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89" r:id="rId4"/>
    <p:sldId id="290" r:id="rId5"/>
    <p:sldId id="291" r:id="rId6"/>
    <p:sldId id="292" r:id="rId7"/>
    <p:sldId id="293" r:id="rId8"/>
    <p:sldId id="271" r:id="rId9"/>
    <p:sldId id="266" r:id="rId10"/>
    <p:sldId id="283" r:id="rId11"/>
    <p:sldId id="294" r:id="rId12"/>
    <p:sldId id="287" r:id="rId13"/>
    <p:sldId id="295" r:id="rId14"/>
    <p:sldId id="296" r:id="rId15"/>
    <p:sldId id="288" r:id="rId16"/>
    <p:sldId id="285"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2" d="100"/>
          <a:sy n="82" d="100"/>
        </p:scale>
        <p:origin x="-73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omniran-15-0032-01-00TG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27-00-00TG-april-16th-confcall-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omniran/dcn/15/omniran-15-0031-00-00TG-status-report-to-ietf-ieee-802-coordination.pptx" TargetMode="External"/><Relationship Id="rId4" Type="http://schemas.openxmlformats.org/officeDocument/2006/relationships/hyperlink" Target="https://mentor.ieee.org/omniran/dcn/15/omniran-15-0030-00-00TG-may-2015-f2f-meeting-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1070724&amp;amp;PW=67935ad6df2407015036277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June 30</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2015-06-29</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t>
            </a:r>
            <a:r>
              <a:rPr lang="en-GB" sz="2000" dirty="0" smtClean="0"/>
              <a:t>10:03 AM </a:t>
            </a:r>
            <a:r>
              <a:rPr lang="en-GB" sz="2000" dirty="0" smtClean="0"/>
              <a:t>ET</a:t>
            </a:r>
          </a:p>
          <a:p>
            <a:r>
              <a:rPr lang="en-GB" sz="2400" dirty="0" smtClean="0"/>
              <a:t>Minutes taker:</a:t>
            </a:r>
          </a:p>
          <a:p>
            <a:pPr lvl="1"/>
            <a:r>
              <a:rPr lang="en-GB" sz="2000" dirty="0" smtClean="0"/>
              <a:t>  </a:t>
            </a:r>
            <a:r>
              <a:rPr lang="en-GB" sz="2000" dirty="0" err="1" smtClean="0"/>
              <a:t>WalterPienciak</a:t>
            </a:r>
            <a:r>
              <a:rPr lang="en-GB" sz="2000" dirty="0" smtClean="0"/>
              <a:t> </a:t>
            </a:r>
            <a:r>
              <a:rPr lang="en-GB" sz="2000" dirty="0" smtClean="0"/>
              <a:t>is taking notes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Marcel</a:t>
                      </a:r>
                      <a:r>
                        <a:rPr lang="en-US" sz="1400" baseline="0" dirty="0" smtClean="0">
                          <a:solidFill>
                            <a:schemeClr val="tx1"/>
                          </a:solidFill>
                        </a:rPr>
                        <a:t> </a:t>
                      </a:r>
                      <a:r>
                        <a:rPr lang="en-US" sz="1400" baseline="0" dirty="0" err="1" smtClean="0">
                          <a:solidFill>
                            <a:schemeClr val="tx1"/>
                          </a:solidFill>
                        </a:rPr>
                        <a:t>Kiessling</a:t>
                      </a:r>
                      <a:endParaRPr lang="en-US" sz="1400" dirty="0">
                        <a:solidFill>
                          <a:schemeClr val="tx1"/>
                        </a:solidFill>
                      </a:endParaRPr>
                    </a:p>
                  </a:txBody>
                  <a:tcPr/>
                </a:tc>
                <a:tc>
                  <a:txBody>
                    <a:bodyPr/>
                    <a:lstStyle/>
                    <a:p>
                      <a:r>
                        <a:rPr lang="en-US" sz="1400" dirty="0" smtClean="0">
                          <a:solidFill>
                            <a:schemeClr val="tx1"/>
                          </a:solidFill>
                        </a:rPr>
                        <a:t>Siemens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baseline="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a:t>
            </a:r>
            <a:r>
              <a:rPr lang="en-US" altLang="en-US" dirty="0" smtClean="0"/>
              <a:t>submitted</a:t>
            </a:r>
            <a:br>
              <a:rPr lang="en-US" altLang="en-US" dirty="0" smtClean="0"/>
            </a:br>
            <a:endParaRPr lang="en-US" altLang="en-US" dirty="0" smtClean="0"/>
          </a:p>
          <a:p>
            <a:r>
              <a:rPr lang="en-US" altLang="en-US" dirty="0" smtClean="0"/>
              <a:t> </a:t>
            </a:r>
            <a:r>
              <a:rPr lang="en-US" altLang="en-US" dirty="0" smtClean="0"/>
              <a:t>Nobody in the call spoke up when chair made call for potentially essential patents.</a:t>
            </a: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lstStyle/>
          <a:p>
            <a:r>
              <a:rPr lang="de-DE" dirty="0" smtClean="0"/>
              <a:t>Business #2</a:t>
            </a:r>
            <a:endParaRPr lang="en-US" dirty="0"/>
          </a:p>
        </p:txBody>
      </p:sp>
      <p:sp>
        <p:nvSpPr>
          <p:cNvPr id="4104" name="Rectangle 5"/>
          <p:cNvSpPr>
            <a:spLocks noGrp="1" noChangeArrowheads="1"/>
          </p:cNvSpPr>
          <p:nvPr>
            <p:ph type="body" idx="1"/>
          </p:nvPr>
        </p:nvSpPr>
        <p:spPr>
          <a:xfrm>
            <a:off x="457200" y="1143000"/>
            <a:ext cx="8229600" cy="5334000"/>
          </a:xfrm>
        </p:spPr>
        <p:txBody>
          <a:bodyPr>
            <a:normAutofit fontScale="62500" lnSpcReduction="20000"/>
          </a:bodyPr>
          <a:lstStyle/>
          <a:p>
            <a:r>
              <a:rPr lang="en-US" dirty="0" smtClean="0"/>
              <a:t>Review of minutes</a:t>
            </a:r>
          </a:p>
          <a:p>
            <a:pPr lvl="1"/>
            <a:r>
              <a:rPr lang="en-US" dirty="0" smtClean="0"/>
              <a:t>Minutes of April 16</a:t>
            </a:r>
            <a:r>
              <a:rPr lang="en-US" baseline="30000" dirty="0" smtClean="0"/>
              <a:t>th</a:t>
            </a:r>
            <a:r>
              <a:rPr lang="en-US" dirty="0" smtClean="0"/>
              <a:t> </a:t>
            </a:r>
            <a:r>
              <a:rPr lang="en-US" dirty="0" err="1" smtClean="0"/>
              <a:t>confcall</a:t>
            </a:r>
            <a:endParaRPr lang="en-US" dirty="0" smtClean="0"/>
          </a:p>
          <a:p>
            <a:pPr lvl="2"/>
            <a:r>
              <a:rPr lang="en-US" dirty="0" smtClean="0">
                <a:hlinkClick r:id="rId3"/>
              </a:rPr>
              <a:t>https://mentor.ieee.org/omniran/dcn/15/omniran-15-0027-00-00TG-april-16th-confcall-minutes.docx</a:t>
            </a:r>
            <a:endParaRPr lang="en-US" dirty="0" smtClean="0"/>
          </a:p>
          <a:p>
            <a:pPr lvl="1"/>
            <a:r>
              <a:rPr lang="en-US" dirty="0" smtClean="0"/>
              <a:t>Minutes of Pittsburgh F2F</a:t>
            </a:r>
          </a:p>
          <a:p>
            <a:pPr lvl="2"/>
            <a:r>
              <a:rPr lang="en-US" dirty="0" smtClean="0">
                <a:hlinkClick r:id="rId4"/>
              </a:rPr>
              <a:t>https://</a:t>
            </a:r>
            <a:r>
              <a:rPr lang="en-US" dirty="0" smtClean="0">
                <a:hlinkClick r:id="rId4"/>
              </a:rPr>
              <a:t>mentor.ieee.org/omniran/dcn/15/omniran-15-0030-00-00TG-may-2015-f2f-meeting-minutes.docx</a:t>
            </a:r>
            <a:endParaRPr lang="en-US" dirty="0" smtClean="0"/>
          </a:p>
          <a:p>
            <a:pPr lvl="1"/>
            <a:r>
              <a:rPr lang="en-US" dirty="0" smtClean="0"/>
              <a:t>Chair shortly presented minutes of Pittsburgh meeting and explained major topics covered in F2F meeting.</a:t>
            </a:r>
          </a:p>
          <a:p>
            <a:pPr lvl="1"/>
            <a:r>
              <a:rPr lang="en-US" dirty="0" smtClean="0"/>
              <a:t>No comments raised, but chair will bring up minutes again in the Waikoloa F2F for broader review.</a:t>
            </a:r>
            <a:endParaRPr lang="en-US" dirty="0" smtClean="0"/>
          </a:p>
          <a:p>
            <a:r>
              <a:rPr lang="en-US" dirty="0" smtClean="0"/>
              <a:t>Reports</a:t>
            </a:r>
          </a:p>
          <a:p>
            <a:pPr lvl="1"/>
            <a:r>
              <a:rPr lang="en-US" dirty="0" smtClean="0"/>
              <a:t> Report to IETF IEEE 802 Coordination</a:t>
            </a:r>
          </a:p>
          <a:p>
            <a:pPr lvl="2"/>
            <a:r>
              <a:rPr lang="en-US" dirty="0" smtClean="0">
                <a:hlinkClick r:id="rId5"/>
              </a:rPr>
              <a:t>https://</a:t>
            </a:r>
            <a:r>
              <a:rPr lang="en-US" dirty="0" smtClean="0">
                <a:hlinkClick r:id="rId5"/>
              </a:rPr>
              <a:t>mentor.ieee.org/omniran/dcn/15/omniran-15-0031-00-00TG-status-report-to-ietf-ieee-802-coordination.pptx</a:t>
            </a:r>
            <a:endParaRPr lang="en-US" dirty="0" smtClean="0"/>
          </a:p>
          <a:p>
            <a:pPr lvl="2"/>
            <a:r>
              <a:rPr lang="en-US" dirty="0" smtClean="0"/>
              <a:t>Chair shortly went over slides and explained current status of </a:t>
            </a:r>
            <a:r>
              <a:rPr lang="en-US" dirty="0" err="1" smtClean="0"/>
              <a:t>OmniRAN</a:t>
            </a:r>
            <a:r>
              <a:rPr lang="en-US" dirty="0" smtClean="0"/>
              <a:t> TG, as presented in the IETF IEEE 802 Coordination meeting.</a:t>
            </a:r>
            <a:endParaRPr lang="en-US" dirty="0" smtClean="0"/>
          </a:p>
          <a:p>
            <a:pPr lvl="1"/>
            <a:r>
              <a:rPr lang="en-US" dirty="0" err="1" smtClean="0"/>
              <a:t>OmniRAN</a:t>
            </a:r>
            <a:r>
              <a:rPr lang="en-US" dirty="0" smtClean="0"/>
              <a:t> participation in July tutorial on IEEE 802.11 as a </a:t>
            </a:r>
            <a:r>
              <a:rPr lang="en-US" dirty="0" smtClean="0"/>
              <a:t>component</a:t>
            </a:r>
          </a:p>
          <a:p>
            <a:pPr lvl="2"/>
            <a:r>
              <a:rPr lang="en-US" dirty="0" smtClean="0"/>
              <a:t>Chair reported about intentions, plans and initial draft presentation for tutorial.</a:t>
            </a:r>
          </a:p>
          <a:p>
            <a:pPr lvl="2"/>
            <a:endParaRPr lang="en-US" dirty="0" smtClean="0"/>
          </a:p>
          <a:p>
            <a:pPr lvl="1"/>
            <a:r>
              <a:rPr lang="en-US" dirty="0" err="1" smtClean="0"/>
              <a:t>OmniRAN</a:t>
            </a:r>
            <a:r>
              <a:rPr lang="en-US" dirty="0" smtClean="0"/>
              <a:t> schedules for July </a:t>
            </a:r>
            <a:r>
              <a:rPr lang="en-US" dirty="0" smtClean="0"/>
              <a:t>F2F</a:t>
            </a:r>
          </a:p>
          <a:p>
            <a:pPr lvl="2"/>
            <a:r>
              <a:rPr lang="en-US" dirty="0" smtClean="0"/>
              <a:t>See next slide</a:t>
            </a:r>
            <a:endParaRPr lang="en-US" dirty="0" smtClean="0"/>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7/17</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err="1" smtClean="0"/>
                        <a:t>OmniRAN</a:t>
                      </a:r>
                      <a:r>
                        <a:rPr lang="en-US" sz="1200" baseline="0" dirty="0" smtClean="0"/>
                        <a:t> o</a:t>
                      </a:r>
                      <a:r>
                        <a:rPr lang="en-US" sz="1200" dirty="0" smtClean="0"/>
                        <a:t>pening</a:t>
                      </a:r>
                      <a:endParaRPr lang="en-US" sz="1200" dirty="0"/>
                    </a:p>
                  </a:txBody>
                  <a:tcPr marL="36000" marR="36000" marT="36000" marB="36000">
                    <a:solidFill>
                      <a:schemeClr val="tx2">
                        <a:lumMod val="60000"/>
                        <a:lumOff val="40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PRIV ECSG</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Review of 802.1CF </a:t>
            </a:r>
            <a:r>
              <a:rPr lang="en-US" smtClean="0"/>
              <a:t>editor’s draft</a:t>
            </a:r>
            <a:endParaRPr lang="en-US" dirty="0" smtClean="0"/>
          </a:p>
          <a:p>
            <a:r>
              <a:rPr lang="en-US" dirty="0" smtClean="0"/>
              <a:t>P802.1CF contributions</a:t>
            </a:r>
          </a:p>
          <a:p>
            <a:pPr lvl="1"/>
            <a:r>
              <a:rPr lang="en-US" dirty="0" smtClean="0"/>
              <a:t>Review of network reference model chapter</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a:xfrm>
            <a:off x="457200" y="1295400"/>
            <a:ext cx="8229600" cy="4953000"/>
          </a:xfrm>
        </p:spPr>
        <p:txBody>
          <a:bodyPr>
            <a:normAutofit fontScale="70000" lnSpcReduction="20000"/>
          </a:bodyPr>
          <a:lstStyle/>
          <a:p>
            <a:r>
              <a:rPr lang="en-US" dirty="0" smtClean="0"/>
              <a:t>Review initial editor's draft of </a:t>
            </a:r>
            <a:r>
              <a:rPr lang="en-US" dirty="0" smtClean="0"/>
              <a:t>P802.1CF</a:t>
            </a:r>
          </a:p>
          <a:p>
            <a:pPr lvl="2"/>
            <a:r>
              <a:rPr lang="en-US" dirty="0" smtClean="0"/>
              <a:t>Walter presented initial draft document, and explained </a:t>
            </a:r>
            <a:r>
              <a:rPr lang="en-US" dirty="0" smtClean="0"/>
              <a:t>how editorial work has been prioritized to date, what has been done, what is outstanding</a:t>
            </a:r>
            <a:r>
              <a:rPr lang="en-US" dirty="0" smtClean="0"/>
              <a:t>.</a:t>
            </a:r>
            <a:endParaRPr lang="en-US" dirty="0" smtClean="0"/>
          </a:p>
          <a:p>
            <a:pPr lvl="1"/>
            <a:r>
              <a:rPr lang="en-US" dirty="0" smtClean="0"/>
              <a:t>Review </a:t>
            </a:r>
            <a:r>
              <a:rPr lang="en-US" dirty="0" smtClean="0"/>
              <a:t>and clean-up </a:t>
            </a:r>
            <a:r>
              <a:rPr lang="en-US" dirty="0" smtClean="0"/>
              <a:t>procedure</a:t>
            </a:r>
          </a:p>
          <a:p>
            <a:pPr lvl="2"/>
            <a:r>
              <a:rPr lang="en-US" dirty="0" smtClean="0"/>
              <a:t>Draft not yet ready for public uploading; more content is desired, more editorial work</a:t>
            </a:r>
            <a:r>
              <a:rPr lang="en-US" dirty="0" smtClean="0"/>
              <a:t>.</a:t>
            </a:r>
          </a:p>
          <a:p>
            <a:pPr lvl="2"/>
            <a:r>
              <a:rPr lang="en-US" dirty="0" smtClean="0"/>
              <a:t>Chair asked participants in the call for proof-reading the draft document and listing issues with the document either in email or Excel table.</a:t>
            </a:r>
          </a:p>
          <a:p>
            <a:pPr lvl="2"/>
            <a:r>
              <a:rPr lang="en-US" dirty="0" err="1" smtClean="0"/>
              <a:t>OmniRAN</a:t>
            </a:r>
            <a:r>
              <a:rPr lang="en-US" dirty="0" smtClean="0"/>
              <a:t> TG will review comments during July F2F for preparation of the initial editor’s draft for upload into the 802.1 private file archive.</a:t>
            </a:r>
            <a:endParaRPr lang="en-US" dirty="0" smtClean="0"/>
          </a:p>
          <a:p>
            <a:pPr lvl="2"/>
            <a:r>
              <a:rPr lang="en-US" dirty="0" smtClean="0"/>
              <a:t>Chair will distribute document per email after call to the reviewers.</a:t>
            </a:r>
            <a:br>
              <a:rPr lang="en-US" dirty="0" smtClean="0"/>
            </a:br>
            <a:endParaRPr lang="en-US" dirty="0" smtClean="0"/>
          </a:p>
          <a:p>
            <a:r>
              <a:rPr lang="en-US" dirty="0" smtClean="0"/>
              <a:t>Contributions to P802.1CF</a:t>
            </a:r>
          </a:p>
          <a:p>
            <a:pPr lvl="1"/>
            <a:r>
              <a:rPr lang="en-US" dirty="0" smtClean="0"/>
              <a:t>NRM Refinements</a:t>
            </a:r>
          </a:p>
          <a:p>
            <a:pPr lvl="1"/>
            <a:r>
              <a:rPr lang="en-US" dirty="0" smtClean="0"/>
              <a:t>SDN abstraction</a:t>
            </a:r>
          </a:p>
          <a:p>
            <a:pPr lvl="1"/>
            <a:r>
              <a:rPr lang="en-US" dirty="0" smtClean="0"/>
              <a:t>Functional design and </a:t>
            </a:r>
            <a:r>
              <a:rPr lang="en-US" dirty="0" smtClean="0"/>
              <a:t>decomposition</a:t>
            </a:r>
          </a:p>
          <a:p>
            <a:pPr lvl="2"/>
            <a:r>
              <a:rPr lang="en-US" dirty="0" smtClean="0"/>
              <a:t>No contributions received for the conference call.</a:t>
            </a:r>
            <a:endParaRPr lang="en-US" dirty="0" smtClean="0"/>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AOB</a:t>
            </a:r>
          </a:p>
          <a:p>
            <a:pPr lvl="1"/>
            <a:r>
              <a:rPr lang="en-US" dirty="0" smtClean="0"/>
              <a:t> </a:t>
            </a:r>
            <a:r>
              <a:rPr lang="en-US" dirty="0" smtClean="0"/>
              <a:t>Agenda proposal for July F2F accepted with inclusion of an additional item for review of 802.1CF editors draft.</a:t>
            </a:r>
            <a:endParaRPr lang="en-US" dirty="0" smtClean="0"/>
          </a:p>
          <a:p>
            <a:r>
              <a:rPr lang="en-US" dirty="0" smtClean="0"/>
              <a:t>Adjourn</a:t>
            </a:r>
          </a:p>
          <a:p>
            <a:pPr lvl="1"/>
            <a:r>
              <a:rPr lang="en-US" dirty="0" smtClean="0"/>
              <a:t>A</a:t>
            </a:r>
            <a:r>
              <a:rPr lang="en-US" dirty="0" smtClean="0"/>
              <a:t>djourned by chair at 11:01 AM ET</a:t>
            </a:r>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55000" lnSpcReduction="20000"/>
          </a:bodyPr>
          <a:lstStyle/>
          <a:p>
            <a:r>
              <a:rPr lang="en-GB" dirty="0" smtClean="0"/>
              <a:t>Tuesday, June</a:t>
            </a:r>
            <a:r>
              <a:rPr lang="en-US" dirty="0" smtClean="0"/>
              <a:t> 30</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buNone/>
            </a:pPr>
            <a:r>
              <a:rPr lang="en-US" dirty="0" smtClean="0"/>
              <a:t>Meeting Number: 701 070 724</a:t>
            </a:r>
          </a:p>
          <a:p>
            <a:pPr lvl="1">
              <a:buNone/>
            </a:pPr>
            <a:r>
              <a:rPr lang="en-US" dirty="0" smtClean="0"/>
              <a:t>Meeting Password: </a:t>
            </a:r>
            <a:r>
              <a:rPr lang="en-US" dirty="0" err="1" smtClean="0"/>
              <a:t>OmniRAN</a:t>
            </a:r>
            <a:endParaRPr lang="en-US" dirty="0" smtClean="0"/>
          </a:p>
          <a:p>
            <a:pPr lvl="1">
              <a:buNone/>
            </a:pPr>
            <a:r>
              <a:rPr lang="en-US" dirty="0" smtClean="0"/>
              <a:t>To join this meeting:</a:t>
            </a:r>
          </a:p>
          <a:p>
            <a:pPr lvl="1"/>
            <a:r>
              <a:rPr lang="en-US" dirty="0" smtClean="0"/>
              <a:t>1. Go to </a:t>
            </a:r>
            <a:br>
              <a:rPr lang="en-US" dirty="0" smtClean="0"/>
            </a:br>
            <a:r>
              <a:rPr lang="en-US" dirty="0" smtClean="0">
                <a:hlinkClick r:id="rId3"/>
              </a:rPr>
              <a:t>https://nsn.webex.com/nsn/j.php?J=701070724&amp;PW=67935ad6df24070150362776</a:t>
            </a:r>
            <a:endParaRPr lang="en-US" dirty="0" smtClean="0"/>
          </a:p>
          <a:p>
            <a:pPr lvl="1"/>
            <a:r>
              <a:rPr lang="en-US" dirty="0" smtClean="0"/>
              <a:t>2. Enter the meeting password: OmniRAN</a:t>
            </a:r>
          </a:p>
          <a:p>
            <a:pPr lvl="1"/>
            <a:r>
              <a:rPr lang="en-US" dirty="0" smtClean="0"/>
              <a:t>3. Click "Join Now".</a:t>
            </a:r>
          </a:p>
          <a:p>
            <a:pPr lvl="1"/>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Review of minutes</a:t>
            </a:r>
          </a:p>
          <a:p>
            <a:pPr lvl="2"/>
            <a:r>
              <a:rPr lang="en-US" dirty="0" smtClean="0"/>
              <a:t>Meeting minutes of Apr 2015 meeting</a:t>
            </a:r>
          </a:p>
          <a:p>
            <a:pPr lvl="2"/>
            <a:r>
              <a:rPr lang="en-US" dirty="0" smtClean="0"/>
              <a:t>Meeting minutes of May 2015 F2F meeting</a:t>
            </a:r>
          </a:p>
          <a:p>
            <a:r>
              <a:rPr lang="en-US" dirty="0" smtClean="0"/>
              <a:t>Reports</a:t>
            </a:r>
          </a:p>
          <a:p>
            <a:pPr lvl="1"/>
            <a:r>
              <a:rPr lang="en-US" dirty="0" smtClean="0"/>
              <a:t>Report to IETF-IEEE 802 coordination</a:t>
            </a:r>
          </a:p>
          <a:p>
            <a:pPr lvl="1"/>
            <a:r>
              <a:rPr lang="en-US" dirty="0" smtClean="0"/>
              <a:t>Schedules and plans for July Waikoloa F2F</a:t>
            </a:r>
          </a:p>
          <a:p>
            <a:pPr fontAlgn="t"/>
            <a:r>
              <a:rPr lang="en-US" dirty="0" smtClean="0"/>
              <a:t>Review initial editor's draft of P802.1CF</a:t>
            </a:r>
          </a:p>
          <a:p>
            <a:pPr fontAlgn="t"/>
            <a:r>
              <a:rPr lang="en-US" dirty="0" smtClean="0"/>
              <a:t>P802.1CF contributions </a:t>
            </a:r>
          </a:p>
          <a:p>
            <a:pPr lvl="1" fontAlgn="t"/>
            <a:r>
              <a:rPr lang="en-US" dirty="0" smtClean="0"/>
              <a:t>Network reference model</a:t>
            </a:r>
          </a:p>
          <a:p>
            <a:pPr lvl="1" fontAlgn="t"/>
            <a:r>
              <a:rPr lang="en-US" dirty="0" smtClean="0"/>
              <a:t>SDN abstraction</a:t>
            </a:r>
          </a:p>
          <a:p>
            <a:pPr lvl="1" fontAlgn="t"/>
            <a:r>
              <a:rPr lang="en-US" dirty="0" smtClean="0"/>
              <a:t>Functional design and decomposition</a:t>
            </a:r>
          </a:p>
          <a:p>
            <a:pPr fontAlgn="t"/>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561</TotalTime>
  <Words>1495</Words>
  <Application>Microsoft Office PowerPoint</Application>
  <PresentationFormat>On-screen Show (4:3)</PresentationFormat>
  <Paragraphs>218</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vt:lpstr>
      <vt:lpstr>IEEE 802.1 OmniRAN TG June 30th, 2015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Call for Potentially Essential Patents</vt:lpstr>
      <vt:lpstr>Business #2</vt:lpstr>
      <vt:lpstr>July 2015 Agenda Graphics</vt:lpstr>
      <vt:lpstr>Agenda proposal for July 2015 F2F</vt:lpstr>
      <vt:lpstr>Business #3</vt:lpstr>
      <vt:lpstr>Business#4</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232</cp:revision>
  <cp:lastPrinted>1998-02-10T13:28:06Z</cp:lastPrinted>
  <dcterms:created xsi:type="dcterms:W3CDTF">2011-12-30T17:06:23Z</dcterms:created>
  <dcterms:modified xsi:type="dcterms:W3CDTF">2015-07-02T17:42:53Z</dcterms:modified>
</cp:coreProperties>
</file>