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56" r:id="rId3"/>
    <p:sldId id="315" r:id="rId4"/>
    <p:sldId id="257" r:id="rId5"/>
    <p:sldId id="258" r:id="rId6"/>
    <p:sldId id="260" r:id="rId7"/>
    <p:sldId id="261" r:id="rId8"/>
    <p:sldId id="293" r:id="rId9"/>
    <p:sldId id="286" r:id="rId10"/>
    <p:sldId id="290" r:id="rId11"/>
    <p:sldId id="287" r:id="rId12"/>
    <p:sldId id="28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14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7" r:id="rId59"/>
    <p:sldId id="29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9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B663-4071-44BE-9785-72309C7E6E17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ECC1-2063-42C2-9138-FF1013839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E2B633-F571-407C-908A-73FC7412C63A}" type="slidenum">
              <a:rPr lang="en-GB"/>
              <a:pPr/>
              <a:t>12</a:t>
            </a:fld>
            <a:endParaRPr lang="en-GB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F694B-2C8C-4826-A060-A9FBD7E05728}" type="slidenum">
              <a:rPr lang="en-GB"/>
              <a:pPr/>
              <a:t>15</a:t>
            </a:fld>
            <a:endParaRPr lang="en-GB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BB4E7-40C7-448A-A246-5EE212BEF1D4}" type="slidenum">
              <a:rPr lang="en-GB"/>
              <a:pPr/>
              <a:t>20</a:t>
            </a:fld>
            <a:endParaRPr lang="en-GB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E541A-A363-4482-BEFE-7E767B63E80E}" type="slidenum">
              <a:rPr lang="en-GB"/>
              <a:pPr/>
              <a:t>25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4BA2F-0E98-45D5-A844-B23B353F79AA}" type="slidenum">
              <a:rPr lang="en-GB"/>
              <a:pPr/>
              <a:t>26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502172-4C5D-48E7-AE4B-7D4C0EC2499D}" type="slidenum">
              <a:rPr lang="en-GB"/>
              <a:pPr/>
              <a:t>27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FCA1-B6DD-4963-BF0B-BB68DDE7AC0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FCA1-B6DD-4963-BF0B-BB68DDE7AC0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E7DAF8-2EAA-422E-88C5-DA8569F875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1AEC82-DA7D-4B3D-8CF6-E8D3F83CAB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91C2A0-6F8D-47B6-91E2-275EAF0B30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95D4B7-0941-49A7-B696-EC710F3069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33744B-4EE9-471F-AFC0-63DE5E058C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D4B545-90E4-403B-963D-2D4BCA7387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238A4-ED73-4845-8FA9-43E79A0137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01D126-2905-4AC4-8A24-E8568BC80B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44D05-7EB1-41B7-97C2-EE21E8C870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586860-F1B2-448F-A84F-6855FC4A44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5813" cy="5749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9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4083AD-66C8-44B3-90F5-5320951188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B5AC5946-2F50-4F9A-8B38-B289BB5157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FCBC-55ED-417D-94D9-C57AE4B8560D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BE68-4C7F-412A-9B83-F9EE564F3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FE936CAF-7D46-4B56-B358-8F80C0F6A1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2pPr>
      <a:lvl3pPr marL="6477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3pPr>
      <a:lvl4pPr marL="8636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4pPr>
      <a:lvl5pPr marL="10795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5pPr>
      <a:lvl6pPr marL="15367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6pPr>
      <a:lvl7pPr marL="19939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7pPr>
      <a:lvl8pPr marL="24511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8pPr>
      <a:lvl9pPr marL="2908300" indent="-2159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itchFamily="2" charset="2"/>
        <a:buChar char=""/>
        <a:defRPr sz="27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itchFamily="2" charset="2"/>
        <a:buChar char="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11" Type="http://schemas.openxmlformats.org/officeDocument/2006/relationships/image" Target="../media/image3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.png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36.png"/><Relationship Id="rId15" Type="http://schemas.openxmlformats.org/officeDocument/2006/relationships/image" Target="../media/image4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w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67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3.png"/><Relationship Id="rId7" Type="http://schemas.openxmlformats.org/officeDocument/2006/relationships/image" Target="../media/image71.png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3.png"/><Relationship Id="rId11" Type="http://schemas.openxmlformats.org/officeDocument/2006/relationships/image" Target="../media/image72.png"/><Relationship Id="rId5" Type="http://schemas.openxmlformats.org/officeDocument/2006/relationships/image" Target="../media/image82.png"/><Relationship Id="rId10" Type="http://schemas.openxmlformats.org/officeDocument/2006/relationships/image" Target="../media/image79.png"/><Relationship Id="rId4" Type="http://schemas.openxmlformats.org/officeDocument/2006/relationships/image" Target="../media/image81.png"/><Relationship Id="rId9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1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7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6.png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5.jpe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6.png"/><Relationship Id="rId5" Type="http://schemas.openxmlformats.org/officeDocument/2006/relationships/image" Target="../media/image83.png"/><Relationship Id="rId10" Type="http://schemas.openxmlformats.org/officeDocument/2006/relationships/slide" Target="slide57.xml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3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00.png"/><Relationship Id="rId5" Type="http://schemas.openxmlformats.org/officeDocument/2006/relationships/image" Target="../media/image102.pn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6324600" y="6096000"/>
            <a:ext cx="152400" cy="152400"/>
          </a:xfrm>
          <a:prstGeom prst="irregularSeal2">
            <a:avLst/>
          </a:prstGeom>
          <a:solidFill>
            <a:srgbClr val="FF0000">
              <a:alpha val="34902"/>
            </a:srgbClr>
          </a:solidFill>
          <a:ln w="127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Privacy, Democracy and the Secret Ballot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/>
          <a:p>
            <a:r>
              <a:rPr lang="en-US" dirty="0" smtClean="0"/>
              <a:t>An Informal Introduction to Cryptographic Voting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095873" y="6016889"/>
            <a:ext cx="3346968" cy="236766"/>
          </a:xfrm>
          <a:custGeom>
            <a:avLst/>
            <a:gdLst>
              <a:gd name="connsiteX0" fmla="*/ 3247696 w 3247696"/>
              <a:gd name="connsiteY0" fmla="*/ 142173 h 236766"/>
              <a:gd name="connsiteX1" fmla="*/ 2764221 w 3247696"/>
              <a:gd name="connsiteY1" fmla="*/ 152683 h 236766"/>
              <a:gd name="connsiteX2" fmla="*/ 2638096 w 3247696"/>
              <a:gd name="connsiteY2" fmla="*/ 173704 h 236766"/>
              <a:gd name="connsiteX3" fmla="*/ 2343807 w 3247696"/>
              <a:gd name="connsiteY3" fmla="*/ 215745 h 236766"/>
              <a:gd name="connsiteX4" fmla="*/ 2238703 w 3247696"/>
              <a:gd name="connsiteY4" fmla="*/ 236766 h 236766"/>
              <a:gd name="connsiteX5" fmla="*/ 1860331 w 3247696"/>
              <a:gd name="connsiteY5" fmla="*/ 226256 h 236766"/>
              <a:gd name="connsiteX6" fmla="*/ 567558 w 3247696"/>
              <a:gd name="connsiteY6" fmla="*/ 205235 h 236766"/>
              <a:gd name="connsiteX7" fmla="*/ 515007 w 3247696"/>
              <a:gd name="connsiteY7" fmla="*/ 194725 h 236766"/>
              <a:gd name="connsiteX8" fmla="*/ 420414 w 3247696"/>
              <a:gd name="connsiteY8" fmla="*/ 173704 h 236766"/>
              <a:gd name="connsiteX9" fmla="*/ 346841 w 3247696"/>
              <a:gd name="connsiteY9" fmla="*/ 163194 h 236766"/>
              <a:gd name="connsiteX10" fmla="*/ 241738 w 3247696"/>
              <a:gd name="connsiteY10" fmla="*/ 100132 h 236766"/>
              <a:gd name="connsiteX11" fmla="*/ 147145 w 3247696"/>
              <a:gd name="connsiteY11" fmla="*/ 58090 h 236766"/>
              <a:gd name="connsiteX12" fmla="*/ 126124 w 3247696"/>
              <a:gd name="connsiteY12" fmla="*/ 26559 h 236766"/>
              <a:gd name="connsiteX13" fmla="*/ 84083 w 3247696"/>
              <a:gd name="connsiteY13" fmla="*/ 16049 h 236766"/>
              <a:gd name="connsiteX14" fmla="*/ 0 w 3247696"/>
              <a:gd name="connsiteY14" fmla="*/ 5539 h 236766"/>
              <a:gd name="connsiteX0" fmla="*/ 3247696 w 3247696"/>
              <a:gd name="connsiteY0" fmla="*/ 142173 h 236766"/>
              <a:gd name="connsiteX1" fmla="*/ 2764221 w 3247696"/>
              <a:gd name="connsiteY1" fmla="*/ 152683 h 236766"/>
              <a:gd name="connsiteX2" fmla="*/ 2638096 w 3247696"/>
              <a:gd name="connsiteY2" fmla="*/ 173704 h 236766"/>
              <a:gd name="connsiteX3" fmla="*/ 2343807 w 3247696"/>
              <a:gd name="connsiteY3" fmla="*/ 215745 h 236766"/>
              <a:gd name="connsiteX4" fmla="*/ 2238703 w 3247696"/>
              <a:gd name="connsiteY4" fmla="*/ 236766 h 236766"/>
              <a:gd name="connsiteX5" fmla="*/ 1860331 w 3247696"/>
              <a:gd name="connsiteY5" fmla="*/ 226256 h 236766"/>
              <a:gd name="connsiteX6" fmla="*/ 567558 w 3247696"/>
              <a:gd name="connsiteY6" fmla="*/ 205235 h 236766"/>
              <a:gd name="connsiteX7" fmla="*/ 515007 w 3247696"/>
              <a:gd name="connsiteY7" fmla="*/ 194725 h 236766"/>
              <a:gd name="connsiteX8" fmla="*/ 420414 w 3247696"/>
              <a:gd name="connsiteY8" fmla="*/ 173704 h 236766"/>
              <a:gd name="connsiteX9" fmla="*/ 346841 w 3247696"/>
              <a:gd name="connsiteY9" fmla="*/ 163194 h 236766"/>
              <a:gd name="connsiteX10" fmla="*/ 241738 w 3247696"/>
              <a:gd name="connsiteY10" fmla="*/ 100132 h 236766"/>
              <a:gd name="connsiteX11" fmla="*/ 147145 w 3247696"/>
              <a:gd name="connsiteY11" fmla="*/ 58090 h 236766"/>
              <a:gd name="connsiteX12" fmla="*/ 126124 w 3247696"/>
              <a:gd name="connsiteY12" fmla="*/ 26559 h 236766"/>
              <a:gd name="connsiteX13" fmla="*/ 84083 w 3247696"/>
              <a:gd name="connsiteY13" fmla="*/ 16049 h 236766"/>
              <a:gd name="connsiteX14" fmla="*/ 0 w 3247696"/>
              <a:gd name="connsiteY14" fmla="*/ 5539 h 236766"/>
              <a:gd name="connsiteX0" fmla="*/ 3346968 w 3346968"/>
              <a:gd name="connsiteY0" fmla="*/ 142173 h 236766"/>
              <a:gd name="connsiteX1" fmla="*/ 2863493 w 3346968"/>
              <a:gd name="connsiteY1" fmla="*/ 152683 h 236766"/>
              <a:gd name="connsiteX2" fmla="*/ 2737368 w 3346968"/>
              <a:gd name="connsiteY2" fmla="*/ 173704 h 236766"/>
              <a:gd name="connsiteX3" fmla="*/ 2443079 w 3346968"/>
              <a:gd name="connsiteY3" fmla="*/ 215745 h 236766"/>
              <a:gd name="connsiteX4" fmla="*/ 2337975 w 3346968"/>
              <a:gd name="connsiteY4" fmla="*/ 236766 h 236766"/>
              <a:gd name="connsiteX5" fmla="*/ 1959603 w 3346968"/>
              <a:gd name="connsiteY5" fmla="*/ 226256 h 236766"/>
              <a:gd name="connsiteX6" fmla="*/ 666830 w 3346968"/>
              <a:gd name="connsiteY6" fmla="*/ 205235 h 236766"/>
              <a:gd name="connsiteX7" fmla="*/ 614279 w 3346968"/>
              <a:gd name="connsiteY7" fmla="*/ 194725 h 236766"/>
              <a:gd name="connsiteX8" fmla="*/ 519686 w 3346968"/>
              <a:gd name="connsiteY8" fmla="*/ 173704 h 236766"/>
              <a:gd name="connsiteX9" fmla="*/ 446113 w 3346968"/>
              <a:gd name="connsiteY9" fmla="*/ 163194 h 236766"/>
              <a:gd name="connsiteX10" fmla="*/ 341010 w 3346968"/>
              <a:gd name="connsiteY10" fmla="*/ 100132 h 236766"/>
              <a:gd name="connsiteX11" fmla="*/ 246417 w 3346968"/>
              <a:gd name="connsiteY11" fmla="*/ 58090 h 236766"/>
              <a:gd name="connsiteX12" fmla="*/ 225396 w 3346968"/>
              <a:gd name="connsiteY12" fmla="*/ 26559 h 236766"/>
              <a:gd name="connsiteX13" fmla="*/ 183355 w 3346968"/>
              <a:gd name="connsiteY13" fmla="*/ 16049 h 236766"/>
              <a:gd name="connsiteX14" fmla="*/ 99272 w 3346968"/>
              <a:gd name="connsiteY14" fmla="*/ 5539 h 2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6968" h="236766">
                <a:moveTo>
                  <a:pt x="3346968" y="142173"/>
                </a:moveTo>
                <a:lnTo>
                  <a:pt x="2863493" y="152683"/>
                </a:lnTo>
                <a:cubicBezTo>
                  <a:pt x="2662342" y="159998"/>
                  <a:pt x="2832362" y="154705"/>
                  <a:pt x="2737368" y="173704"/>
                </a:cubicBezTo>
                <a:cubicBezTo>
                  <a:pt x="2567338" y="207710"/>
                  <a:pt x="2589009" y="202479"/>
                  <a:pt x="2443079" y="215745"/>
                </a:cubicBezTo>
                <a:cubicBezTo>
                  <a:pt x="2415297" y="222691"/>
                  <a:pt x="2363749" y="236766"/>
                  <a:pt x="2337975" y="236766"/>
                </a:cubicBezTo>
                <a:cubicBezTo>
                  <a:pt x="2211802" y="236766"/>
                  <a:pt x="2085753" y="228636"/>
                  <a:pt x="1959603" y="226256"/>
                </a:cubicBezTo>
                <a:lnTo>
                  <a:pt x="666830" y="205235"/>
                </a:lnTo>
                <a:lnTo>
                  <a:pt x="614279" y="194725"/>
                </a:lnTo>
                <a:cubicBezTo>
                  <a:pt x="582696" y="187957"/>
                  <a:pt x="551433" y="179657"/>
                  <a:pt x="519686" y="173704"/>
                </a:cubicBezTo>
                <a:cubicBezTo>
                  <a:pt x="495337" y="169139"/>
                  <a:pt x="470637" y="166697"/>
                  <a:pt x="446113" y="163194"/>
                </a:cubicBezTo>
                <a:cubicBezTo>
                  <a:pt x="411079" y="142173"/>
                  <a:pt x="377165" y="119161"/>
                  <a:pt x="341010" y="100132"/>
                </a:cubicBezTo>
                <a:cubicBezTo>
                  <a:pt x="310476" y="84061"/>
                  <a:pt x="275528" y="76615"/>
                  <a:pt x="246417" y="58090"/>
                </a:cubicBezTo>
                <a:cubicBezTo>
                  <a:pt x="235760" y="51308"/>
                  <a:pt x="235906" y="33566"/>
                  <a:pt x="225396" y="26559"/>
                </a:cubicBezTo>
                <a:cubicBezTo>
                  <a:pt x="213377" y="18546"/>
                  <a:pt x="197244" y="20017"/>
                  <a:pt x="183355" y="16049"/>
                </a:cubicBezTo>
                <a:cubicBezTo>
                  <a:pt x="127181" y="0"/>
                  <a:pt x="0" y="12828"/>
                  <a:pt x="99272" y="5539"/>
                </a:cubicBez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llot-Box" descr="iv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733800"/>
            <a:ext cx="2613025" cy="2967038"/>
          </a:xfrm>
          <a:prstGeom prst="rect">
            <a:avLst/>
          </a:prstGeom>
          <a:noFill/>
        </p:spPr>
      </p:pic>
      <p:grpSp>
        <p:nvGrpSpPr>
          <p:cNvPr id="228" name="Computer"/>
          <p:cNvGrpSpPr/>
          <p:nvPr/>
        </p:nvGrpSpPr>
        <p:grpSpPr>
          <a:xfrm>
            <a:off x="153988" y="4495800"/>
            <a:ext cx="3036888" cy="2209801"/>
            <a:chOff x="153988" y="4495800"/>
            <a:chExt cx="3036888" cy="2209801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00101" y="6238875"/>
              <a:ext cx="874713" cy="2222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551" y="112"/>
                </a:cxn>
                <a:cxn ang="0">
                  <a:pos x="541" y="0"/>
                </a:cxn>
                <a:cxn ang="0">
                  <a:pos x="19" y="61"/>
                </a:cxn>
                <a:cxn ang="0">
                  <a:pos x="0" y="140"/>
                </a:cxn>
              </a:cxnLst>
              <a:rect l="0" t="0" r="r" b="b"/>
              <a:pathLst>
                <a:path w="551" h="140">
                  <a:moveTo>
                    <a:pt x="0" y="140"/>
                  </a:moveTo>
                  <a:lnTo>
                    <a:pt x="551" y="112"/>
                  </a:lnTo>
                  <a:lnTo>
                    <a:pt x="541" y="0"/>
                  </a:lnTo>
                  <a:lnTo>
                    <a:pt x="19" y="6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53988" y="5756275"/>
              <a:ext cx="419100" cy="650875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130" y="0"/>
                </a:cxn>
                <a:cxn ang="0">
                  <a:pos x="225" y="4"/>
                </a:cxn>
                <a:cxn ang="0">
                  <a:pos x="237" y="54"/>
                </a:cxn>
                <a:cxn ang="0">
                  <a:pos x="247" y="102"/>
                </a:cxn>
                <a:cxn ang="0">
                  <a:pos x="253" y="146"/>
                </a:cxn>
                <a:cxn ang="0">
                  <a:pos x="258" y="190"/>
                </a:cxn>
                <a:cxn ang="0">
                  <a:pos x="261" y="235"/>
                </a:cxn>
                <a:cxn ang="0">
                  <a:pos x="262" y="280"/>
                </a:cxn>
                <a:cxn ang="0">
                  <a:pos x="264" y="327"/>
                </a:cxn>
                <a:cxn ang="0">
                  <a:pos x="264" y="378"/>
                </a:cxn>
                <a:cxn ang="0">
                  <a:pos x="152" y="410"/>
                </a:cxn>
                <a:cxn ang="0">
                  <a:pos x="0" y="385"/>
                </a:cxn>
                <a:cxn ang="0">
                  <a:pos x="1" y="274"/>
                </a:cxn>
                <a:cxn ang="0">
                  <a:pos x="15" y="92"/>
                </a:cxn>
                <a:cxn ang="0">
                  <a:pos x="34" y="4"/>
                </a:cxn>
              </a:cxnLst>
              <a:rect l="0" t="0" r="r" b="b"/>
              <a:pathLst>
                <a:path w="264" h="410">
                  <a:moveTo>
                    <a:pt x="34" y="4"/>
                  </a:moveTo>
                  <a:lnTo>
                    <a:pt x="130" y="0"/>
                  </a:lnTo>
                  <a:lnTo>
                    <a:pt x="225" y="4"/>
                  </a:lnTo>
                  <a:lnTo>
                    <a:pt x="237" y="54"/>
                  </a:lnTo>
                  <a:lnTo>
                    <a:pt x="247" y="102"/>
                  </a:lnTo>
                  <a:lnTo>
                    <a:pt x="253" y="146"/>
                  </a:lnTo>
                  <a:lnTo>
                    <a:pt x="258" y="190"/>
                  </a:lnTo>
                  <a:lnTo>
                    <a:pt x="261" y="235"/>
                  </a:lnTo>
                  <a:lnTo>
                    <a:pt x="262" y="280"/>
                  </a:lnTo>
                  <a:lnTo>
                    <a:pt x="264" y="327"/>
                  </a:lnTo>
                  <a:lnTo>
                    <a:pt x="264" y="378"/>
                  </a:lnTo>
                  <a:lnTo>
                    <a:pt x="152" y="410"/>
                  </a:lnTo>
                  <a:lnTo>
                    <a:pt x="0" y="385"/>
                  </a:lnTo>
                  <a:lnTo>
                    <a:pt x="1" y="274"/>
                  </a:lnTo>
                  <a:lnTo>
                    <a:pt x="15" y="9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53988" y="5822950"/>
              <a:ext cx="252413" cy="50958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82" y="0"/>
                </a:cxn>
                <a:cxn ang="0">
                  <a:pos x="153" y="5"/>
                </a:cxn>
                <a:cxn ang="0">
                  <a:pos x="158" y="85"/>
                </a:cxn>
                <a:cxn ang="0">
                  <a:pos x="159" y="168"/>
                </a:cxn>
                <a:cxn ang="0">
                  <a:pos x="158" y="247"/>
                </a:cxn>
                <a:cxn ang="0">
                  <a:pos x="153" y="321"/>
                </a:cxn>
                <a:cxn ang="0">
                  <a:pos x="134" y="321"/>
                </a:cxn>
                <a:cxn ang="0">
                  <a:pos x="115" y="320"/>
                </a:cxn>
                <a:cxn ang="0">
                  <a:pos x="94" y="319"/>
                </a:cxn>
                <a:cxn ang="0">
                  <a:pos x="75" y="318"/>
                </a:cxn>
                <a:cxn ang="0">
                  <a:pos x="55" y="315"/>
                </a:cxn>
                <a:cxn ang="0">
                  <a:pos x="36" y="313"/>
                </a:cxn>
                <a:cxn ang="0">
                  <a:pos x="17" y="312"/>
                </a:cxn>
                <a:cxn ang="0">
                  <a:pos x="0" y="310"/>
                </a:cxn>
                <a:cxn ang="0">
                  <a:pos x="0" y="228"/>
                </a:cxn>
                <a:cxn ang="0">
                  <a:pos x="2" y="155"/>
                </a:cxn>
                <a:cxn ang="0">
                  <a:pos x="9" y="84"/>
                </a:cxn>
                <a:cxn ang="0">
                  <a:pos x="23" y="4"/>
                </a:cxn>
              </a:cxnLst>
              <a:rect l="0" t="0" r="r" b="b"/>
              <a:pathLst>
                <a:path w="159" h="321">
                  <a:moveTo>
                    <a:pt x="23" y="4"/>
                  </a:moveTo>
                  <a:lnTo>
                    <a:pt x="82" y="0"/>
                  </a:lnTo>
                  <a:lnTo>
                    <a:pt x="153" y="5"/>
                  </a:lnTo>
                  <a:lnTo>
                    <a:pt x="158" y="85"/>
                  </a:lnTo>
                  <a:lnTo>
                    <a:pt x="159" y="168"/>
                  </a:lnTo>
                  <a:lnTo>
                    <a:pt x="158" y="247"/>
                  </a:lnTo>
                  <a:lnTo>
                    <a:pt x="153" y="321"/>
                  </a:lnTo>
                  <a:lnTo>
                    <a:pt x="134" y="321"/>
                  </a:lnTo>
                  <a:lnTo>
                    <a:pt x="115" y="320"/>
                  </a:lnTo>
                  <a:lnTo>
                    <a:pt x="94" y="319"/>
                  </a:lnTo>
                  <a:lnTo>
                    <a:pt x="75" y="318"/>
                  </a:lnTo>
                  <a:lnTo>
                    <a:pt x="55" y="315"/>
                  </a:lnTo>
                  <a:lnTo>
                    <a:pt x="36" y="313"/>
                  </a:lnTo>
                  <a:lnTo>
                    <a:pt x="17" y="312"/>
                  </a:lnTo>
                  <a:lnTo>
                    <a:pt x="0" y="310"/>
                  </a:lnTo>
                  <a:lnTo>
                    <a:pt x="0" y="228"/>
                  </a:lnTo>
                  <a:lnTo>
                    <a:pt x="2" y="155"/>
                  </a:lnTo>
                  <a:lnTo>
                    <a:pt x="9" y="8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7163" y="5822950"/>
              <a:ext cx="244475" cy="479425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9" y="3"/>
                </a:cxn>
                <a:cxn ang="0">
                  <a:pos x="37" y="3"/>
                </a:cxn>
                <a:cxn ang="0">
                  <a:pos x="44" y="2"/>
                </a:cxn>
                <a:cxn ang="0">
                  <a:pos x="50" y="2"/>
                </a:cxn>
                <a:cxn ang="0">
                  <a:pos x="57" y="1"/>
                </a:cxn>
                <a:cxn ang="0">
                  <a:pos x="64" y="1"/>
                </a:cxn>
                <a:cxn ang="0">
                  <a:pos x="72" y="0"/>
                </a:cxn>
                <a:cxn ang="0">
                  <a:pos x="79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5" y="2"/>
                </a:cxn>
                <a:cxn ang="0">
                  <a:pos x="113" y="2"/>
                </a:cxn>
                <a:cxn ang="0">
                  <a:pos x="122" y="3"/>
                </a:cxn>
                <a:cxn ang="0">
                  <a:pos x="130" y="4"/>
                </a:cxn>
                <a:cxn ang="0">
                  <a:pos x="139" y="4"/>
                </a:cxn>
                <a:cxn ang="0">
                  <a:pos x="148" y="5"/>
                </a:cxn>
                <a:cxn ang="0">
                  <a:pos x="151" y="80"/>
                </a:cxn>
                <a:cxn ang="0">
                  <a:pos x="154" y="156"/>
                </a:cxn>
                <a:cxn ang="0">
                  <a:pos x="151" y="232"/>
                </a:cxn>
                <a:cxn ang="0">
                  <a:pos x="148" y="302"/>
                </a:cxn>
                <a:cxn ang="0">
                  <a:pos x="129" y="302"/>
                </a:cxn>
                <a:cxn ang="0">
                  <a:pos x="111" y="301"/>
                </a:cxn>
                <a:cxn ang="0">
                  <a:pos x="91" y="299"/>
                </a:cxn>
                <a:cxn ang="0">
                  <a:pos x="72" y="298"/>
                </a:cxn>
                <a:cxn ang="0">
                  <a:pos x="54" y="296"/>
                </a:cxn>
                <a:cxn ang="0">
                  <a:pos x="36" y="294"/>
                </a:cxn>
                <a:cxn ang="0">
                  <a:pos x="17" y="293"/>
                </a:cxn>
                <a:cxn ang="0">
                  <a:pos x="0" y="290"/>
                </a:cxn>
                <a:cxn ang="0">
                  <a:pos x="0" y="214"/>
                </a:cxn>
                <a:cxn ang="0">
                  <a:pos x="3" y="146"/>
                </a:cxn>
                <a:cxn ang="0">
                  <a:pos x="8" y="79"/>
                </a:cxn>
                <a:cxn ang="0">
                  <a:pos x="22" y="4"/>
                </a:cxn>
              </a:cxnLst>
              <a:rect l="0" t="0" r="r" b="b"/>
              <a:pathLst>
                <a:path w="154" h="302">
                  <a:moveTo>
                    <a:pt x="22" y="4"/>
                  </a:moveTo>
                  <a:lnTo>
                    <a:pt x="29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0" y="4"/>
                  </a:lnTo>
                  <a:lnTo>
                    <a:pt x="139" y="4"/>
                  </a:lnTo>
                  <a:lnTo>
                    <a:pt x="148" y="5"/>
                  </a:lnTo>
                  <a:lnTo>
                    <a:pt x="151" y="80"/>
                  </a:lnTo>
                  <a:lnTo>
                    <a:pt x="154" y="156"/>
                  </a:lnTo>
                  <a:lnTo>
                    <a:pt x="151" y="232"/>
                  </a:lnTo>
                  <a:lnTo>
                    <a:pt x="148" y="302"/>
                  </a:lnTo>
                  <a:lnTo>
                    <a:pt x="129" y="302"/>
                  </a:lnTo>
                  <a:lnTo>
                    <a:pt x="111" y="301"/>
                  </a:lnTo>
                  <a:lnTo>
                    <a:pt x="91" y="299"/>
                  </a:lnTo>
                  <a:lnTo>
                    <a:pt x="72" y="298"/>
                  </a:lnTo>
                  <a:lnTo>
                    <a:pt x="54" y="296"/>
                  </a:lnTo>
                  <a:lnTo>
                    <a:pt x="36" y="294"/>
                  </a:lnTo>
                  <a:lnTo>
                    <a:pt x="17" y="293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3" y="146"/>
                  </a:lnTo>
                  <a:lnTo>
                    <a:pt x="8" y="79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60338" y="5822950"/>
              <a:ext cx="233363" cy="446088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3"/>
                </a:cxn>
                <a:cxn ang="0">
                  <a:pos x="35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5" y="1"/>
                </a:cxn>
                <a:cxn ang="0">
                  <a:pos x="62" y="1"/>
                </a:cxn>
                <a:cxn ang="0">
                  <a:pos x="69" y="0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92" y="1"/>
                </a:cxn>
                <a:cxn ang="0">
                  <a:pos x="101" y="2"/>
                </a:cxn>
                <a:cxn ang="0">
                  <a:pos x="109" y="2"/>
                </a:cxn>
                <a:cxn ang="0">
                  <a:pos x="118" y="3"/>
                </a:cxn>
                <a:cxn ang="0">
                  <a:pos x="126" y="4"/>
                </a:cxn>
                <a:cxn ang="0">
                  <a:pos x="135" y="4"/>
                </a:cxn>
                <a:cxn ang="0">
                  <a:pos x="143" y="5"/>
                </a:cxn>
                <a:cxn ang="0">
                  <a:pos x="146" y="75"/>
                </a:cxn>
                <a:cxn ang="0">
                  <a:pos x="147" y="146"/>
                </a:cxn>
                <a:cxn ang="0">
                  <a:pos x="146" y="217"/>
                </a:cxn>
                <a:cxn ang="0">
                  <a:pos x="143" y="281"/>
                </a:cxn>
                <a:cxn ang="0">
                  <a:pos x="124" y="281"/>
                </a:cxn>
                <a:cxn ang="0">
                  <a:pos x="106" y="281"/>
                </a:cxn>
                <a:cxn ang="0">
                  <a:pos x="87" y="280"/>
                </a:cxn>
                <a:cxn ang="0">
                  <a:pos x="69" y="279"/>
                </a:cxn>
                <a:cxn ang="0">
                  <a:pos x="51" y="278"/>
                </a:cxn>
                <a:cxn ang="0">
                  <a:pos x="34" y="276"/>
                </a:cxn>
                <a:cxn ang="0">
                  <a:pos x="17" y="274"/>
                </a:cxn>
                <a:cxn ang="0">
                  <a:pos x="0" y="272"/>
                </a:cxn>
                <a:cxn ang="0">
                  <a:pos x="0" y="201"/>
                </a:cxn>
                <a:cxn ang="0">
                  <a:pos x="2" y="137"/>
                </a:cxn>
                <a:cxn ang="0">
                  <a:pos x="9" y="73"/>
                </a:cxn>
                <a:cxn ang="0">
                  <a:pos x="21" y="4"/>
                </a:cxn>
              </a:cxnLst>
              <a:rect l="0" t="0" r="r" b="b"/>
              <a:pathLst>
                <a:path w="147" h="281">
                  <a:moveTo>
                    <a:pt x="21" y="4"/>
                  </a:moveTo>
                  <a:lnTo>
                    <a:pt x="28" y="3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2" y="1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1" y="2"/>
                  </a:lnTo>
                  <a:lnTo>
                    <a:pt x="109" y="2"/>
                  </a:lnTo>
                  <a:lnTo>
                    <a:pt x="118" y="3"/>
                  </a:lnTo>
                  <a:lnTo>
                    <a:pt x="126" y="4"/>
                  </a:lnTo>
                  <a:lnTo>
                    <a:pt x="135" y="4"/>
                  </a:lnTo>
                  <a:lnTo>
                    <a:pt x="143" y="5"/>
                  </a:lnTo>
                  <a:lnTo>
                    <a:pt x="146" y="75"/>
                  </a:lnTo>
                  <a:lnTo>
                    <a:pt x="147" y="146"/>
                  </a:lnTo>
                  <a:lnTo>
                    <a:pt x="146" y="217"/>
                  </a:lnTo>
                  <a:lnTo>
                    <a:pt x="143" y="281"/>
                  </a:lnTo>
                  <a:lnTo>
                    <a:pt x="124" y="281"/>
                  </a:lnTo>
                  <a:lnTo>
                    <a:pt x="106" y="281"/>
                  </a:lnTo>
                  <a:lnTo>
                    <a:pt x="87" y="280"/>
                  </a:lnTo>
                  <a:lnTo>
                    <a:pt x="69" y="279"/>
                  </a:lnTo>
                  <a:lnTo>
                    <a:pt x="51" y="278"/>
                  </a:lnTo>
                  <a:lnTo>
                    <a:pt x="34" y="276"/>
                  </a:lnTo>
                  <a:lnTo>
                    <a:pt x="17" y="274"/>
                  </a:lnTo>
                  <a:lnTo>
                    <a:pt x="0" y="272"/>
                  </a:lnTo>
                  <a:lnTo>
                    <a:pt x="0" y="201"/>
                  </a:lnTo>
                  <a:lnTo>
                    <a:pt x="2" y="137"/>
                  </a:lnTo>
                  <a:lnTo>
                    <a:pt x="9" y="7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63513" y="5822950"/>
              <a:ext cx="223838" cy="415925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7" y="4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6" y="2"/>
                </a:cxn>
                <a:cxn ang="0">
                  <a:pos x="53" y="1"/>
                </a:cxn>
                <a:cxn ang="0">
                  <a:pos x="60" y="1"/>
                </a:cxn>
                <a:cxn ang="0">
                  <a:pos x="66" y="0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88" y="1"/>
                </a:cxn>
                <a:cxn ang="0">
                  <a:pos x="96" y="2"/>
                </a:cxn>
                <a:cxn ang="0">
                  <a:pos x="104" y="2"/>
                </a:cxn>
                <a:cxn ang="0">
                  <a:pos x="112" y="3"/>
                </a:cxn>
                <a:cxn ang="0">
                  <a:pos x="120" y="4"/>
                </a:cxn>
                <a:cxn ang="0">
                  <a:pos x="128" y="4"/>
                </a:cxn>
                <a:cxn ang="0">
                  <a:pos x="136" y="5"/>
                </a:cxn>
                <a:cxn ang="0">
                  <a:pos x="139" y="70"/>
                </a:cxn>
                <a:cxn ang="0">
                  <a:pos x="141" y="136"/>
                </a:cxn>
                <a:cxn ang="0">
                  <a:pos x="139" y="202"/>
                </a:cxn>
                <a:cxn ang="0">
                  <a:pos x="136" y="262"/>
                </a:cxn>
                <a:cxn ang="0">
                  <a:pos x="119" y="262"/>
                </a:cxn>
                <a:cxn ang="0">
                  <a:pos x="102" y="262"/>
                </a:cxn>
                <a:cxn ang="0">
                  <a:pos x="84" y="261"/>
                </a:cxn>
                <a:cxn ang="0">
                  <a:pos x="67" y="260"/>
                </a:cxn>
                <a:cxn ang="0">
                  <a:pos x="50" y="259"/>
                </a:cxn>
                <a:cxn ang="0">
                  <a:pos x="33" y="257"/>
                </a:cxn>
                <a:cxn ang="0">
                  <a:pos x="16" y="255"/>
                </a:cxn>
                <a:cxn ang="0">
                  <a:pos x="0" y="254"/>
                </a:cxn>
                <a:cxn ang="0">
                  <a:pos x="0" y="187"/>
                </a:cxn>
                <a:cxn ang="0">
                  <a:pos x="2" y="128"/>
                </a:cxn>
                <a:cxn ang="0">
                  <a:pos x="8" y="69"/>
                </a:cxn>
                <a:cxn ang="0">
                  <a:pos x="20" y="4"/>
                </a:cxn>
              </a:cxnLst>
              <a:rect l="0" t="0" r="r" b="b"/>
              <a:pathLst>
                <a:path w="141" h="262">
                  <a:moveTo>
                    <a:pt x="20" y="4"/>
                  </a:moveTo>
                  <a:lnTo>
                    <a:pt x="27" y="4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3" y="1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8" y="1"/>
                  </a:lnTo>
                  <a:lnTo>
                    <a:pt x="96" y="2"/>
                  </a:lnTo>
                  <a:lnTo>
                    <a:pt x="104" y="2"/>
                  </a:lnTo>
                  <a:lnTo>
                    <a:pt x="112" y="3"/>
                  </a:lnTo>
                  <a:lnTo>
                    <a:pt x="120" y="4"/>
                  </a:lnTo>
                  <a:lnTo>
                    <a:pt x="128" y="4"/>
                  </a:lnTo>
                  <a:lnTo>
                    <a:pt x="136" y="5"/>
                  </a:lnTo>
                  <a:lnTo>
                    <a:pt x="139" y="70"/>
                  </a:lnTo>
                  <a:lnTo>
                    <a:pt x="141" y="136"/>
                  </a:lnTo>
                  <a:lnTo>
                    <a:pt x="139" y="202"/>
                  </a:lnTo>
                  <a:lnTo>
                    <a:pt x="136" y="262"/>
                  </a:lnTo>
                  <a:lnTo>
                    <a:pt x="119" y="262"/>
                  </a:lnTo>
                  <a:lnTo>
                    <a:pt x="102" y="262"/>
                  </a:lnTo>
                  <a:lnTo>
                    <a:pt x="84" y="261"/>
                  </a:lnTo>
                  <a:lnTo>
                    <a:pt x="67" y="260"/>
                  </a:lnTo>
                  <a:lnTo>
                    <a:pt x="50" y="259"/>
                  </a:lnTo>
                  <a:lnTo>
                    <a:pt x="33" y="257"/>
                  </a:lnTo>
                  <a:lnTo>
                    <a:pt x="16" y="255"/>
                  </a:lnTo>
                  <a:lnTo>
                    <a:pt x="0" y="254"/>
                  </a:lnTo>
                  <a:lnTo>
                    <a:pt x="0" y="187"/>
                  </a:lnTo>
                  <a:lnTo>
                    <a:pt x="2" y="128"/>
                  </a:lnTo>
                  <a:lnTo>
                    <a:pt x="8" y="69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6688" y="5822950"/>
              <a:ext cx="212725" cy="385763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25" y="4"/>
                </a:cxn>
                <a:cxn ang="0">
                  <a:pos x="31" y="3"/>
                </a:cxn>
                <a:cxn ang="0">
                  <a:pos x="38" y="3"/>
                </a:cxn>
                <a:cxn ang="0">
                  <a:pos x="44" y="2"/>
                </a:cxn>
                <a:cxn ang="0">
                  <a:pos x="50" y="1"/>
                </a:cxn>
                <a:cxn ang="0">
                  <a:pos x="57" y="1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7" y="1"/>
                </a:cxn>
                <a:cxn ang="0">
                  <a:pos x="85" y="1"/>
                </a:cxn>
                <a:cxn ang="0">
                  <a:pos x="92" y="2"/>
                </a:cxn>
                <a:cxn ang="0">
                  <a:pos x="100" y="2"/>
                </a:cxn>
                <a:cxn ang="0">
                  <a:pos x="108" y="3"/>
                </a:cxn>
                <a:cxn ang="0">
                  <a:pos x="116" y="4"/>
                </a:cxn>
                <a:cxn ang="0">
                  <a:pos x="123" y="4"/>
                </a:cxn>
                <a:cxn ang="0">
                  <a:pos x="131" y="5"/>
                </a:cxn>
                <a:cxn ang="0">
                  <a:pos x="133" y="64"/>
                </a:cxn>
                <a:cxn ang="0">
                  <a:pos x="134" y="126"/>
                </a:cxn>
                <a:cxn ang="0">
                  <a:pos x="133" y="186"/>
                </a:cxn>
                <a:cxn ang="0">
                  <a:pos x="131" y="243"/>
                </a:cxn>
                <a:cxn ang="0">
                  <a:pos x="114" y="243"/>
                </a:cxn>
                <a:cxn ang="0">
                  <a:pos x="98" y="243"/>
                </a:cxn>
                <a:cxn ang="0">
                  <a:pos x="81" y="241"/>
                </a:cxn>
                <a:cxn ang="0">
                  <a:pos x="64" y="240"/>
                </a:cxn>
                <a:cxn ang="0">
                  <a:pos x="47" y="239"/>
                </a:cxn>
                <a:cxn ang="0">
                  <a:pos x="31" y="238"/>
                </a:cxn>
                <a:cxn ang="0">
                  <a:pos x="15" y="237"/>
                </a:cxn>
                <a:cxn ang="0">
                  <a:pos x="0" y="236"/>
                </a:cxn>
                <a:cxn ang="0">
                  <a:pos x="0" y="175"/>
                </a:cxn>
                <a:cxn ang="0">
                  <a:pos x="1" y="119"/>
                </a:cxn>
                <a:cxn ang="0">
                  <a:pos x="7" y="64"/>
                </a:cxn>
                <a:cxn ang="0">
                  <a:pos x="18" y="4"/>
                </a:cxn>
              </a:cxnLst>
              <a:rect l="0" t="0" r="r" b="b"/>
              <a:pathLst>
                <a:path w="134" h="243">
                  <a:moveTo>
                    <a:pt x="18" y="4"/>
                  </a:moveTo>
                  <a:lnTo>
                    <a:pt x="25" y="4"/>
                  </a:lnTo>
                  <a:lnTo>
                    <a:pt x="31" y="3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5" y="1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8" y="3"/>
                  </a:lnTo>
                  <a:lnTo>
                    <a:pt x="116" y="4"/>
                  </a:lnTo>
                  <a:lnTo>
                    <a:pt x="123" y="4"/>
                  </a:lnTo>
                  <a:lnTo>
                    <a:pt x="131" y="5"/>
                  </a:lnTo>
                  <a:lnTo>
                    <a:pt x="133" y="64"/>
                  </a:lnTo>
                  <a:lnTo>
                    <a:pt x="134" y="126"/>
                  </a:lnTo>
                  <a:lnTo>
                    <a:pt x="133" y="186"/>
                  </a:lnTo>
                  <a:lnTo>
                    <a:pt x="131" y="243"/>
                  </a:lnTo>
                  <a:lnTo>
                    <a:pt x="114" y="243"/>
                  </a:lnTo>
                  <a:lnTo>
                    <a:pt x="98" y="243"/>
                  </a:lnTo>
                  <a:lnTo>
                    <a:pt x="81" y="241"/>
                  </a:lnTo>
                  <a:lnTo>
                    <a:pt x="64" y="240"/>
                  </a:lnTo>
                  <a:lnTo>
                    <a:pt x="47" y="239"/>
                  </a:lnTo>
                  <a:lnTo>
                    <a:pt x="31" y="238"/>
                  </a:lnTo>
                  <a:lnTo>
                    <a:pt x="15" y="237"/>
                  </a:lnTo>
                  <a:lnTo>
                    <a:pt x="0" y="236"/>
                  </a:lnTo>
                  <a:lnTo>
                    <a:pt x="0" y="175"/>
                  </a:lnTo>
                  <a:lnTo>
                    <a:pt x="1" y="119"/>
                  </a:lnTo>
                  <a:lnTo>
                    <a:pt x="7" y="6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9863" y="5822950"/>
              <a:ext cx="203200" cy="35401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2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0" y="4"/>
                </a:cxn>
                <a:cxn ang="0">
                  <a:pos x="117" y="4"/>
                </a:cxn>
                <a:cxn ang="0">
                  <a:pos x="125" y="5"/>
                </a:cxn>
                <a:cxn ang="0">
                  <a:pos x="128" y="59"/>
                </a:cxn>
                <a:cxn ang="0">
                  <a:pos x="128" y="115"/>
                </a:cxn>
                <a:cxn ang="0">
                  <a:pos x="128" y="171"/>
                </a:cxn>
                <a:cxn ang="0">
                  <a:pos x="125" y="223"/>
                </a:cxn>
                <a:cxn ang="0">
                  <a:pos x="109" y="223"/>
                </a:cxn>
                <a:cxn ang="0">
                  <a:pos x="93" y="223"/>
                </a:cxn>
                <a:cxn ang="0">
                  <a:pos x="78" y="222"/>
                </a:cxn>
                <a:cxn ang="0">
                  <a:pos x="62" y="222"/>
                </a:cxn>
                <a:cxn ang="0">
                  <a:pos x="46" y="221"/>
                </a:cxn>
                <a:cxn ang="0">
                  <a:pos x="30" y="220"/>
                </a:cxn>
                <a:cxn ang="0">
                  <a:pos x="15" y="219"/>
                </a:cxn>
                <a:cxn ang="0">
                  <a:pos x="0" y="218"/>
                </a:cxn>
                <a:cxn ang="0">
                  <a:pos x="0" y="161"/>
                </a:cxn>
                <a:cxn ang="0">
                  <a:pos x="1" y="110"/>
                </a:cxn>
                <a:cxn ang="0">
                  <a:pos x="6" y="60"/>
                </a:cxn>
                <a:cxn ang="0">
                  <a:pos x="17" y="4"/>
                </a:cxn>
              </a:cxnLst>
              <a:rect l="0" t="0" r="r" b="b"/>
              <a:pathLst>
                <a:path w="128" h="223">
                  <a:moveTo>
                    <a:pt x="17" y="4"/>
                  </a:moveTo>
                  <a:lnTo>
                    <a:pt x="24" y="4"/>
                  </a:lnTo>
                  <a:lnTo>
                    <a:pt x="30" y="3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0" y="4"/>
                  </a:lnTo>
                  <a:lnTo>
                    <a:pt x="117" y="4"/>
                  </a:lnTo>
                  <a:lnTo>
                    <a:pt x="125" y="5"/>
                  </a:lnTo>
                  <a:lnTo>
                    <a:pt x="128" y="59"/>
                  </a:lnTo>
                  <a:lnTo>
                    <a:pt x="128" y="115"/>
                  </a:lnTo>
                  <a:lnTo>
                    <a:pt x="128" y="171"/>
                  </a:lnTo>
                  <a:lnTo>
                    <a:pt x="125" y="223"/>
                  </a:lnTo>
                  <a:lnTo>
                    <a:pt x="109" y="223"/>
                  </a:lnTo>
                  <a:lnTo>
                    <a:pt x="93" y="223"/>
                  </a:lnTo>
                  <a:lnTo>
                    <a:pt x="78" y="222"/>
                  </a:lnTo>
                  <a:lnTo>
                    <a:pt x="62" y="222"/>
                  </a:lnTo>
                  <a:lnTo>
                    <a:pt x="46" y="221"/>
                  </a:lnTo>
                  <a:lnTo>
                    <a:pt x="30" y="220"/>
                  </a:lnTo>
                  <a:lnTo>
                    <a:pt x="15" y="219"/>
                  </a:lnTo>
                  <a:lnTo>
                    <a:pt x="0" y="218"/>
                  </a:lnTo>
                  <a:lnTo>
                    <a:pt x="0" y="161"/>
                  </a:lnTo>
                  <a:lnTo>
                    <a:pt x="1" y="110"/>
                  </a:lnTo>
                  <a:lnTo>
                    <a:pt x="6" y="6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71451" y="5824538"/>
              <a:ext cx="193675" cy="3206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3" y="3"/>
                </a:cxn>
                <a:cxn ang="0">
                  <a:pos x="29" y="2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2" y="1"/>
                </a:cxn>
                <a:cxn ang="0">
                  <a:pos x="99" y="2"/>
                </a:cxn>
                <a:cxn ang="0">
                  <a:pos x="106" y="2"/>
                </a:cxn>
                <a:cxn ang="0">
                  <a:pos x="113" y="3"/>
                </a:cxn>
                <a:cxn ang="0">
                  <a:pos x="120" y="3"/>
                </a:cxn>
                <a:cxn ang="0">
                  <a:pos x="122" y="53"/>
                </a:cxn>
                <a:cxn ang="0">
                  <a:pos x="122" y="104"/>
                </a:cxn>
                <a:cxn ang="0">
                  <a:pos x="122" y="154"/>
                </a:cxn>
                <a:cxn ang="0">
                  <a:pos x="120" y="202"/>
                </a:cxn>
                <a:cxn ang="0">
                  <a:pos x="105" y="202"/>
                </a:cxn>
                <a:cxn ang="0">
                  <a:pos x="89" y="202"/>
                </a:cxn>
                <a:cxn ang="0">
                  <a:pos x="74" y="202"/>
                </a:cxn>
                <a:cxn ang="0">
                  <a:pos x="60" y="201"/>
                </a:cxn>
                <a:cxn ang="0">
                  <a:pos x="44" y="201"/>
                </a:cxn>
                <a:cxn ang="0">
                  <a:pos x="29" y="200"/>
                </a:cxn>
                <a:cxn ang="0">
                  <a:pos x="15" y="198"/>
                </a:cxn>
                <a:cxn ang="0">
                  <a:pos x="0" y="197"/>
                </a:cxn>
                <a:cxn ang="0">
                  <a:pos x="0" y="146"/>
                </a:cxn>
                <a:cxn ang="0">
                  <a:pos x="2" y="100"/>
                </a:cxn>
                <a:cxn ang="0">
                  <a:pos x="6" y="54"/>
                </a:cxn>
                <a:cxn ang="0">
                  <a:pos x="18" y="3"/>
                </a:cxn>
              </a:cxnLst>
              <a:rect l="0" t="0" r="r" b="b"/>
              <a:pathLst>
                <a:path w="122" h="202">
                  <a:moveTo>
                    <a:pt x="18" y="3"/>
                  </a:moveTo>
                  <a:lnTo>
                    <a:pt x="23" y="3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3"/>
                  </a:lnTo>
                  <a:lnTo>
                    <a:pt x="122" y="53"/>
                  </a:lnTo>
                  <a:lnTo>
                    <a:pt x="122" y="104"/>
                  </a:lnTo>
                  <a:lnTo>
                    <a:pt x="122" y="154"/>
                  </a:lnTo>
                  <a:lnTo>
                    <a:pt x="120" y="202"/>
                  </a:lnTo>
                  <a:lnTo>
                    <a:pt x="105" y="202"/>
                  </a:lnTo>
                  <a:lnTo>
                    <a:pt x="89" y="202"/>
                  </a:lnTo>
                  <a:lnTo>
                    <a:pt x="74" y="202"/>
                  </a:lnTo>
                  <a:lnTo>
                    <a:pt x="60" y="201"/>
                  </a:lnTo>
                  <a:lnTo>
                    <a:pt x="44" y="201"/>
                  </a:lnTo>
                  <a:lnTo>
                    <a:pt x="29" y="200"/>
                  </a:lnTo>
                  <a:lnTo>
                    <a:pt x="15" y="198"/>
                  </a:lnTo>
                  <a:lnTo>
                    <a:pt x="0" y="197"/>
                  </a:lnTo>
                  <a:lnTo>
                    <a:pt x="0" y="146"/>
                  </a:lnTo>
                  <a:lnTo>
                    <a:pt x="2" y="100"/>
                  </a:lnTo>
                  <a:lnTo>
                    <a:pt x="6" y="54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76213" y="5824538"/>
              <a:ext cx="184150" cy="292100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8" y="1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4" y="0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4" y="1"/>
                </a:cxn>
                <a:cxn ang="0">
                  <a:pos x="80" y="1"/>
                </a:cxn>
                <a:cxn ang="0">
                  <a:pos x="87" y="1"/>
                </a:cxn>
                <a:cxn ang="0">
                  <a:pos x="93" y="2"/>
                </a:cxn>
                <a:cxn ang="0">
                  <a:pos x="100" y="2"/>
                </a:cxn>
                <a:cxn ang="0">
                  <a:pos x="106" y="3"/>
                </a:cxn>
                <a:cxn ang="0">
                  <a:pos x="113" y="3"/>
                </a:cxn>
                <a:cxn ang="0">
                  <a:pos x="114" y="47"/>
                </a:cxn>
                <a:cxn ang="0">
                  <a:pos x="116" y="93"/>
                </a:cxn>
                <a:cxn ang="0">
                  <a:pos x="116" y="139"/>
                </a:cxn>
                <a:cxn ang="0">
                  <a:pos x="113" y="183"/>
                </a:cxn>
                <a:cxn ang="0">
                  <a:pos x="99" y="184"/>
                </a:cxn>
                <a:cxn ang="0">
                  <a:pos x="85" y="184"/>
                </a:cxn>
                <a:cxn ang="0">
                  <a:pos x="70" y="183"/>
                </a:cxn>
                <a:cxn ang="0">
                  <a:pos x="55" y="183"/>
                </a:cxn>
                <a:cxn ang="0">
                  <a:pos x="42" y="181"/>
                </a:cxn>
                <a:cxn ang="0">
                  <a:pos x="27" y="181"/>
                </a:cxn>
                <a:cxn ang="0">
                  <a:pos x="13" y="180"/>
                </a:cxn>
                <a:cxn ang="0">
                  <a:pos x="0" y="179"/>
                </a:cxn>
                <a:cxn ang="0">
                  <a:pos x="0" y="133"/>
                </a:cxn>
                <a:cxn ang="0">
                  <a:pos x="1" y="91"/>
                </a:cxn>
                <a:cxn ang="0">
                  <a:pos x="5" y="49"/>
                </a:cxn>
                <a:cxn ang="0">
                  <a:pos x="16" y="3"/>
                </a:cxn>
              </a:cxnLst>
              <a:rect l="0" t="0" r="r" b="b"/>
              <a:pathLst>
                <a:path w="116" h="184">
                  <a:moveTo>
                    <a:pt x="16" y="3"/>
                  </a:move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0" y="2"/>
                  </a:lnTo>
                  <a:lnTo>
                    <a:pt x="106" y="3"/>
                  </a:lnTo>
                  <a:lnTo>
                    <a:pt x="113" y="3"/>
                  </a:lnTo>
                  <a:lnTo>
                    <a:pt x="114" y="47"/>
                  </a:lnTo>
                  <a:lnTo>
                    <a:pt x="116" y="93"/>
                  </a:lnTo>
                  <a:lnTo>
                    <a:pt x="116" y="139"/>
                  </a:lnTo>
                  <a:lnTo>
                    <a:pt x="113" y="183"/>
                  </a:lnTo>
                  <a:lnTo>
                    <a:pt x="99" y="184"/>
                  </a:lnTo>
                  <a:lnTo>
                    <a:pt x="85" y="184"/>
                  </a:lnTo>
                  <a:lnTo>
                    <a:pt x="70" y="183"/>
                  </a:lnTo>
                  <a:lnTo>
                    <a:pt x="55" y="183"/>
                  </a:lnTo>
                  <a:lnTo>
                    <a:pt x="42" y="181"/>
                  </a:lnTo>
                  <a:lnTo>
                    <a:pt x="27" y="181"/>
                  </a:lnTo>
                  <a:lnTo>
                    <a:pt x="13" y="180"/>
                  </a:lnTo>
                  <a:lnTo>
                    <a:pt x="0" y="179"/>
                  </a:lnTo>
                  <a:lnTo>
                    <a:pt x="0" y="133"/>
                  </a:lnTo>
                  <a:lnTo>
                    <a:pt x="1" y="91"/>
                  </a:lnTo>
                  <a:lnTo>
                    <a:pt x="5" y="4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79388" y="5824538"/>
              <a:ext cx="174625" cy="25876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0" y="3"/>
                </a:cxn>
                <a:cxn ang="0">
                  <a:pos x="25" y="2"/>
                </a:cxn>
                <a:cxn ang="0">
                  <a:pos x="31" y="2"/>
                </a:cxn>
                <a:cxn ang="0">
                  <a:pos x="36" y="1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69" y="1"/>
                </a:cxn>
                <a:cxn ang="0">
                  <a:pos x="76" y="1"/>
                </a:cxn>
                <a:cxn ang="0">
                  <a:pos x="83" y="1"/>
                </a:cxn>
                <a:cxn ang="0">
                  <a:pos x="89" y="2"/>
                </a:cxn>
                <a:cxn ang="0">
                  <a:pos x="95" y="2"/>
                </a:cxn>
                <a:cxn ang="0">
                  <a:pos x="101" y="3"/>
                </a:cxn>
                <a:cxn ang="0">
                  <a:pos x="108" y="3"/>
                </a:cxn>
                <a:cxn ang="0">
                  <a:pos x="109" y="42"/>
                </a:cxn>
                <a:cxn ang="0">
                  <a:pos x="110" y="83"/>
                </a:cxn>
                <a:cxn ang="0">
                  <a:pos x="109" y="124"/>
                </a:cxn>
                <a:cxn ang="0">
                  <a:pos x="108" y="163"/>
                </a:cxn>
                <a:cxn ang="0">
                  <a:pos x="94" y="163"/>
                </a:cxn>
                <a:cxn ang="0">
                  <a:pos x="81" y="163"/>
                </a:cxn>
                <a:cxn ang="0">
                  <a:pos x="67" y="163"/>
                </a:cxn>
                <a:cxn ang="0">
                  <a:pos x="53" y="163"/>
                </a:cxn>
                <a:cxn ang="0">
                  <a:pos x="40" y="162"/>
                </a:cxn>
                <a:cxn ang="0">
                  <a:pos x="26" y="162"/>
                </a:cxn>
                <a:cxn ang="0">
                  <a:pos x="13" y="161"/>
                </a:cxn>
                <a:cxn ang="0">
                  <a:pos x="0" y="161"/>
                </a:cxn>
                <a:cxn ang="0">
                  <a:pos x="0" y="119"/>
                </a:cxn>
                <a:cxn ang="0">
                  <a:pos x="1" y="82"/>
                </a:cxn>
                <a:cxn ang="0">
                  <a:pos x="5" y="44"/>
                </a:cxn>
                <a:cxn ang="0">
                  <a:pos x="15" y="3"/>
                </a:cxn>
              </a:cxnLst>
              <a:rect l="0" t="0" r="r" b="b"/>
              <a:pathLst>
                <a:path w="110" h="163">
                  <a:moveTo>
                    <a:pt x="15" y="3"/>
                  </a:moveTo>
                  <a:lnTo>
                    <a:pt x="20" y="3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1" y="3"/>
                  </a:lnTo>
                  <a:lnTo>
                    <a:pt x="108" y="3"/>
                  </a:lnTo>
                  <a:lnTo>
                    <a:pt x="109" y="42"/>
                  </a:lnTo>
                  <a:lnTo>
                    <a:pt x="110" y="83"/>
                  </a:lnTo>
                  <a:lnTo>
                    <a:pt x="109" y="124"/>
                  </a:lnTo>
                  <a:lnTo>
                    <a:pt x="108" y="163"/>
                  </a:lnTo>
                  <a:lnTo>
                    <a:pt x="94" y="163"/>
                  </a:lnTo>
                  <a:lnTo>
                    <a:pt x="81" y="163"/>
                  </a:lnTo>
                  <a:lnTo>
                    <a:pt x="67" y="163"/>
                  </a:lnTo>
                  <a:lnTo>
                    <a:pt x="53" y="163"/>
                  </a:lnTo>
                  <a:lnTo>
                    <a:pt x="40" y="162"/>
                  </a:lnTo>
                  <a:lnTo>
                    <a:pt x="26" y="162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0" y="119"/>
                  </a:lnTo>
                  <a:lnTo>
                    <a:pt x="1" y="82"/>
                  </a:lnTo>
                  <a:lnTo>
                    <a:pt x="5" y="4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82563" y="5824538"/>
              <a:ext cx="165100" cy="22860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33" y="1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6" y="1"/>
                </a:cxn>
                <a:cxn ang="0">
                  <a:pos x="72" y="1"/>
                </a:cxn>
                <a:cxn ang="0">
                  <a:pos x="78" y="1"/>
                </a:cxn>
                <a:cxn ang="0">
                  <a:pos x="83" y="2"/>
                </a:cxn>
                <a:cxn ang="0">
                  <a:pos x="90" y="2"/>
                </a:cxn>
                <a:cxn ang="0">
                  <a:pos x="96" y="3"/>
                </a:cxn>
                <a:cxn ang="0">
                  <a:pos x="101" y="3"/>
                </a:cxn>
                <a:cxn ang="0">
                  <a:pos x="102" y="37"/>
                </a:cxn>
                <a:cxn ang="0">
                  <a:pos x="104" y="72"/>
                </a:cxn>
                <a:cxn ang="0">
                  <a:pos x="102" y="109"/>
                </a:cxn>
                <a:cxn ang="0">
                  <a:pos x="101" y="144"/>
                </a:cxn>
                <a:cxn ang="0">
                  <a:pos x="89" y="144"/>
                </a:cxn>
                <a:cxn ang="0">
                  <a:pos x="76" y="144"/>
                </a:cxn>
                <a:cxn ang="0">
                  <a:pos x="63" y="144"/>
                </a:cxn>
                <a:cxn ang="0">
                  <a:pos x="50" y="144"/>
                </a:cxn>
                <a:cxn ang="0">
                  <a:pos x="38" y="144"/>
                </a:cxn>
                <a:cxn ang="0">
                  <a:pos x="25" y="144"/>
                </a:cxn>
                <a:cxn ang="0">
                  <a:pos x="13" y="143"/>
                </a:cxn>
                <a:cxn ang="0">
                  <a:pos x="0" y="143"/>
                </a:cxn>
                <a:cxn ang="0">
                  <a:pos x="0" y="105"/>
                </a:cxn>
                <a:cxn ang="0">
                  <a:pos x="0" y="72"/>
                </a:cxn>
                <a:cxn ang="0">
                  <a:pos x="4" y="40"/>
                </a:cxn>
                <a:cxn ang="0">
                  <a:pos x="13" y="3"/>
                </a:cxn>
              </a:cxnLst>
              <a:rect l="0" t="0" r="r" b="b"/>
              <a:pathLst>
                <a:path w="104" h="144">
                  <a:moveTo>
                    <a:pt x="13" y="3"/>
                  </a:moveTo>
                  <a:lnTo>
                    <a:pt x="18" y="3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0" y="2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2" y="37"/>
                  </a:lnTo>
                  <a:lnTo>
                    <a:pt x="104" y="72"/>
                  </a:lnTo>
                  <a:lnTo>
                    <a:pt x="102" y="109"/>
                  </a:lnTo>
                  <a:lnTo>
                    <a:pt x="101" y="144"/>
                  </a:lnTo>
                  <a:lnTo>
                    <a:pt x="89" y="144"/>
                  </a:lnTo>
                  <a:lnTo>
                    <a:pt x="76" y="144"/>
                  </a:lnTo>
                  <a:lnTo>
                    <a:pt x="63" y="144"/>
                  </a:lnTo>
                  <a:lnTo>
                    <a:pt x="50" y="144"/>
                  </a:lnTo>
                  <a:lnTo>
                    <a:pt x="38" y="144"/>
                  </a:lnTo>
                  <a:lnTo>
                    <a:pt x="25" y="144"/>
                  </a:lnTo>
                  <a:lnTo>
                    <a:pt x="13" y="143"/>
                  </a:lnTo>
                  <a:lnTo>
                    <a:pt x="0" y="143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4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84151" y="5824538"/>
              <a:ext cx="155575" cy="19843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9" y="1"/>
                </a:cxn>
                <a:cxn ang="0">
                  <a:pos x="74" y="1"/>
                </a:cxn>
                <a:cxn ang="0">
                  <a:pos x="80" y="2"/>
                </a:cxn>
                <a:cxn ang="0">
                  <a:pos x="86" y="2"/>
                </a:cxn>
                <a:cxn ang="0">
                  <a:pos x="91" y="3"/>
                </a:cxn>
                <a:cxn ang="0">
                  <a:pos x="97" y="3"/>
                </a:cxn>
                <a:cxn ang="0">
                  <a:pos x="98" y="32"/>
                </a:cxn>
                <a:cxn ang="0">
                  <a:pos x="98" y="62"/>
                </a:cxn>
                <a:cxn ang="0">
                  <a:pos x="98" y="93"/>
                </a:cxn>
                <a:cxn ang="0">
                  <a:pos x="97" y="124"/>
                </a:cxn>
                <a:cxn ang="0">
                  <a:pos x="84" y="125"/>
                </a:cxn>
                <a:cxn ang="0">
                  <a:pos x="73" y="125"/>
                </a:cxn>
                <a:cxn ang="0">
                  <a:pos x="61" y="125"/>
                </a:cxn>
                <a:cxn ang="0">
                  <a:pos x="49" y="125"/>
                </a:cxn>
                <a:cxn ang="0">
                  <a:pos x="37" y="125"/>
                </a:cxn>
                <a:cxn ang="0">
                  <a:pos x="25" y="125"/>
                </a:cxn>
                <a:cxn ang="0">
                  <a:pos x="13" y="125"/>
                </a:cxn>
                <a:cxn ang="0">
                  <a:pos x="0" y="125"/>
                </a:cxn>
                <a:cxn ang="0">
                  <a:pos x="0" y="93"/>
                </a:cxn>
                <a:cxn ang="0">
                  <a:pos x="2" y="63"/>
                </a:cxn>
                <a:cxn ang="0">
                  <a:pos x="5" y="35"/>
                </a:cxn>
                <a:cxn ang="0">
                  <a:pos x="13" y="3"/>
                </a:cxn>
              </a:cxnLst>
              <a:rect l="0" t="0" r="r" b="b"/>
              <a:pathLst>
                <a:path w="98" h="125">
                  <a:moveTo>
                    <a:pt x="13" y="3"/>
                  </a:moveTo>
                  <a:lnTo>
                    <a:pt x="17" y="3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1" y="3"/>
                  </a:lnTo>
                  <a:lnTo>
                    <a:pt x="97" y="3"/>
                  </a:lnTo>
                  <a:lnTo>
                    <a:pt x="98" y="32"/>
                  </a:lnTo>
                  <a:lnTo>
                    <a:pt x="98" y="62"/>
                  </a:lnTo>
                  <a:lnTo>
                    <a:pt x="98" y="93"/>
                  </a:lnTo>
                  <a:lnTo>
                    <a:pt x="97" y="124"/>
                  </a:lnTo>
                  <a:lnTo>
                    <a:pt x="84" y="125"/>
                  </a:lnTo>
                  <a:lnTo>
                    <a:pt x="73" y="125"/>
                  </a:lnTo>
                  <a:lnTo>
                    <a:pt x="61" y="125"/>
                  </a:lnTo>
                  <a:lnTo>
                    <a:pt x="49" y="125"/>
                  </a:lnTo>
                  <a:lnTo>
                    <a:pt x="37" y="125"/>
                  </a:lnTo>
                  <a:lnTo>
                    <a:pt x="25" y="125"/>
                  </a:lnTo>
                  <a:lnTo>
                    <a:pt x="13" y="125"/>
                  </a:lnTo>
                  <a:lnTo>
                    <a:pt x="0" y="125"/>
                  </a:lnTo>
                  <a:lnTo>
                    <a:pt x="0" y="93"/>
                  </a:lnTo>
                  <a:lnTo>
                    <a:pt x="2" y="63"/>
                  </a:lnTo>
                  <a:lnTo>
                    <a:pt x="5" y="3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88913" y="5824538"/>
              <a:ext cx="144463" cy="169863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9" y="0"/>
                </a:cxn>
                <a:cxn ang="0">
                  <a:pos x="91" y="3"/>
                </a:cxn>
                <a:cxn ang="0">
                  <a:pos x="91" y="27"/>
                </a:cxn>
                <a:cxn ang="0">
                  <a:pos x="91" y="52"/>
                </a:cxn>
                <a:cxn ang="0">
                  <a:pos x="91" y="78"/>
                </a:cxn>
                <a:cxn ang="0">
                  <a:pos x="91" y="104"/>
                </a:cxn>
                <a:cxn ang="0">
                  <a:pos x="79" y="105"/>
                </a:cxn>
                <a:cxn ang="0">
                  <a:pos x="68" y="105"/>
                </a:cxn>
                <a:cxn ang="0">
                  <a:pos x="56" y="107"/>
                </a:cxn>
                <a:cxn ang="0">
                  <a:pos x="45" y="107"/>
                </a:cxn>
                <a:cxn ang="0">
                  <a:pos x="34" y="107"/>
                </a:cxn>
                <a:cxn ang="0">
                  <a:pos x="22" y="107"/>
                </a:cxn>
                <a:cxn ang="0">
                  <a:pos x="11" y="107"/>
                </a:cxn>
                <a:cxn ang="0">
                  <a:pos x="0" y="107"/>
                </a:cxn>
                <a:cxn ang="0">
                  <a:pos x="0" y="79"/>
                </a:cxn>
                <a:cxn ang="0">
                  <a:pos x="0" y="54"/>
                </a:cxn>
                <a:cxn ang="0">
                  <a:pos x="3" y="30"/>
                </a:cxn>
                <a:cxn ang="0">
                  <a:pos x="11" y="3"/>
                </a:cxn>
              </a:cxnLst>
              <a:rect l="0" t="0" r="r" b="b"/>
              <a:pathLst>
                <a:path w="91" h="107">
                  <a:moveTo>
                    <a:pt x="11" y="3"/>
                  </a:moveTo>
                  <a:lnTo>
                    <a:pt x="49" y="0"/>
                  </a:lnTo>
                  <a:lnTo>
                    <a:pt x="91" y="3"/>
                  </a:lnTo>
                  <a:lnTo>
                    <a:pt x="91" y="27"/>
                  </a:lnTo>
                  <a:lnTo>
                    <a:pt x="91" y="52"/>
                  </a:lnTo>
                  <a:lnTo>
                    <a:pt x="91" y="78"/>
                  </a:lnTo>
                  <a:lnTo>
                    <a:pt x="91" y="104"/>
                  </a:lnTo>
                  <a:lnTo>
                    <a:pt x="79" y="105"/>
                  </a:lnTo>
                  <a:lnTo>
                    <a:pt x="68" y="105"/>
                  </a:lnTo>
                  <a:lnTo>
                    <a:pt x="56" y="107"/>
                  </a:lnTo>
                  <a:lnTo>
                    <a:pt x="45" y="107"/>
                  </a:lnTo>
                  <a:lnTo>
                    <a:pt x="34" y="107"/>
                  </a:lnTo>
                  <a:lnTo>
                    <a:pt x="22" y="107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0" y="79"/>
                  </a:lnTo>
                  <a:lnTo>
                    <a:pt x="0" y="54"/>
                  </a:lnTo>
                  <a:lnTo>
                    <a:pt x="3" y="3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96851" y="5772150"/>
              <a:ext cx="203200" cy="4603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26"/>
                </a:cxn>
                <a:cxn ang="0">
                  <a:pos x="16" y="25"/>
                </a:cxn>
                <a:cxn ang="0">
                  <a:pos x="32" y="24"/>
                </a:cxn>
                <a:cxn ang="0">
                  <a:pos x="48" y="24"/>
                </a:cxn>
                <a:cxn ang="0">
                  <a:pos x="64" y="25"/>
                </a:cxn>
                <a:cxn ang="0">
                  <a:pos x="79" y="26"/>
                </a:cxn>
                <a:cxn ang="0">
                  <a:pos x="95" y="27"/>
                </a:cxn>
                <a:cxn ang="0">
                  <a:pos x="111" y="28"/>
                </a:cxn>
                <a:cxn ang="0">
                  <a:pos x="128" y="29"/>
                </a:cxn>
                <a:cxn ang="0">
                  <a:pos x="128" y="3"/>
                </a:cxn>
                <a:cxn ang="0">
                  <a:pos x="69" y="0"/>
                </a:cxn>
                <a:cxn ang="0">
                  <a:pos x="4" y="1"/>
                </a:cxn>
              </a:cxnLst>
              <a:rect l="0" t="0" r="r" b="b"/>
              <a:pathLst>
                <a:path w="128" h="29">
                  <a:moveTo>
                    <a:pt x="4" y="1"/>
                  </a:moveTo>
                  <a:lnTo>
                    <a:pt x="0" y="26"/>
                  </a:lnTo>
                  <a:lnTo>
                    <a:pt x="16" y="25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64" y="25"/>
                  </a:lnTo>
                  <a:lnTo>
                    <a:pt x="79" y="26"/>
                  </a:lnTo>
                  <a:lnTo>
                    <a:pt x="95" y="27"/>
                  </a:lnTo>
                  <a:lnTo>
                    <a:pt x="111" y="28"/>
                  </a:lnTo>
                  <a:lnTo>
                    <a:pt x="128" y="29"/>
                  </a:lnTo>
                  <a:lnTo>
                    <a:pt x="128" y="3"/>
                  </a:lnTo>
                  <a:lnTo>
                    <a:pt x="6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53988" y="6327775"/>
              <a:ext cx="242888" cy="79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3" y="14"/>
                </a:cxn>
                <a:cxn ang="0">
                  <a:pos x="153" y="50"/>
                </a:cxn>
                <a:cxn ang="0">
                  <a:pos x="0" y="27"/>
                </a:cxn>
                <a:cxn ang="0">
                  <a:pos x="1" y="0"/>
                </a:cxn>
              </a:cxnLst>
              <a:rect l="0" t="0" r="r" b="b"/>
              <a:pathLst>
                <a:path w="153" h="50">
                  <a:moveTo>
                    <a:pt x="1" y="0"/>
                  </a:moveTo>
                  <a:lnTo>
                    <a:pt x="153" y="14"/>
                  </a:lnTo>
                  <a:lnTo>
                    <a:pt x="153" y="50"/>
                  </a:lnTo>
                  <a:lnTo>
                    <a:pt x="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28601" y="6345238"/>
              <a:ext cx="96838" cy="254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1" y="10"/>
                </a:cxn>
                <a:cxn ang="0">
                  <a:pos x="59" y="14"/>
                </a:cxn>
                <a:cxn ang="0">
                  <a:pos x="52" y="15"/>
                </a:cxn>
                <a:cxn ang="0">
                  <a:pos x="43" y="16"/>
                </a:cxn>
                <a:cxn ang="0">
                  <a:pos x="30" y="15"/>
                </a:cxn>
                <a:cxn ang="0">
                  <a:pos x="18" y="14"/>
                </a:cxn>
                <a:cxn ang="0">
                  <a:pos x="9" y="11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1" y="0"/>
                </a:cxn>
              </a:cxnLst>
              <a:rect l="0" t="0" r="r" b="b"/>
              <a:pathLst>
                <a:path w="61" h="16">
                  <a:moveTo>
                    <a:pt x="31" y="0"/>
                  </a:moveTo>
                  <a:lnTo>
                    <a:pt x="44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59" y="14"/>
                  </a:lnTo>
                  <a:lnTo>
                    <a:pt x="52" y="15"/>
                  </a:lnTo>
                  <a:lnTo>
                    <a:pt x="43" y="16"/>
                  </a:lnTo>
                  <a:lnTo>
                    <a:pt x="30" y="15"/>
                  </a:lnTo>
                  <a:lnTo>
                    <a:pt x="18" y="14"/>
                  </a:lnTo>
                  <a:lnTo>
                    <a:pt x="9" y="11"/>
                  </a:lnTo>
                  <a:lnTo>
                    <a:pt x="2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28601" y="6343650"/>
              <a:ext cx="66675" cy="2540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1"/>
                </a:cxn>
                <a:cxn ang="0">
                  <a:pos x="36" y="3"/>
                </a:cxn>
                <a:cxn ang="0">
                  <a:pos x="41" y="7"/>
                </a:cxn>
                <a:cxn ang="0">
                  <a:pos x="42" y="10"/>
                </a:cxn>
                <a:cxn ang="0">
                  <a:pos x="39" y="12"/>
                </a:cxn>
                <a:cxn ang="0">
                  <a:pos x="35" y="15"/>
                </a:cxn>
                <a:cxn ang="0">
                  <a:pos x="28" y="16"/>
                </a:cxn>
                <a:cxn ang="0">
                  <a:pos x="20" y="16"/>
                </a:cxn>
                <a:cxn ang="0">
                  <a:pos x="12" y="15"/>
                </a:cxn>
                <a:cxn ang="0">
                  <a:pos x="5" y="12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21" y="0"/>
                </a:cxn>
              </a:cxnLst>
              <a:rect l="0" t="0" r="r" b="b"/>
              <a:pathLst>
                <a:path w="42" h="16">
                  <a:moveTo>
                    <a:pt x="21" y="0"/>
                  </a:moveTo>
                  <a:lnTo>
                    <a:pt x="29" y="1"/>
                  </a:lnTo>
                  <a:lnTo>
                    <a:pt x="36" y="3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39" y="12"/>
                  </a:lnTo>
                  <a:lnTo>
                    <a:pt x="35" y="15"/>
                  </a:lnTo>
                  <a:lnTo>
                    <a:pt x="28" y="16"/>
                  </a:lnTo>
                  <a:lnTo>
                    <a:pt x="20" y="16"/>
                  </a:lnTo>
                  <a:lnTo>
                    <a:pt x="12" y="15"/>
                  </a:lnTo>
                  <a:lnTo>
                    <a:pt x="5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28601" y="6346825"/>
              <a:ext cx="46038" cy="158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8" y="5"/>
                </a:cxn>
                <a:cxn ang="0">
                  <a:pos x="29" y="7"/>
                </a:cxn>
                <a:cxn ang="0">
                  <a:pos x="28" y="8"/>
                </a:cxn>
                <a:cxn ang="0">
                  <a:pos x="25" y="10"/>
                </a:cxn>
                <a:cxn ang="0">
                  <a:pos x="20" y="10"/>
                </a:cxn>
                <a:cxn ang="0">
                  <a:pos x="14" y="10"/>
                </a:cxn>
                <a:cxn ang="0">
                  <a:pos x="9" y="9"/>
                </a:cxn>
                <a:cxn ang="0">
                  <a:pos x="4" y="8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0"/>
                </a:cxn>
              </a:cxnLst>
              <a:rect l="0" t="0" r="r" b="b"/>
              <a:pathLst>
                <a:path w="29" h="10">
                  <a:moveTo>
                    <a:pt x="16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9" y="9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06401" y="6316663"/>
              <a:ext cx="166688" cy="7937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5" y="0"/>
                </a:cxn>
                <a:cxn ang="0">
                  <a:pos x="105" y="20"/>
                </a:cxn>
                <a:cxn ang="0">
                  <a:pos x="76" y="29"/>
                </a:cxn>
                <a:cxn ang="0">
                  <a:pos x="0" y="50"/>
                </a:cxn>
                <a:cxn ang="0">
                  <a:pos x="0" y="20"/>
                </a:cxn>
              </a:cxnLst>
              <a:rect l="0" t="0" r="r" b="b"/>
              <a:pathLst>
                <a:path w="105" h="50">
                  <a:moveTo>
                    <a:pt x="0" y="20"/>
                  </a:moveTo>
                  <a:lnTo>
                    <a:pt x="105" y="0"/>
                  </a:lnTo>
                  <a:lnTo>
                    <a:pt x="105" y="20"/>
                  </a:lnTo>
                  <a:lnTo>
                    <a:pt x="76" y="29"/>
                  </a:lnTo>
                  <a:lnTo>
                    <a:pt x="0" y="5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15926" y="6316663"/>
              <a:ext cx="157163" cy="777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17"/>
                </a:cxn>
                <a:cxn ang="0">
                  <a:pos x="25" y="15"/>
                </a:cxn>
                <a:cxn ang="0">
                  <a:pos x="37" y="12"/>
                </a:cxn>
                <a:cxn ang="0">
                  <a:pos x="50" y="10"/>
                </a:cxn>
                <a:cxn ang="0">
                  <a:pos x="61" y="8"/>
                </a:cxn>
                <a:cxn ang="0">
                  <a:pos x="74" y="4"/>
                </a:cxn>
                <a:cxn ang="0">
                  <a:pos x="86" y="2"/>
                </a:cxn>
                <a:cxn ang="0">
                  <a:pos x="99" y="0"/>
                </a:cxn>
                <a:cxn ang="0">
                  <a:pos x="99" y="4"/>
                </a:cxn>
                <a:cxn ang="0">
                  <a:pos x="99" y="10"/>
                </a:cxn>
                <a:cxn ang="0">
                  <a:pos x="99" y="15"/>
                </a:cxn>
                <a:cxn ang="0">
                  <a:pos x="99" y="20"/>
                </a:cxn>
                <a:cxn ang="0">
                  <a:pos x="91" y="22"/>
                </a:cxn>
                <a:cxn ang="0">
                  <a:pos x="84" y="25"/>
                </a:cxn>
                <a:cxn ang="0">
                  <a:pos x="77" y="27"/>
                </a:cxn>
                <a:cxn ang="0">
                  <a:pos x="70" y="29"/>
                </a:cxn>
                <a:cxn ang="0">
                  <a:pos x="61" y="32"/>
                </a:cxn>
                <a:cxn ang="0">
                  <a:pos x="52" y="34"/>
                </a:cxn>
                <a:cxn ang="0">
                  <a:pos x="43" y="36"/>
                </a:cxn>
                <a:cxn ang="0">
                  <a:pos x="35" y="38"/>
                </a:cxn>
                <a:cxn ang="0">
                  <a:pos x="26" y="42"/>
                </a:cxn>
                <a:cxn ang="0">
                  <a:pos x="17" y="44"/>
                </a:cxn>
                <a:cxn ang="0">
                  <a:pos x="9" y="46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0" y="19"/>
                </a:cxn>
              </a:cxnLst>
              <a:rect l="0" t="0" r="r" b="b"/>
              <a:pathLst>
                <a:path w="99" h="49">
                  <a:moveTo>
                    <a:pt x="0" y="19"/>
                  </a:moveTo>
                  <a:lnTo>
                    <a:pt x="12" y="17"/>
                  </a:lnTo>
                  <a:lnTo>
                    <a:pt x="25" y="15"/>
                  </a:lnTo>
                  <a:lnTo>
                    <a:pt x="37" y="12"/>
                  </a:lnTo>
                  <a:lnTo>
                    <a:pt x="50" y="10"/>
                  </a:lnTo>
                  <a:lnTo>
                    <a:pt x="61" y="8"/>
                  </a:lnTo>
                  <a:lnTo>
                    <a:pt x="74" y="4"/>
                  </a:lnTo>
                  <a:lnTo>
                    <a:pt x="86" y="2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99" y="10"/>
                  </a:lnTo>
                  <a:lnTo>
                    <a:pt x="99" y="15"/>
                  </a:lnTo>
                  <a:lnTo>
                    <a:pt x="99" y="20"/>
                  </a:lnTo>
                  <a:lnTo>
                    <a:pt x="91" y="22"/>
                  </a:lnTo>
                  <a:lnTo>
                    <a:pt x="84" y="25"/>
                  </a:lnTo>
                  <a:lnTo>
                    <a:pt x="77" y="27"/>
                  </a:lnTo>
                  <a:lnTo>
                    <a:pt x="70" y="29"/>
                  </a:lnTo>
                  <a:lnTo>
                    <a:pt x="61" y="32"/>
                  </a:lnTo>
                  <a:lnTo>
                    <a:pt x="52" y="34"/>
                  </a:lnTo>
                  <a:lnTo>
                    <a:pt x="43" y="36"/>
                  </a:lnTo>
                  <a:lnTo>
                    <a:pt x="35" y="38"/>
                  </a:lnTo>
                  <a:lnTo>
                    <a:pt x="26" y="42"/>
                  </a:lnTo>
                  <a:lnTo>
                    <a:pt x="17" y="44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22276" y="6316663"/>
              <a:ext cx="150813" cy="7461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17"/>
                </a:cxn>
                <a:cxn ang="0">
                  <a:pos x="24" y="15"/>
                </a:cxn>
                <a:cxn ang="0">
                  <a:pos x="35" y="11"/>
                </a:cxn>
                <a:cxn ang="0">
                  <a:pos x="48" y="9"/>
                </a:cxn>
                <a:cxn ang="0">
                  <a:pos x="59" y="7"/>
                </a:cxn>
                <a:cxn ang="0">
                  <a:pos x="71" y="4"/>
                </a:cxn>
                <a:cxn ang="0">
                  <a:pos x="83" y="2"/>
                </a:cxn>
                <a:cxn ang="0">
                  <a:pos x="95" y="0"/>
                </a:cxn>
                <a:cxn ang="0">
                  <a:pos x="95" y="5"/>
                </a:cxn>
                <a:cxn ang="0">
                  <a:pos x="95" y="10"/>
                </a:cxn>
                <a:cxn ang="0">
                  <a:pos x="95" y="16"/>
                </a:cxn>
                <a:cxn ang="0">
                  <a:pos x="95" y="21"/>
                </a:cxn>
                <a:cxn ang="0">
                  <a:pos x="88" y="24"/>
                </a:cxn>
                <a:cxn ang="0">
                  <a:pos x="81" y="25"/>
                </a:cxn>
                <a:cxn ang="0">
                  <a:pos x="73" y="27"/>
                </a:cxn>
                <a:cxn ang="0">
                  <a:pos x="66" y="29"/>
                </a:cxn>
                <a:cxn ang="0">
                  <a:pos x="58" y="32"/>
                </a:cxn>
                <a:cxn ang="0">
                  <a:pos x="50" y="34"/>
                </a:cxn>
                <a:cxn ang="0">
                  <a:pos x="42" y="36"/>
                </a:cxn>
                <a:cxn ang="0">
                  <a:pos x="34" y="38"/>
                </a:cxn>
                <a:cxn ang="0">
                  <a:pos x="25" y="41"/>
                </a:cxn>
                <a:cxn ang="0">
                  <a:pos x="17" y="43"/>
                </a:cxn>
                <a:cxn ang="0">
                  <a:pos x="9" y="45"/>
                </a:cxn>
                <a:cxn ang="0">
                  <a:pos x="1" y="47"/>
                </a:cxn>
                <a:cxn ang="0">
                  <a:pos x="1" y="39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9"/>
                </a:cxn>
              </a:cxnLst>
              <a:rect l="0" t="0" r="r" b="b"/>
              <a:pathLst>
                <a:path w="95" h="47">
                  <a:moveTo>
                    <a:pt x="0" y="19"/>
                  </a:moveTo>
                  <a:lnTo>
                    <a:pt x="12" y="17"/>
                  </a:lnTo>
                  <a:lnTo>
                    <a:pt x="24" y="15"/>
                  </a:lnTo>
                  <a:lnTo>
                    <a:pt x="35" y="11"/>
                  </a:lnTo>
                  <a:lnTo>
                    <a:pt x="48" y="9"/>
                  </a:lnTo>
                  <a:lnTo>
                    <a:pt x="59" y="7"/>
                  </a:lnTo>
                  <a:lnTo>
                    <a:pt x="71" y="4"/>
                  </a:lnTo>
                  <a:lnTo>
                    <a:pt x="83" y="2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10"/>
                  </a:lnTo>
                  <a:lnTo>
                    <a:pt x="95" y="16"/>
                  </a:lnTo>
                  <a:lnTo>
                    <a:pt x="95" y="21"/>
                  </a:lnTo>
                  <a:lnTo>
                    <a:pt x="88" y="24"/>
                  </a:lnTo>
                  <a:lnTo>
                    <a:pt x="81" y="25"/>
                  </a:lnTo>
                  <a:lnTo>
                    <a:pt x="73" y="27"/>
                  </a:lnTo>
                  <a:lnTo>
                    <a:pt x="66" y="29"/>
                  </a:lnTo>
                  <a:lnTo>
                    <a:pt x="58" y="32"/>
                  </a:lnTo>
                  <a:lnTo>
                    <a:pt x="50" y="34"/>
                  </a:lnTo>
                  <a:lnTo>
                    <a:pt x="42" y="36"/>
                  </a:lnTo>
                  <a:lnTo>
                    <a:pt x="34" y="38"/>
                  </a:lnTo>
                  <a:lnTo>
                    <a:pt x="25" y="41"/>
                  </a:lnTo>
                  <a:lnTo>
                    <a:pt x="17" y="43"/>
                  </a:lnTo>
                  <a:lnTo>
                    <a:pt x="9" y="45"/>
                  </a:lnTo>
                  <a:lnTo>
                    <a:pt x="1" y="47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31801" y="6316663"/>
              <a:ext cx="141288" cy="7143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6"/>
                </a:cxn>
                <a:cxn ang="0">
                  <a:pos x="23" y="13"/>
                </a:cxn>
                <a:cxn ang="0">
                  <a:pos x="33" y="11"/>
                </a:cxn>
                <a:cxn ang="0">
                  <a:pos x="44" y="9"/>
                </a:cxn>
                <a:cxn ang="0">
                  <a:pos x="56" y="7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9" y="0"/>
                </a:cxn>
                <a:cxn ang="0">
                  <a:pos x="89" y="5"/>
                </a:cxn>
                <a:cxn ang="0">
                  <a:pos x="89" y="10"/>
                </a:cxn>
                <a:cxn ang="0">
                  <a:pos x="89" y="16"/>
                </a:cxn>
                <a:cxn ang="0">
                  <a:pos x="89" y="21"/>
                </a:cxn>
                <a:cxn ang="0">
                  <a:pos x="82" y="24"/>
                </a:cxn>
                <a:cxn ang="0">
                  <a:pos x="75" y="25"/>
                </a:cxn>
                <a:cxn ang="0">
                  <a:pos x="68" y="27"/>
                </a:cxn>
                <a:cxn ang="0">
                  <a:pos x="61" y="29"/>
                </a:cxn>
                <a:cxn ang="0">
                  <a:pos x="53" y="32"/>
                </a:cxn>
                <a:cxn ang="0">
                  <a:pos x="47" y="34"/>
                </a:cxn>
                <a:cxn ang="0">
                  <a:pos x="39" y="36"/>
                </a:cxn>
                <a:cxn ang="0">
                  <a:pos x="31" y="37"/>
                </a:cxn>
                <a:cxn ang="0">
                  <a:pos x="23" y="39"/>
                </a:cxn>
                <a:cxn ang="0">
                  <a:pos x="16" y="42"/>
                </a:cxn>
                <a:cxn ang="0">
                  <a:pos x="8" y="43"/>
                </a:cxn>
                <a:cxn ang="0">
                  <a:pos x="1" y="45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8"/>
                </a:cxn>
              </a:cxnLst>
              <a:rect l="0" t="0" r="r" b="b"/>
              <a:pathLst>
                <a:path w="89" h="45">
                  <a:moveTo>
                    <a:pt x="0" y="18"/>
                  </a:moveTo>
                  <a:lnTo>
                    <a:pt x="11" y="16"/>
                  </a:lnTo>
                  <a:lnTo>
                    <a:pt x="23" y="13"/>
                  </a:lnTo>
                  <a:lnTo>
                    <a:pt x="33" y="11"/>
                  </a:lnTo>
                  <a:lnTo>
                    <a:pt x="44" y="9"/>
                  </a:lnTo>
                  <a:lnTo>
                    <a:pt x="56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9" y="0"/>
                  </a:lnTo>
                  <a:lnTo>
                    <a:pt x="89" y="5"/>
                  </a:lnTo>
                  <a:lnTo>
                    <a:pt x="89" y="10"/>
                  </a:lnTo>
                  <a:lnTo>
                    <a:pt x="89" y="16"/>
                  </a:lnTo>
                  <a:lnTo>
                    <a:pt x="89" y="21"/>
                  </a:lnTo>
                  <a:lnTo>
                    <a:pt x="82" y="24"/>
                  </a:lnTo>
                  <a:lnTo>
                    <a:pt x="75" y="25"/>
                  </a:lnTo>
                  <a:lnTo>
                    <a:pt x="68" y="27"/>
                  </a:lnTo>
                  <a:lnTo>
                    <a:pt x="61" y="29"/>
                  </a:lnTo>
                  <a:lnTo>
                    <a:pt x="53" y="32"/>
                  </a:lnTo>
                  <a:lnTo>
                    <a:pt x="47" y="34"/>
                  </a:lnTo>
                  <a:lnTo>
                    <a:pt x="39" y="36"/>
                  </a:lnTo>
                  <a:lnTo>
                    <a:pt x="31" y="37"/>
                  </a:lnTo>
                  <a:lnTo>
                    <a:pt x="23" y="39"/>
                  </a:lnTo>
                  <a:lnTo>
                    <a:pt x="16" y="42"/>
                  </a:lnTo>
                  <a:lnTo>
                    <a:pt x="8" y="43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1326" y="6316663"/>
              <a:ext cx="131763" cy="6985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20" y="12"/>
                </a:cxn>
                <a:cxn ang="0">
                  <a:pos x="30" y="10"/>
                </a:cxn>
                <a:cxn ang="0">
                  <a:pos x="41" y="8"/>
                </a:cxn>
                <a:cxn ang="0">
                  <a:pos x="51" y="7"/>
                </a:cxn>
                <a:cxn ang="0">
                  <a:pos x="61" y="4"/>
                </a:cxn>
                <a:cxn ang="0">
                  <a:pos x="72" y="2"/>
                </a:cxn>
                <a:cxn ang="0">
                  <a:pos x="83" y="0"/>
                </a:cxn>
                <a:cxn ang="0">
                  <a:pos x="83" y="5"/>
                </a:cxn>
                <a:cxn ang="0">
                  <a:pos x="83" y="10"/>
                </a:cxn>
                <a:cxn ang="0">
                  <a:pos x="83" y="16"/>
                </a:cxn>
                <a:cxn ang="0">
                  <a:pos x="83" y="21"/>
                </a:cxn>
                <a:cxn ang="0">
                  <a:pos x="76" y="24"/>
                </a:cxn>
                <a:cxn ang="0">
                  <a:pos x="69" y="26"/>
                </a:cxn>
                <a:cxn ang="0">
                  <a:pos x="62" y="27"/>
                </a:cxn>
                <a:cxn ang="0">
                  <a:pos x="55" y="29"/>
                </a:cxn>
                <a:cxn ang="0">
                  <a:pos x="48" y="32"/>
                </a:cxn>
                <a:cxn ang="0">
                  <a:pos x="42" y="33"/>
                </a:cxn>
                <a:cxn ang="0">
                  <a:pos x="35" y="35"/>
                </a:cxn>
                <a:cxn ang="0">
                  <a:pos x="28" y="36"/>
                </a:cxn>
                <a:cxn ang="0">
                  <a:pos x="21" y="38"/>
                </a:cxn>
                <a:cxn ang="0">
                  <a:pos x="14" y="41"/>
                </a:cxn>
                <a:cxn ang="0">
                  <a:pos x="6" y="4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7"/>
                </a:cxn>
              </a:cxnLst>
              <a:rect l="0" t="0" r="r" b="b"/>
              <a:pathLst>
                <a:path w="83" h="44">
                  <a:moveTo>
                    <a:pt x="0" y="17"/>
                  </a:moveTo>
                  <a:lnTo>
                    <a:pt x="10" y="15"/>
                  </a:lnTo>
                  <a:lnTo>
                    <a:pt x="20" y="12"/>
                  </a:lnTo>
                  <a:lnTo>
                    <a:pt x="30" y="10"/>
                  </a:lnTo>
                  <a:lnTo>
                    <a:pt x="41" y="8"/>
                  </a:lnTo>
                  <a:lnTo>
                    <a:pt x="51" y="7"/>
                  </a:lnTo>
                  <a:lnTo>
                    <a:pt x="61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3" y="10"/>
                  </a:lnTo>
                  <a:lnTo>
                    <a:pt x="83" y="16"/>
                  </a:lnTo>
                  <a:lnTo>
                    <a:pt x="83" y="21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62" y="27"/>
                  </a:lnTo>
                  <a:lnTo>
                    <a:pt x="55" y="29"/>
                  </a:lnTo>
                  <a:lnTo>
                    <a:pt x="48" y="32"/>
                  </a:lnTo>
                  <a:lnTo>
                    <a:pt x="42" y="33"/>
                  </a:lnTo>
                  <a:lnTo>
                    <a:pt x="35" y="35"/>
                  </a:lnTo>
                  <a:lnTo>
                    <a:pt x="28" y="36"/>
                  </a:lnTo>
                  <a:lnTo>
                    <a:pt x="21" y="38"/>
                  </a:lnTo>
                  <a:lnTo>
                    <a:pt x="14" y="41"/>
                  </a:lnTo>
                  <a:lnTo>
                    <a:pt x="6" y="4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9263" y="6316663"/>
              <a:ext cx="123825" cy="682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3"/>
                </a:cxn>
                <a:cxn ang="0">
                  <a:pos x="20" y="12"/>
                </a:cxn>
                <a:cxn ang="0">
                  <a:pos x="29" y="10"/>
                </a:cxn>
                <a:cxn ang="0">
                  <a:pos x="39" y="8"/>
                </a:cxn>
                <a:cxn ang="0">
                  <a:pos x="48" y="7"/>
                </a:cxn>
                <a:cxn ang="0">
                  <a:pos x="58" y="4"/>
                </a:cxn>
                <a:cxn ang="0">
                  <a:pos x="67" y="2"/>
                </a:cxn>
                <a:cxn ang="0">
                  <a:pos x="78" y="0"/>
                </a:cxn>
                <a:cxn ang="0">
                  <a:pos x="78" y="5"/>
                </a:cxn>
                <a:cxn ang="0">
                  <a:pos x="78" y="11"/>
                </a:cxn>
                <a:cxn ang="0">
                  <a:pos x="78" y="17"/>
                </a:cxn>
                <a:cxn ang="0">
                  <a:pos x="78" y="22"/>
                </a:cxn>
                <a:cxn ang="0">
                  <a:pos x="71" y="24"/>
                </a:cxn>
                <a:cxn ang="0">
                  <a:pos x="64" y="26"/>
                </a:cxn>
                <a:cxn ang="0">
                  <a:pos x="57" y="27"/>
                </a:cxn>
                <a:cxn ang="0">
                  <a:pos x="50" y="29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20" y="37"/>
                </a:cxn>
                <a:cxn ang="0">
                  <a:pos x="13" y="39"/>
                </a:cxn>
                <a:cxn ang="0">
                  <a:pos x="7" y="41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16"/>
                </a:cxn>
              </a:cxnLst>
              <a:rect l="0" t="0" r="r" b="b"/>
              <a:pathLst>
                <a:path w="78" h="43">
                  <a:moveTo>
                    <a:pt x="0" y="16"/>
                  </a:moveTo>
                  <a:lnTo>
                    <a:pt x="9" y="13"/>
                  </a:lnTo>
                  <a:lnTo>
                    <a:pt x="20" y="12"/>
                  </a:lnTo>
                  <a:lnTo>
                    <a:pt x="29" y="10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78" y="5"/>
                  </a:lnTo>
                  <a:lnTo>
                    <a:pt x="78" y="11"/>
                  </a:lnTo>
                  <a:lnTo>
                    <a:pt x="78" y="17"/>
                  </a:lnTo>
                  <a:lnTo>
                    <a:pt x="78" y="22"/>
                  </a:lnTo>
                  <a:lnTo>
                    <a:pt x="71" y="24"/>
                  </a:lnTo>
                  <a:lnTo>
                    <a:pt x="64" y="26"/>
                  </a:lnTo>
                  <a:lnTo>
                    <a:pt x="57" y="27"/>
                  </a:lnTo>
                  <a:lnTo>
                    <a:pt x="50" y="29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0" y="37"/>
                  </a:lnTo>
                  <a:lnTo>
                    <a:pt x="13" y="39"/>
                  </a:lnTo>
                  <a:lnTo>
                    <a:pt x="7" y="41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57201" y="6316663"/>
              <a:ext cx="115888" cy="650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3"/>
                </a:cxn>
                <a:cxn ang="0">
                  <a:pos x="18" y="11"/>
                </a:cxn>
                <a:cxn ang="0">
                  <a:pos x="27" y="9"/>
                </a:cxn>
                <a:cxn ang="0">
                  <a:pos x="36" y="8"/>
                </a:cxn>
                <a:cxn ang="0">
                  <a:pos x="45" y="5"/>
                </a:cxn>
                <a:cxn ang="0">
                  <a:pos x="54" y="3"/>
                </a:cxn>
                <a:cxn ang="0">
                  <a:pos x="63" y="2"/>
                </a:cxn>
                <a:cxn ang="0">
                  <a:pos x="73" y="0"/>
                </a:cxn>
                <a:cxn ang="0">
                  <a:pos x="73" y="5"/>
                </a:cxn>
                <a:cxn ang="0">
                  <a:pos x="73" y="11"/>
                </a:cxn>
                <a:cxn ang="0">
                  <a:pos x="73" y="17"/>
                </a:cxn>
                <a:cxn ang="0">
                  <a:pos x="73" y="22"/>
                </a:cxn>
                <a:cxn ang="0">
                  <a:pos x="66" y="24"/>
                </a:cxn>
                <a:cxn ang="0">
                  <a:pos x="59" y="26"/>
                </a:cxn>
                <a:cxn ang="0">
                  <a:pos x="52" y="27"/>
                </a:cxn>
                <a:cxn ang="0">
                  <a:pos x="46" y="29"/>
                </a:cxn>
                <a:cxn ang="0">
                  <a:pos x="41" y="30"/>
                </a:cxn>
                <a:cxn ang="0">
                  <a:pos x="35" y="33"/>
                </a:cxn>
                <a:cxn ang="0">
                  <a:pos x="29" y="34"/>
                </a:cxn>
                <a:cxn ang="0">
                  <a:pos x="24" y="35"/>
                </a:cxn>
                <a:cxn ang="0">
                  <a:pos x="18" y="37"/>
                </a:cxn>
                <a:cxn ang="0">
                  <a:pos x="12" y="38"/>
                </a:cxn>
                <a:cxn ang="0">
                  <a:pos x="7" y="39"/>
                </a:cxn>
                <a:cxn ang="0">
                  <a:pos x="1" y="41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1" y="21"/>
                </a:cxn>
                <a:cxn ang="0">
                  <a:pos x="0" y="16"/>
                </a:cxn>
              </a:cxnLst>
              <a:rect l="0" t="0" r="r" b="b"/>
              <a:pathLst>
                <a:path w="73" h="41">
                  <a:moveTo>
                    <a:pt x="0" y="16"/>
                  </a:moveTo>
                  <a:lnTo>
                    <a:pt x="9" y="13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36" y="8"/>
                  </a:lnTo>
                  <a:lnTo>
                    <a:pt x="45" y="5"/>
                  </a:lnTo>
                  <a:lnTo>
                    <a:pt x="54" y="3"/>
                  </a:lnTo>
                  <a:lnTo>
                    <a:pt x="63" y="2"/>
                  </a:lnTo>
                  <a:lnTo>
                    <a:pt x="73" y="0"/>
                  </a:lnTo>
                  <a:lnTo>
                    <a:pt x="73" y="5"/>
                  </a:lnTo>
                  <a:lnTo>
                    <a:pt x="73" y="11"/>
                  </a:lnTo>
                  <a:lnTo>
                    <a:pt x="73" y="17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59" y="26"/>
                  </a:lnTo>
                  <a:lnTo>
                    <a:pt x="52" y="27"/>
                  </a:lnTo>
                  <a:lnTo>
                    <a:pt x="46" y="29"/>
                  </a:lnTo>
                  <a:lnTo>
                    <a:pt x="41" y="30"/>
                  </a:lnTo>
                  <a:lnTo>
                    <a:pt x="35" y="33"/>
                  </a:lnTo>
                  <a:lnTo>
                    <a:pt x="29" y="34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2" y="38"/>
                  </a:lnTo>
                  <a:lnTo>
                    <a:pt x="7" y="39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66726" y="6316663"/>
              <a:ext cx="106363" cy="619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2"/>
                </a:cxn>
                <a:cxn ang="0">
                  <a:pos x="17" y="11"/>
                </a:cxn>
                <a:cxn ang="0">
                  <a:pos x="25" y="9"/>
                </a:cxn>
                <a:cxn ang="0">
                  <a:pos x="34" y="7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9" y="2"/>
                </a:cxn>
                <a:cxn ang="0">
                  <a:pos x="67" y="0"/>
                </a:cxn>
                <a:cxn ang="0">
                  <a:pos x="67" y="5"/>
                </a:cxn>
                <a:cxn ang="0">
                  <a:pos x="67" y="11"/>
                </a:cxn>
                <a:cxn ang="0">
                  <a:pos x="67" y="17"/>
                </a:cxn>
                <a:cxn ang="0">
                  <a:pos x="67" y="22"/>
                </a:cxn>
                <a:cxn ang="0">
                  <a:pos x="60" y="24"/>
                </a:cxn>
                <a:cxn ang="0">
                  <a:pos x="54" y="26"/>
                </a:cxn>
                <a:cxn ang="0">
                  <a:pos x="47" y="27"/>
                </a:cxn>
                <a:cxn ang="0">
                  <a:pos x="40" y="29"/>
                </a:cxn>
                <a:cxn ang="0">
                  <a:pos x="36" y="30"/>
                </a:cxn>
                <a:cxn ang="0">
                  <a:pos x="30" y="32"/>
                </a:cxn>
                <a:cxn ang="0">
                  <a:pos x="26" y="33"/>
                </a:cxn>
                <a:cxn ang="0">
                  <a:pos x="21" y="34"/>
                </a:cxn>
                <a:cxn ang="0">
                  <a:pos x="15" y="36"/>
                </a:cxn>
                <a:cxn ang="0">
                  <a:pos x="11" y="37"/>
                </a:cxn>
                <a:cxn ang="0">
                  <a:pos x="5" y="38"/>
                </a:cxn>
                <a:cxn ang="0">
                  <a:pos x="1" y="39"/>
                </a:cxn>
                <a:cxn ang="0">
                  <a:pos x="1" y="34"/>
                </a:cxn>
                <a:cxn ang="0">
                  <a:pos x="1" y="27"/>
                </a:cxn>
                <a:cxn ang="0">
                  <a:pos x="1" y="20"/>
                </a:cxn>
                <a:cxn ang="0">
                  <a:pos x="0" y="15"/>
                </a:cxn>
              </a:cxnLst>
              <a:rect l="0" t="0" r="r" b="b"/>
              <a:pathLst>
                <a:path w="67" h="39">
                  <a:moveTo>
                    <a:pt x="0" y="15"/>
                  </a:moveTo>
                  <a:lnTo>
                    <a:pt x="7" y="12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67" y="22"/>
                  </a:lnTo>
                  <a:lnTo>
                    <a:pt x="60" y="24"/>
                  </a:lnTo>
                  <a:lnTo>
                    <a:pt x="54" y="26"/>
                  </a:lnTo>
                  <a:lnTo>
                    <a:pt x="47" y="27"/>
                  </a:lnTo>
                  <a:lnTo>
                    <a:pt x="40" y="29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5" y="36"/>
                  </a:lnTo>
                  <a:lnTo>
                    <a:pt x="11" y="37"/>
                  </a:lnTo>
                  <a:lnTo>
                    <a:pt x="5" y="38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1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74663" y="6316663"/>
              <a:ext cx="98425" cy="603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1"/>
                </a:cxn>
                <a:cxn ang="0">
                  <a:pos x="16" y="10"/>
                </a:cxn>
                <a:cxn ang="0">
                  <a:pos x="23" y="8"/>
                </a:cxn>
                <a:cxn ang="0">
                  <a:pos x="31" y="7"/>
                </a:cxn>
                <a:cxn ang="0">
                  <a:pos x="39" y="4"/>
                </a:cxn>
                <a:cxn ang="0">
                  <a:pos x="47" y="3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62" y="5"/>
                </a:cxn>
                <a:cxn ang="0">
                  <a:pos x="62" y="11"/>
                </a:cxn>
                <a:cxn ang="0">
                  <a:pos x="62" y="18"/>
                </a:cxn>
                <a:cxn ang="0">
                  <a:pos x="62" y="24"/>
                </a:cxn>
                <a:cxn ang="0">
                  <a:pos x="55" y="25"/>
                </a:cxn>
                <a:cxn ang="0">
                  <a:pos x="49" y="26"/>
                </a:cxn>
                <a:cxn ang="0">
                  <a:pos x="42" y="28"/>
                </a:cxn>
                <a:cxn ang="0">
                  <a:pos x="35" y="29"/>
                </a:cxn>
                <a:cxn ang="0">
                  <a:pos x="31" y="30"/>
                </a:cxn>
                <a:cxn ang="0">
                  <a:pos x="27" y="32"/>
                </a:cxn>
                <a:cxn ang="0">
                  <a:pos x="23" y="33"/>
                </a:cxn>
                <a:cxn ang="0">
                  <a:pos x="18" y="34"/>
                </a:cxn>
                <a:cxn ang="0">
                  <a:pos x="14" y="35"/>
                </a:cxn>
                <a:cxn ang="0">
                  <a:pos x="10" y="36"/>
                </a:cxn>
                <a:cxn ang="0">
                  <a:pos x="6" y="37"/>
                </a:cxn>
                <a:cxn ang="0">
                  <a:pos x="1" y="38"/>
                </a:cxn>
                <a:cxn ang="0">
                  <a:pos x="1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62" h="38">
                  <a:moveTo>
                    <a:pt x="0" y="13"/>
                  </a:moveTo>
                  <a:lnTo>
                    <a:pt x="8" y="11"/>
                  </a:lnTo>
                  <a:lnTo>
                    <a:pt x="16" y="10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9" y="4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11"/>
                  </a:lnTo>
                  <a:lnTo>
                    <a:pt x="62" y="18"/>
                  </a:lnTo>
                  <a:lnTo>
                    <a:pt x="62" y="24"/>
                  </a:lnTo>
                  <a:lnTo>
                    <a:pt x="55" y="25"/>
                  </a:lnTo>
                  <a:lnTo>
                    <a:pt x="49" y="26"/>
                  </a:lnTo>
                  <a:lnTo>
                    <a:pt x="42" y="28"/>
                  </a:lnTo>
                  <a:lnTo>
                    <a:pt x="35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6" y="37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84188" y="6316663"/>
              <a:ext cx="88900" cy="571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7" y="11"/>
                </a:cxn>
                <a:cxn ang="0">
                  <a:pos x="14" y="10"/>
                </a:cxn>
                <a:cxn ang="0">
                  <a:pos x="20" y="8"/>
                </a:cxn>
                <a:cxn ang="0">
                  <a:pos x="28" y="7"/>
                </a:cxn>
                <a:cxn ang="0">
                  <a:pos x="35" y="4"/>
                </a:cxn>
                <a:cxn ang="0">
                  <a:pos x="42" y="3"/>
                </a:cxn>
                <a:cxn ang="0">
                  <a:pos x="49" y="1"/>
                </a:cxn>
                <a:cxn ang="0">
                  <a:pos x="56" y="0"/>
                </a:cxn>
                <a:cxn ang="0">
                  <a:pos x="56" y="5"/>
                </a:cxn>
                <a:cxn ang="0">
                  <a:pos x="56" y="11"/>
                </a:cxn>
                <a:cxn ang="0">
                  <a:pos x="56" y="18"/>
                </a:cxn>
                <a:cxn ang="0">
                  <a:pos x="56" y="24"/>
                </a:cxn>
                <a:cxn ang="0">
                  <a:pos x="50" y="25"/>
                </a:cxn>
                <a:cxn ang="0">
                  <a:pos x="43" y="27"/>
                </a:cxn>
                <a:cxn ang="0">
                  <a:pos x="36" y="28"/>
                </a:cxn>
                <a:cxn ang="0">
                  <a:pos x="31" y="29"/>
                </a:cxn>
                <a:cxn ang="0">
                  <a:pos x="23" y="30"/>
                </a:cxn>
                <a:cxn ang="0">
                  <a:pos x="16" y="33"/>
                </a:cxn>
                <a:cxn ang="0">
                  <a:pos x="9" y="34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4"/>
                </a:cxn>
                <a:cxn ang="0">
                  <a:pos x="0" y="18"/>
                </a:cxn>
                <a:cxn ang="0">
                  <a:pos x="0" y="12"/>
                </a:cxn>
              </a:cxnLst>
              <a:rect l="0" t="0" r="r" b="b"/>
              <a:pathLst>
                <a:path w="56" h="36">
                  <a:moveTo>
                    <a:pt x="0" y="12"/>
                  </a:moveTo>
                  <a:lnTo>
                    <a:pt x="7" y="11"/>
                  </a:lnTo>
                  <a:lnTo>
                    <a:pt x="14" y="10"/>
                  </a:lnTo>
                  <a:lnTo>
                    <a:pt x="20" y="8"/>
                  </a:lnTo>
                  <a:lnTo>
                    <a:pt x="28" y="7"/>
                  </a:lnTo>
                  <a:lnTo>
                    <a:pt x="35" y="4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56" y="24"/>
                  </a:lnTo>
                  <a:lnTo>
                    <a:pt x="50" y="25"/>
                  </a:lnTo>
                  <a:lnTo>
                    <a:pt x="43" y="27"/>
                  </a:lnTo>
                  <a:lnTo>
                    <a:pt x="36" y="28"/>
                  </a:lnTo>
                  <a:lnTo>
                    <a:pt x="31" y="29"/>
                  </a:lnTo>
                  <a:lnTo>
                    <a:pt x="23" y="30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93713" y="6316663"/>
              <a:ext cx="79375" cy="555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11"/>
                </a:cxn>
                <a:cxn ang="0">
                  <a:pos x="12" y="9"/>
                </a:cxn>
                <a:cxn ang="0">
                  <a:pos x="18" y="8"/>
                </a:cxn>
                <a:cxn ang="0">
                  <a:pos x="25" y="5"/>
                </a:cxn>
                <a:cxn ang="0">
                  <a:pos x="30" y="4"/>
                </a:cxn>
                <a:cxn ang="0">
                  <a:pos x="37" y="3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0" y="5"/>
                </a:cxn>
                <a:cxn ang="0">
                  <a:pos x="50" y="11"/>
                </a:cxn>
                <a:cxn ang="0">
                  <a:pos x="50" y="18"/>
                </a:cxn>
                <a:cxn ang="0">
                  <a:pos x="50" y="24"/>
                </a:cxn>
                <a:cxn ang="0">
                  <a:pos x="44" y="25"/>
                </a:cxn>
                <a:cxn ang="0">
                  <a:pos x="37" y="27"/>
                </a:cxn>
                <a:cxn ang="0">
                  <a:pos x="30" y="28"/>
                </a:cxn>
                <a:cxn ang="0">
                  <a:pos x="25" y="29"/>
                </a:cxn>
                <a:cxn ang="0">
                  <a:pos x="19" y="30"/>
                </a:cxn>
                <a:cxn ang="0">
                  <a:pos x="13" y="32"/>
                </a:cxn>
                <a:cxn ang="0">
                  <a:pos x="6" y="34"/>
                </a:cxn>
                <a:cxn ang="0">
                  <a:pos x="1" y="35"/>
                </a:cxn>
                <a:cxn ang="0">
                  <a:pos x="1" y="29"/>
                </a:cxn>
                <a:cxn ang="0">
                  <a:pos x="1" y="24"/>
                </a:cxn>
                <a:cxn ang="0">
                  <a:pos x="0" y="18"/>
                </a:cxn>
                <a:cxn ang="0">
                  <a:pos x="0" y="12"/>
                </a:cxn>
              </a:cxnLst>
              <a:rect l="0" t="0" r="r" b="b"/>
              <a:pathLst>
                <a:path w="50" h="35">
                  <a:moveTo>
                    <a:pt x="0" y="12"/>
                  </a:moveTo>
                  <a:lnTo>
                    <a:pt x="5" y="11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8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7" y="27"/>
                  </a:lnTo>
                  <a:lnTo>
                    <a:pt x="30" y="28"/>
                  </a:lnTo>
                  <a:lnTo>
                    <a:pt x="25" y="29"/>
                  </a:lnTo>
                  <a:lnTo>
                    <a:pt x="19" y="30"/>
                  </a:lnTo>
                  <a:lnTo>
                    <a:pt x="13" y="32"/>
                  </a:lnTo>
                  <a:lnTo>
                    <a:pt x="6" y="34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00063" y="6316663"/>
              <a:ext cx="73025" cy="539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6" y="0"/>
                </a:cxn>
                <a:cxn ang="0">
                  <a:pos x="46" y="25"/>
                </a:cxn>
                <a:cxn ang="0">
                  <a:pos x="21" y="29"/>
                </a:cxn>
                <a:cxn ang="0">
                  <a:pos x="2" y="34"/>
                </a:cxn>
                <a:cxn ang="0">
                  <a:pos x="0" y="11"/>
                </a:cxn>
              </a:cxnLst>
              <a:rect l="0" t="0" r="r" b="b"/>
              <a:pathLst>
                <a:path w="46" h="34">
                  <a:moveTo>
                    <a:pt x="0" y="11"/>
                  </a:moveTo>
                  <a:lnTo>
                    <a:pt x="46" y="0"/>
                  </a:lnTo>
                  <a:lnTo>
                    <a:pt x="46" y="25"/>
                  </a:lnTo>
                  <a:lnTo>
                    <a:pt x="21" y="29"/>
                  </a:lnTo>
                  <a:lnTo>
                    <a:pt x="2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11163" y="5778500"/>
              <a:ext cx="112713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20" y="25"/>
                </a:cxn>
                <a:cxn ang="0">
                  <a:pos x="71" y="23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5"/>
                  </a:lnTo>
                  <a:lnTo>
                    <a:pt x="20" y="25"/>
                  </a:lnTo>
                  <a:lnTo>
                    <a:pt x="71" y="2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19101" y="5778500"/>
              <a:ext cx="10477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9" y="25"/>
                </a:cxn>
                <a:cxn ang="0">
                  <a:pos x="13" y="25"/>
                </a:cxn>
                <a:cxn ang="0">
                  <a:pos x="17" y="25"/>
                </a:cxn>
                <a:cxn ang="0">
                  <a:pos x="24" y="25"/>
                </a:cxn>
                <a:cxn ang="0">
                  <a:pos x="30" y="25"/>
                </a:cxn>
                <a:cxn ang="0">
                  <a:pos x="36" y="25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3" y="24"/>
                </a:cxn>
                <a:cxn ang="0">
                  <a:pos x="60" y="23"/>
                </a:cxn>
                <a:cxn ang="0">
                  <a:pos x="66" y="23"/>
                </a:cxn>
                <a:cxn ang="0">
                  <a:pos x="65" y="17"/>
                </a:cxn>
                <a:cxn ang="0">
                  <a:pos x="65" y="12"/>
                </a:cxn>
                <a:cxn ang="0">
                  <a:pos x="64" y="6"/>
                </a:cxn>
                <a:cxn ang="0">
                  <a:pos x="62" y="0"/>
                </a:cxn>
                <a:cxn ang="0">
                  <a:pos x="55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6" y="25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3" y="24"/>
                  </a:lnTo>
                  <a:lnTo>
                    <a:pt x="60" y="23"/>
                  </a:lnTo>
                  <a:lnTo>
                    <a:pt x="66" y="23"/>
                  </a:lnTo>
                  <a:lnTo>
                    <a:pt x="65" y="17"/>
                  </a:lnTo>
                  <a:lnTo>
                    <a:pt x="65" y="12"/>
                  </a:lnTo>
                  <a:lnTo>
                    <a:pt x="64" y="6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27038" y="5778500"/>
              <a:ext cx="9683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8" y="24"/>
                </a:cxn>
                <a:cxn ang="0">
                  <a:pos x="44" y="24"/>
                </a:cxn>
                <a:cxn ang="0">
                  <a:pos x="50" y="24"/>
                </a:cxn>
                <a:cxn ang="0">
                  <a:pos x="55" y="23"/>
                </a:cxn>
                <a:cxn ang="0">
                  <a:pos x="61" y="23"/>
                </a:cxn>
                <a:cxn ang="0">
                  <a:pos x="60" y="17"/>
                </a:cxn>
                <a:cxn ang="0">
                  <a:pos x="60" y="12"/>
                </a:cxn>
                <a:cxn ang="0">
                  <a:pos x="59" y="6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4" y="24"/>
                  </a:lnTo>
                  <a:lnTo>
                    <a:pt x="50" y="24"/>
                  </a:lnTo>
                  <a:lnTo>
                    <a:pt x="55" y="23"/>
                  </a:lnTo>
                  <a:lnTo>
                    <a:pt x="61" y="23"/>
                  </a:lnTo>
                  <a:lnTo>
                    <a:pt x="60" y="17"/>
                  </a:lnTo>
                  <a:lnTo>
                    <a:pt x="60" y="12"/>
                  </a:lnTo>
                  <a:lnTo>
                    <a:pt x="59" y="6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1801" y="5778500"/>
              <a:ext cx="9207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2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7" y="24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2" y="23"/>
                </a:cxn>
                <a:cxn ang="0">
                  <a:pos x="58" y="23"/>
                </a:cxn>
                <a:cxn ang="0">
                  <a:pos x="57" y="17"/>
                </a:cxn>
                <a:cxn ang="0">
                  <a:pos x="57" y="12"/>
                </a:cxn>
                <a:cxn ang="0">
                  <a:pos x="56" y="6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7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2" y="23"/>
                  </a:lnTo>
                  <a:lnTo>
                    <a:pt x="58" y="23"/>
                  </a:lnTo>
                  <a:lnTo>
                    <a:pt x="57" y="17"/>
                  </a:lnTo>
                  <a:lnTo>
                    <a:pt x="57" y="12"/>
                  </a:lnTo>
                  <a:lnTo>
                    <a:pt x="56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9738" y="5778500"/>
              <a:ext cx="8413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19" y="25"/>
                </a:cxn>
                <a:cxn ang="0">
                  <a:pos x="23" y="25"/>
                </a:cxn>
                <a:cxn ang="0">
                  <a:pos x="29" y="25"/>
                </a:cxn>
                <a:cxn ang="0">
                  <a:pos x="34" y="24"/>
                </a:cxn>
                <a:cxn ang="0">
                  <a:pos x="38" y="24"/>
                </a:cxn>
                <a:cxn ang="0">
                  <a:pos x="44" y="24"/>
                </a:cxn>
                <a:cxn ang="0">
                  <a:pos x="48" y="23"/>
                </a:cxn>
                <a:cxn ang="0">
                  <a:pos x="53" y="23"/>
                </a:cxn>
                <a:cxn ang="0">
                  <a:pos x="52" y="17"/>
                </a:cxn>
                <a:cxn ang="0">
                  <a:pos x="52" y="12"/>
                </a:cxn>
                <a:cxn ang="0">
                  <a:pos x="51" y="6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3" y="25"/>
                  </a:lnTo>
                  <a:lnTo>
                    <a:pt x="29" y="25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44" y="24"/>
                  </a:lnTo>
                  <a:lnTo>
                    <a:pt x="48" y="23"/>
                  </a:lnTo>
                  <a:lnTo>
                    <a:pt x="53" y="23"/>
                  </a:lnTo>
                  <a:lnTo>
                    <a:pt x="52" y="17"/>
                  </a:lnTo>
                  <a:lnTo>
                    <a:pt x="52" y="12"/>
                  </a:lnTo>
                  <a:lnTo>
                    <a:pt x="51" y="6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4501" y="5778500"/>
              <a:ext cx="7937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3" y="24"/>
                </a:cxn>
                <a:cxn ang="0">
                  <a:pos x="36" y="24"/>
                </a:cxn>
                <a:cxn ang="0">
                  <a:pos x="41" y="24"/>
                </a:cxn>
                <a:cxn ang="0">
                  <a:pos x="45" y="23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9" y="12"/>
                </a:cxn>
                <a:cxn ang="0">
                  <a:pos x="48" y="6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0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5" y="23"/>
                  </a:lnTo>
                  <a:lnTo>
                    <a:pt x="50" y="23"/>
                  </a:lnTo>
                  <a:lnTo>
                    <a:pt x="49" y="17"/>
                  </a:lnTo>
                  <a:lnTo>
                    <a:pt x="49" y="12"/>
                  </a:lnTo>
                  <a:lnTo>
                    <a:pt x="48" y="6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50851" y="5778500"/>
              <a:ext cx="7302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22" y="25"/>
                </a:cxn>
                <a:cxn ang="0">
                  <a:pos x="30" y="24"/>
                </a:cxn>
                <a:cxn ang="0">
                  <a:pos x="38" y="24"/>
                </a:cxn>
                <a:cxn ang="0">
                  <a:pos x="46" y="23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4" y="6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2" y="25"/>
                  </a:lnTo>
                  <a:lnTo>
                    <a:pt x="30" y="24"/>
                  </a:lnTo>
                  <a:lnTo>
                    <a:pt x="38" y="24"/>
                  </a:lnTo>
                  <a:lnTo>
                    <a:pt x="46" y="23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58788" y="5778500"/>
              <a:ext cx="6508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4" y="24"/>
                </a:cxn>
                <a:cxn ang="0">
                  <a:pos x="41" y="23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39" y="6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4" y="24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9" y="6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63551" y="5778500"/>
              <a:ext cx="60325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9" y="25"/>
                </a:cxn>
                <a:cxn ang="0">
                  <a:pos x="25" y="24"/>
                </a:cxn>
                <a:cxn ang="0">
                  <a:pos x="32" y="24"/>
                </a:cxn>
                <a:cxn ang="0">
                  <a:pos x="38" y="23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36" y="6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9" y="25"/>
                  </a:lnTo>
                  <a:lnTo>
                    <a:pt x="25" y="24"/>
                  </a:lnTo>
                  <a:lnTo>
                    <a:pt x="32" y="24"/>
                  </a:lnTo>
                  <a:lnTo>
                    <a:pt x="38" y="23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6" y="6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71488" y="5778500"/>
              <a:ext cx="5238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6" y="25"/>
                </a:cxn>
                <a:cxn ang="0">
                  <a:pos x="22" y="24"/>
                </a:cxn>
                <a:cxn ang="0">
                  <a:pos x="27" y="24"/>
                </a:cxn>
                <a:cxn ang="0">
                  <a:pos x="33" y="23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1" y="6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7" y="24"/>
                  </a:lnTo>
                  <a:lnTo>
                    <a:pt x="33" y="23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6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77838" y="5778500"/>
              <a:ext cx="4603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9" y="23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9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84188" y="5778500"/>
              <a:ext cx="3968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25" y="23"/>
                </a:cxn>
                <a:cxn ang="0">
                  <a:pos x="21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25" y="23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90538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3" y="0"/>
                </a:cxn>
                <a:cxn ang="0">
                  <a:pos x="35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28" y="293"/>
                </a:cxn>
                <a:cxn ang="0">
                  <a:pos x="27" y="219"/>
                </a:cxn>
                <a:cxn ang="0">
                  <a:pos x="21" y="146"/>
                </a:cxn>
                <a:cxn ang="0">
                  <a:pos x="13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35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28" y="293"/>
                  </a:lnTo>
                  <a:lnTo>
                    <a:pt x="27" y="219"/>
                  </a:lnTo>
                  <a:lnTo>
                    <a:pt x="21" y="146"/>
                  </a:lnTo>
                  <a:lnTo>
                    <a:pt x="13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84188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6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3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6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3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77838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2"/>
                </a:cxn>
                <a:cxn ang="0">
                  <a:pos x="43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8" y="289"/>
                </a:cxn>
                <a:cxn ang="0">
                  <a:pos x="32" y="290"/>
                </a:cxn>
                <a:cxn ang="0">
                  <a:pos x="27" y="293"/>
                </a:cxn>
                <a:cxn ang="0">
                  <a:pos x="25" y="219"/>
                </a:cxn>
                <a:cxn ang="0">
                  <a:pos x="21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2"/>
                  </a:lnTo>
                  <a:lnTo>
                    <a:pt x="43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8" y="289"/>
                  </a:lnTo>
                  <a:lnTo>
                    <a:pt x="32" y="290"/>
                  </a:lnTo>
                  <a:lnTo>
                    <a:pt x="27" y="293"/>
                  </a:lnTo>
                  <a:lnTo>
                    <a:pt x="25" y="219"/>
                  </a:lnTo>
                  <a:lnTo>
                    <a:pt x="21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71488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3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3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63551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6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4" y="287"/>
                </a:cxn>
                <a:cxn ang="0">
                  <a:pos x="38" y="289"/>
                </a:cxn>
                <a:cxn ang="0">
                  <a:pos x="33" y="290"/>
                </a:cxn>
                <a:cxn ang="0">
                  <a:pos x="28" y="293"/>
                </a:cxn>
                <a:cxn ang="0">
                  <a:pos x="27" y="219"/>
                </a:cxn>
                <a:cxn ang="0">
                  <a:pos x="21" y="146"/>
                </a:cxn>
                <a:cxn ang="0">
                  <a:pos x="13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4" y="287"/>
                  </a:lnTo>
                  <a:lnTo>
                    <a:pt x="38" y="289"/>
                  </a:lnTo>
                  <a:lnTo>
                    <a:pt x="33" y="290"/>
                  </a:lnTo>
                  <a:lnTo>
                    <a:pt x="28" y="293"/>
                  </a:lnTo>
                  <a:lnTo>
                    <a:pt x="27" y="219"/>
                  </a:lnTo>
                  <a:lnTo>
                    <a:pt x="21" y="146"/>
                  </a:lnTo>
                  <a:lnTo>
                    <a:pt x="13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58788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3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3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50851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4" y="287"/>
                </a:cxn>
                <a:cxn ang="0">
                  <a:pos x="38" y="289"/>
                </a:cxn>
                <a:cxn ang="0">
                  <a:pos x="33" y="290"/>
                </a:cxn>
                <a:cxn ang="0">
                  <a:pos x="28" y="293"/>
                </a:cxn>
                <a:cxn ang="0">
                  <a:pos x="27" y="219"/>
                </a:cxn>
                <a:cxn ang="0">
                  <a:pos x="21" y="146"/>
                </a:cxn>
                <a:cxn ang="0">
                  <a:pos x="13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4" y="287"/>
                  </a:lnTo>
                  <a:lnTo>
                    <a:pt x="38" y="289"/>
                  </a:lnTo>
                  <a:lnTo>
                    <a:pt x="33" y="290"/>
                  </a:lnTo>
                  <a:lnTo>
                    <a:pt x="28" y="293"/>
                  </a:lnTo>
                  <a:lnTo>
                    <a:pt x="27" y="219"/>
                  </a:lnTo>
                  <a:lnTo>
                    <a:pt x="21" y="146"/>
                  </a:lnTo>
                  <a:lnTo>
                    <a:pt x="13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4501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2"/>
                </a:cxn>
                <a:cxn ang="0">
                  <a:pos x="42" y="143"/>
                </a:cxn>
                <a:cxn ang="0">
                  <a:pos x="46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3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2"/>
                  </a:lnTo>
                  <a:lnTo>
                    <a:pt x="42" y="143"/>
                  </a:lnTo>
                  <a:lnTo>
                    <a:pt x="46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3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39738" y="5837238"/>
              <a:ext cx="74613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6" y="212"/>
                </a:cxn>
                <a:cxn ang="0">
                  <a:pos x="47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2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7" h="293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6" y="212"/>
                  </a:lnTo>
                  <a:lnTo>
                    <a:pt x="47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2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31801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43" y="287"/>
                </a:cxn>
                <a:cxn ang="0">
                  <a:pos x="37" y="289"/>
                </a:cxn>
                <a:cxn ang="0">
                  <a:pos x="33" y="290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2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43" y="287"/>
                  </a:lnTo>
                  <a:lnTo>
                    <a:pt x="37" y="289"/>
                  </a:lnTo>
                  <a:lnTo>
                    <a:pt x="33" y="290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2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27038" y="5837238"/>
              <a:ext cx="74613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6" y="212"/>
                </a:cxn>
                <a:cxn ang="0">
                  <a:pos x="47" y="286"/>
                </a:cxn>
                <a:cxn ang="0">
                  <a:pos x="42" y="287"/>
                </a:cxn>
                <a:cxn ang="0">
                  <a:pos x="36" y="289"/>
                </a:cxn>
                <a:cxn ang="0">
                  <a:pos x="31" y="290"/>
                </a:cxn>
                <a:cxn ang="0">
                  <a:pos x="26" y="293"/>
                </a:cxn>
                <a:cxn ang="0">
                  <a:pos x="25" y="219"/>
                </a:cxn>
                <a:cxn ang="0">
                  <a:pos x="20" y="146"/>
                </a:cxn>
                <a:cxn ang="0">
                  <a:pos x="11" y="74"/>
                </a:cxn>
                <a:cxn ang="0">
                  <a:pos x="0" y="1"/>
                </a:cxn>
              </a:cxnLst>
              <a:rect l="0" t="0" r="r" b="b"/>
              <a:pathLst>
                <a:path w="47" h="293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6" y="212"/>
                  </a:lnTo>
                  <a:lnTo>
                    <a:pt x="47" y="286"/>
                  </a:lnTo>
                  <a:lnTo>
                    <a:pt x="42" y="287"/>
                  </a:lnTo>
                  <a:lnTo>
                    <a:pt x="36" y="289"/>
                  </a:lnTo>
                  <a:lnTo>
                    <a:pt x="31" y="290"/>
                  </a:lnTo>
                  <a:lnTo>
                    <a:pt x="26" y="293"/>
                  </a:lnTo>
                  <a:lnTo>
                    <a:pt x="25" y="219"/>
                  </a:lnTo>
                  <a:lnTo>
                    <a:pt x="20" y="146"/>
                  </a:lnTo>
                  <a:lnTo>
                    <a:pt x="11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19101" y="5837238"/>
              <a:ext cx="76200" cy="4651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34" y="72"/>
                </a:cxn>
                <a:cxn ang="0">
                  <a:pos x="42" y="143"/>
                </a:cxn>
                <a:cxn ang="0">
                  <a:pos x="47" y="212"/>
                </a:cxn>
                <a:cxn ang="0">
                  <a:pos x="48" y="286"/>
                </a:cxn>
                <a:cxn ang="0">
                  <a:pos x="27" y="293"/>
                </a:cxn>
                <a:cxn ang="0">
                  <a:pos x="26" y="219"/>
                </a:cxn>
                <a:cxn ang="0">
                  <a:pos x="20" y="146"/>
                </a:cxn>
                <a:cxn ang="0">
                  <a:pos x="13" y="74"/>
                </a:cxn>
                <a:cxn ang="0">
                  <a:pos x="0" y="1"/>
                </a:cxn>
              </a:cxnLst>
              <a:rect l="0" t="0" r="r" b="b"/>
              <a:pathLst>
                <a:path w="48" h="293">
                  <a:moveTo>
                    <a:pt x="0" y="1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34" y="72"/>
                  </a:lnTo>
                  <a:lnTo>
                    <a:pt x="42" y="143"/>
                  </a:lnTo>
                  <a:lnTo>
                    <a:pt x="47" y="212"/>
                  </a:lnTo>
                  <a:lnTo>
                    <a:pt x="48" y="286"/>
                  </a:lnTo>
                  <a:lnTo>
                    <a:pt x="27" y="293"/>
                  </a:lnTo>
                  <a:lnTo>
                    <a:pt x="26" y="219"/>
                  </a:lnTo>
                  <a:lnTo>
                    <a:pt x="20" y="146"/>
                  </a:lnTo>
                  <a:lnTo>
                    <a:pt x="13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85776" y="4816475"/>
              <a:ext cx="1476375" cy="16351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9" y="0"/>
                </a:cxn>
                <a:cxn ang="0">
                  <a:pos x="919" y="52"/>
                </a:cxn>
                <a:cxn ang="0">
                  <a:pos x="930" y="945"/>
                </a:cxn>
                <a:cxn ang="0">
                  <a:pos x="827" y="948"/>
                </a:cxn>
                <a:cxn ang="0">
                  <a:pos x="229" y="1030"/>
                </a:cxn>
                <a:cxn ang="0">
                  <a:pos x="52" y="990"/>
                </a:cxn>
                <a:cxn ang="0">
                  <a:pos x="52" y="956"/>
                </a:cxn>
                <a:cxn ang="0">
                  <a:pos x="6" y="956"/>
                </a:cxn>
                <a:cxn ang="0">
                  <a:pos x="0" y="24"/>
                </a:cxn>
              </a:cxnLst>
              <a:rect l="0" t="0" r="r" b="b"/>
              <a:pathLst>
                <a:path w="930" h="1030">
                  <a:moveTo>
                    <a:pt x="0" y="24"/>
                  </a:moveTo>
                  <a:lnTo>
                    <a:pt x="229" y="0"/>
                  </a:lnTo>
                  <a:lnTo>
                    <a:pt x="919" y="52"/>
                  </a:lnTo>
                  <a:lnTo>
                    <a:pt x="930" y="945"/>
                  </a:lnTo>
                  <a:lnTo>
                    <a:pt x="827" y="948"/>
                  </a:lnTo>
                  <a:lnTo>
                    <a:pt x="229" y="1030"/>
                  </a:lnTo>
                  <a:lnTo>
                    <a:pt x="52" y="990"/>
                  </a:lnTo>
                  <a:lnTo>
                    <a:pt x="52" y="956"/>
                  </a:lnTo>
                  <a:lnTo>
                    <a:pt x="6" y="95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927101" y="4495800"/>
              <a:ext cx="2263775" cy="2101850"/>
            </a:xfrm>
            <a:custGeom>
              <a:avLst/>
              <a:gdLst/>
              <a:ahLst/>
              <a:cxnLst>
                <a:cxn ang="0">
                  <a:pos x="820" y="8"/>
                </a:cxn>
                <a:cxn ang="0">
                  <a:pos x="876" y="24"/>
                </a:cxn>
                <a:cxn ang="0">
                  <a:pos x="923" y="37"/>
                </a:cxn>
                <a:cxn ang="0">
                  <a:pos x="963" y="54"/>
                </a:cxn>
                <a:cxn ang="0">
                  <a:pos x="998" y="75"/>
                </a:cxn>
                <a:cxn ang="0">
                  <a:pos x="1029" y="103"/>
                </a:cxn>
                <a:cxn ang="0">
                  <a:pos x="1057" y="141"/>
                </a:cxn>
                <a:cxn ang="0">
                  <a:pos x="1086" y="190"/>
                </a:cxn>
                <a:cxn ang="0">
                  <a:pos x="1409" y="403"/>
                </a:cxn>
                <a:cxn ang="0">
                  <a:pos x="1424" y="556"/>
                </a:cxn>
                <a:cxn ang="0">
                  <a:pos x="1425" y="718"/>
                </a:cxn>
                <a:cxn ang="0">
                  <a:pos x="1415" y="872"/>
                </a:cxn>
                <a:cxn ang="0">
                  <a:pos x="1400" y="1006"/>
                </a:cxn>
                <a:cxn ang="0">
                  <a:pos x="958" y="1122"/>
                </a:cxn>
                <a:cxn ang="0">
                  <a:pos x="1005" y="1138"/>
                </a:cxn>
                <a:cxn ang="0">
                  <a:pos x="1042" y="1155"/>
                </a:cxn>
                <a:cxn ang="0">
                  <a:pos x="1070" y="1173"/>
                </a:cxn>
                <a:cxn ang="0">
                  <a:pos x="1087" y="1193"/>
                </a:cxn>
                <a:cxn ang="0">
                  <a:pos x="1091" y="1214"/>
                </a:cxn>
                <a:cxn ang="0">
                  <a:pos x="1083" y="1235"/>
                </a:cxn>
                <a:cxn ang="0">
                  <a:pos x="1061" y="1257"/>
                </a:cxn>
                <a:cxn ang="0">
                  <a:pos x="1022" y="1280"/>
                </a:cxn>
                <a:cxn ang="0">
                  <a:pos x="600" y="1306"/>
                </a:cxn>
                <a:cxn ang="0">
                  <a:pos x="558" y="1306"/>
                </a:cxn>
                <a:cxn ang="0">
                  <a:pos x="509" y="1307"/>
                </a:cxn>
                <a:cxn ang="0">
                  <a:pos x="457" y="1308"/>
                </a:cxn>
                <a:cxn ang="0">
                  <a:pos x="403" y="1306"/>
                </a:cxn>
                <a:cxn ang="0">
                  <a:pos x="351" y="1300"/>
                </a:cxn>
                <a:cxn ang="0">
                  <a:pos x="304" y="1290"/>
                </a:cxn>
                <a:cxn ang="0">
                  <a:pos x="265" y="1274"/>
                </a:cxn>
                <a:cxn ang="0">
                  <a:pos x="234" y="1249"/>
                </a:cxn>
                <a:cxn ang="0">
                  <a:pos x="335" y="1210"/>
                </a:cxn>
                <a:cxn ang="0">
                  <a:pos x="348" y="1147"/>
                </a:cxn>
                <a:cxn ang="0">
                  <a:pos x="272" y="1105"/>
                </a:cxn>
                <a:cxn ang="0">
                  <a:pos x="245" y="1101"/>
                </a:cxn>
                <a:cxn ang="0">
                  <a:pos x="217" y="1097"/>
                </a:cxn>
                <a:cxn ang="0">
                  <a:pos x="188" y="1090"/>
                </a:cxn>
                <a:cxn ang="0">
                  <a:pos x="156" y="1082"/>
                </a:cxn>
                <a:cxn ang="0">
                  <a:pos x="122" y="1071"/>
                </a:cxn>
                <a:cxn ang="0">
                  <a:pos x="85" y="1057"/>
                </a:cxn>
                <a:cxn ang="0">
                  <a:pos x="47" y="1041"/>
                </a:cxn>
                <a:cxn ang="0">
                  <a:pos x="9" y="921"/>
                </a:cxn>
                <a:cxn ang="0">
                  <a:pos x="1" y="716"/>
                </a:cxn>
                <a:cxn ang="0">
                  <a:pos x="1" y="525"/>
                </a:cxn>
                <a:cxn ang="0">
                  <a:pos x="14" y="334"/>
                </a:cxn>
                <a:cxn ang="0">
                  <a:pos x="44" y="133"/>
                </a:cxn>
                <a:cxn ang="0">
                  <a:pos x="91" y="123"/>
                </a:cxn>
                <a:cxn ang="0">
                  <a:pos x="136" y="112"/>
                </a:cxn>
                <a:cxn ang="0">
                  <a:pos x="183" y="102"/>
                </a:cxn>
                <a:cxn ang="0">
                  <a:pos x="230" y="93"/>
                </a:cxn>
                <a:cxn ang="0">
                  <a:pos x="276" y="85"/>
                </a:cxn>
                <a:cxn ang="0">
                  <a:pos x="323" y="76"/>
                </a:cxn>
                <a:cxn ang="0">
                  <a:pos x="369" y="68"/>
                </a:cxn>
                <a:cxn ang="0">
                  <a:pos x="416" y="60"/>
                </a:cxn>
                <a:cxn ang="0">
                  <a:pos x="462" y="52"/>
                </a:cxn>
                <a:cxn ang="0">
                  <a:pos x="509" y="44"/>
                </a:cxn>
                <a:cxn ang="0">
                  <a:pos x="555" y="37"/>
                </a:cxn>
                <a:cxn ang="0">
                  <a:pos x="602" y="30"/>
                </a:cxn>
                <a:cxn ang="0">
                  <a:pos x="648" y="23"/>
                </a:cxn>
                <a:cxn ang="0">
                  <a:pos x="695" y="15"/>
                </a:cxn>
                <a:cxn ang="0">
                  <a:pos x="742" y="8"/>
                </a:cxn>
                <a:cxn ang="0">
                  <a:pos x="788" y="0"/>
                </a:cxn>
              </a:cxnLst>
              <a:rect l="0" t="0" r="r" b="b"/>
              <a:pathLst>
                <a:path w="1426" h="1324">
                  <a:moveTo>
                    <a:pt x="788" y="0"/>
                  </a:moveTo>
                  <a:lnTo>
                    <a:pt x="820" y="8"/>
                  </a:lnTo>
                  <a:lnTo>
                    <a:pt x="849" y="16"/>
                  </a:lnTo>
                  <a:lnTo>
                    <a:pt x="876" y="24"/>
                  </a:lnTo>
                  <a:lnTo>
                    <a:pt x="901" y="31"/>
                  </a:lnTo>
                  <a:lnTo>
                    <a:pt x="923" y="37"/>
                  </a:lnTo>
                  <a:lnTo>
                    <a:pt x="944" y="45"/>
                  </a:lnTo>
                  <a:lnTo>
                    <a:pt x="963" y="54"/>
                  </a:lnTo>
                  <a:lnTo>
                    <a:pt x="981" y="64"/>
                  </a:lnTo>
                  <a:lnTo>
                    <a:pt x="998" y="75"/>
                  </a:lnTo>
                  <a:lnTo>
                    <a:pt x="1014" y="87"/>
                  </a:lnTo>
                  <a:lnTo>
                    <a:pt x="1029" y="103"/>
                  </a:lnTo>
                  <a:lnTo>
                    <a:pt x="1044" y="120"/>
                  </a:lnTo>
                  <a:lnTo>
                    <a:pt x="1057" y="141"/>
                  </a:lnTo>
                  <a:lnTo>
                    <a:pt x="1072" y="163"/>
                  </a:lnTo>
                  <a:lnTo>
                    <a:pt x="1086" y="190"/>
                  </a:lnTo>
                  <a:lnTo>
                    <a:pt x="1099" y="220"/>
                  </a:lnTo>
                  <a:lnTo>
                    <a:pt x="1409" y="403"/>
                  </a:lnTo>
                  <a:lnTo>
                    <a:pt x="1418" y="478"/>
                  </a:lnTo>
                  <a:lnTo>
                    <a:pt x="1424" y="556"/>
                  </a:lnTo>
                  <a:lnTo>
                    <a:pt x="1426" y="637"/>
                  </a:lnTo>
                  <a:lnTo>
                    <a:pt x="1425" y="718"/>
                  </a:lnTo>
                  <a:lnTo>
                    <a:pt x="1421" y="797"/>
                  </a:lnTo>
                  <a:lnTo>
                    <a:pt x="1415" y="872"/>
                  </a:lnTo>
                  <a:lnTo>
                    <a:pt x="1408" y="942"/>
                  </a:lnTo>
                  <a:lnTo>
                    <a:pt x="1400" y="1006"/>
                  </a:lnTo>
                  <a:lnTo>
                    <a:pt x="1112" y="1059"/>
                  </a:lnTo>
                  <a:lnTo>
                    <a:pt x="958" y="1122"/>
                  </a:lnTo>
                  <a:lnTo>
                    <a:pt x="982" y="1130"/>
                  </a:lnTo>
                  <a:lnTo>
                    <a:pt x="1005" y="1138"/>
                  </a:lnTo>
                  <a:lnTo>
                    <a:pt x="1024" y="1146"/>
                  </a:lnTo>
                  <a:lnTo>
                    <a:pt x="1042" y="1155"/>
                  </a:lnTo>
                  <a:lnTo>
                    <a:pt x="1057" y="1164"/>
                  </a:lnTo>
                  <a:lnTo>
                    <a:pt x="1070" y="1173"/>
                  </a:lnTo>
                  <a:lnTo>
                    <a:pt x="1080" y="1183"/>
                  </a:lnTo>
                  <a:lnTo>
                    <a:pt x="1087" y="1193"/>
                  </a:lnTo>
                  <a:lnTo>
                    <a:pt x="1091" y="1204"/>
                  </a:lnTo>
                  <a:lnTo>
                    <a:pt x="1091" y="1214"/>
                  </a:lnTo>
                  <a:lnTo>
                    <a:pt x="1089" y="1225"/>
                  </a:lnTo>
                  <a:lnTo>
                    <a:pt x="1083" y="1235"/>
                  </a:lnTo>
                  <a:lnTo>
                    <a:pt x="1074" y="1247"/>
                  </a:lnTo>
                  <a:lnTo>
                    <a:pt x="1061" y="1257"/>
                  </a:lnTo>
                  <a:lnTo>
                    <a:pt x="1044" y="1268"/>
                  </a:lnTo>
                  <a:lnTo>
                    <a:pt x="1022" y="1280"/>
                  </a:lnTo>
                  <a:lnTo>
                    <a:pt x="866" y="1324"/>
                  </a:lnTo>
                  <a:lnTo>
                    <a:pt x="600" y="1306"/>
                  </a:lnTo>
                  <a:lnTo>
                    <a:pt x="579" y="1306"/>
                  </a:lnTo>
                  <a:lnTo>
                    <a:pt x="558" y="1306"/>
                  </a:lnTo>
                  <a:lnTo>
                    <a:pt x="534" y="1307"/>
                  </a:lnTo>
                  <a:lnTo>
                    <a:pt x="509" y="1307"/>
                  </a:lnTo>
                  <a:lnTo>
                    <a:pt x="483" y="1308"/>
                  </a:lnTo>
                  <a:lnTo>
                    <a:pt x="457" y="1308"/>
                  </a:lnTo>
                  <a:lnTo>
                    <a:pt x="429" y="1307"/>
                  </a:lnTo>
                  <a:lnTo>
                    <a:pt x="403" y="1306"/>
                  </a:lnTo>
                  <a:lnTo>
                    <a:pt x="377" y="1303"/>
                  </a:lnTo>
                  <a:lnTo>
                    <a:pt x="351" y="1300"/>
                  </a:lnTo>
                  <a:lnTo>
                    <a:pt x="327" y="1297"/>
                  </a:lnTo>
                  <a:lnTo>
                    <a:pt x="304" y="1290"/>
                  </a:lnTo>
                  <a:lnTo>
                    <a:pt x="283" y="1283"/>
                  </a:lnTo>
                  <a:lnTo>
                    <a:pt x="265" y="1274"/>
                  </a:lnTo>
                  <a:lnTo>
                    <a:pt x="248" y="1263"/>
                  </a:lnTo>
                  <a:lnTo>
                    <a:pt x="234" y="1249"/>
                  </a:lnTo>
                  <a:lnTo>
                    <a:pt x="267" y="1231"/>
                  </a:lnTo>
                  <a:lnTo>
                    <a:pt x="335" y="1210"/>
                  </a:lnTo>
                  <a:lnTo>
                    <a:pt x="384" y="1174"/>
                  </a:lnTo>
                  <a:lnTo>
                    <a:pt x="348" y="1147"/>
                  </a:lnTo>
                  <a:lnTo>
                    <a:pt x="284" y="1106"/>
                  </a:lnTo>
                  <a:lnTo>
                    <a:pt x="272" y="1105"/>
                  </a:lnTo>
                  <a:lnTo>
                    <a:pt x="259" y="1102"/>
                  </a:lnTo>
                  <a:lnTo>
                    <a:pt x="245" y="1101"/>
                  </a:lnTo>
                  <a:lnTo>
                    <a:pt x="232" y="1099"/>
                  </a:lnTo>
                  <a:lnTo>
                    <a:pt x="217" y="1097"/>
                  </a:lnTo>
                  <a:lnTo>
                    <a:pt x="202" y="1093"/>
                  </a:lnTo>
                  <a:lnTo>
                    <a:pt x="188" y="1090"/>
                  </a:lnTo>
                  <a:lnTo>
                    <a:pt x="172" y="1087"/>
                  </a:lnTo>
                  <a:lnTo>
                    <a:pt x="156" y="1082"/>
                  </a:lnTo>
                  <a:lnTo>
                    <a:pt x="139" y="1076"/>
                  </a:lnTo>
                  <a:lnTo>
                    <a:pt x="122" y="1071"/>
                  </a:lnTo>
                  <a:lnTo>
                    <a:pt x="104" y="1065"/>
                  </a:lnTo>
                  <a:lnTo>
                    <a:pt x="85" y="1057"/>
                  </a:lnTo>
                  <a:lnTo>
                    <a:pt x="66" y="1049"/>
                  </a:lnTo>
                  <a:lnTo>
                    <a:pt x="47" y="1041"/>
                  </a:lnTo>
                  <a:lnTo>
                    <a:pt x="26" y="1031"/>
                  </a:lnTo>
                  <a:lnTo>
                    <a:pt x="9" y="921"/>
                  </a:lnTo>
                  <a:lnTo>
                    <a:pt x="5" y="816"/>
                  </a:lnTo>
                  <a:lnTo>
                    <a:pt x="1" y="716"/>
                  </a:lnTo>
                  <a:lnTo>
                    <a:pt x="0" y="620"/>
                  </a:lnTo>
                  <a:lnTo>
                    <a:pt x="1" y="525"/>
                  </a:lnTo>
                  <a:lnTo>
                    <a:pt x="5" y="430"/>
                  </a:lnTo>
                  <a:lnTo>
                    <a:pt x="14" y="334"/>
                  </a:lnTo>
                  <a:lnTo>
                    <a:pt x="26" y="235"/>
                  </a:lnTo>
                  <a:lnTo>
                    <a:pt x="44" y="133"/>
                  </a:lnTo>
                  <a:lnTo>
                    <a:pt x="67" y="127"/>
                  </a:lnTo>
                  <a:lnTo>
                    <a:pt x="91" y="123"/>
                  </a:lnTo>
                  <a:lnTo>
                    <a:pt x="114" y="117"/>
                  </a:lnTo>
                  <a:lnTo>
                    <a:pt x="136" y="112"/>
                  </a:lnTo>
                  <a:lnTo>
                    <a:pt x="160" y="108"/>
                  </a:lnTo>
                  <a:lnTo>
                    <a:pt x="183" y="102"/>
                  </a:lnTo>
                  <a:lnTo>
                    <a:pt x="207" y="98"/>
                  </a:lnTo>
                  <a:lnTo>
                    <a:pt x="230" y="93"/>
                  </a:lnTo>
                  <a:lnTo>
                    <a:pt x="253" y="89"/>
                  </a:lnTo>
                  <a:lnTo>
                    <a:pt x="276" y="85"/>
                  </a:lnTo>
                  <a:lnTo>
                    <a:pt x="299" y="81"/>
                  </a:lnTo>
                  <a:lnTo>
                    <a:pt x="323" y="76"/>
                  </a:lnTo>
                  <a:lnTo>
                    <a:pt x="345" y="72"/>
                  </a:lnTo>
                  <a:lnTo>
                    <a:pt x="369" y="68"/>
                  </a:lnTo>
                  <a:lnTo>
                    <a:pt x="392" y="64"/>
                  </a:lnTo>
                  <a:lnTo>
                    <a:pt x="416" y="60"/>
                  </a:lnTo>
                  <a:lnTo>
                    <a:pt x="438" y="56"/>
                  </a:lnTo>
                  <a:lnTo>
                    <a:pt x="462" y="52"/>
                  </a:lnTo>
                  <a:lnTo>
                    <a:pt x="485" y="49"/>
                  </a:lnTo>
                  <a:lnTo>
                    <a:pt x="509" y="44"/>
                  </a:lnTo>
                  <a:lnTo>
                    <a:pt x="532" y="41"/>
                  </a:lnTo>
                  <a:lnTo>
                    <a:pt x="555" y="37"/>
                  </a:lnTo>
                  <a:lnTo>
                    <a:pt x="578" y="34"/>
                  </a:lnTo>
                  <a:lnTo>
                    <a:pt x="602" y="30"/>
                  </a:lnTo>
                  <a:lnTo>
                    <a:pt x="625" y="26"/>
                  </a:lnTo>
                  <a:lnTo>
                    <a:pt x="648" y="23"/>
                  </a:lnTo>
                  <a:lnTo>
                    <a:pt x="671" y="19"/>
                  </a:lnTo>
                  <a:lnTo>
                    <a:pt x="695" y="15"/>
                  </a:lnTo>
                  <a:lnTo>
                    <a:pt x="718" y="11"/>
                  </a:lnTo>
                  <a:lnTo>
                    <a:pt x="742" y="8"/>
                  </a:lnTo>
                  <a:lnTo>
                    <a:pt x="764" y="3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12988" y="4535488"/>
              <a:ext cx="25400" cy="16017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7"/>
                </a:cxn>
                <a:cxn ang="0">
                  <a:pos x="0" y="504"/>
                </a:cxn>
                <a:cxn ang="0">
                  <a:pos x="0" y="852"/>
                </a:cxn>
                <a:cxn ang="0">
                  <a:pos x="4" y="1009"/>
                </a:cxn>
                <a:cxn ang="0">
                  <a:pos x="16" y="1008"/>
                </a:cxn>
                <a:cxn ang="0">
                  <a:pos x="12" y="781"/>
                </a:cxn>
                <a:cxn ang="0">
                  <a:pos x="12" y="561"/>
                </a:cxn>
                <a:cxn ang="0">
                  <a:pos x="14" y="313"/>
                </a:cxn>
                <a:cxn ang="0">
                  <a:pos x="16" y="2"/>
                </a:cxn>
                <a:cxn ang="0">
                  <a:pos x="6" y="0"/>
                </a:cxn>
              </a:cxnLst>
              <a:rect l="0" t="0" r="r" b="b"/>
              <a:pathLst>
                <a:path w="16" h="1009">
                  <a:moveTo>
                    <a:pt x="6" y="0"/>
                  </a:moveTo>
                  <a:lnTo>
                    <a:pt x="3" y="157"/>
                  </a:lnTo>
                  <a:lnTo>
                    <a:pt x="0" y="504"/>
                  </a:lnTo>
                  <a:lnTo>
                    <a:pt x="0" y="852"/>
                  </a:lnTo>
                  <a:lnTo>
                    <a:pt x="4" y="1009"/>
                  </a:lnTo>
                  <a:lnTo>
                    <a:pt x="16" y="1008"/>
                  </a:lnTo>
                  <a:lnTo>
                    <a:pt x="12" y="781"/>
                  </a:lnTo>
                  <a:lnTo>
                    <a:pt x="12" y="561"/>
                  </a:lnTo>
                  <a:lnTo>
                    <a:pt x="14" y="313"/>
                  </a:lnTo>
                  <a:lnTo>
                    <a:pt x="1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305051" y="4533900"/>
              <a:ext cx="23813" cy="16017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57"/>
                </a:cxn>
                <a:cxn ang="0">
                  <a:pos x="0" y="504"/>
                </a:cxn>
                <a:cxn ang="0">
                  <a:pos x="0" y="851"/>
                </a:cxn>
                <a:cxn ang="0">
                  <a:pos x="3" y="1009"/>
                </a:cxn>
                <a:cxn ang="0">
                  <a:pos x="5" y="1008"/>
                </a:cxn>
                <a:cxn ang="0">
                  <a:pos x="9" y="1008"/>
                </a:cxn>
                <a:cxn ang="0">
                  <a:pos x="12" y="1008"/>
                </a:cxn>
                <a:cxn ang="0">
                  <a:pos x="15" y="1008"/>
                </a:cxn>
                <a:cxn ang="0">
                  <a:pos x="11" y="781"/>
                </a:cxn>
                <a:cxn ang="0">
                  <a:pos x="11" y="562"/>
                </a:cxn>
                <a:cxn ang="0">
                  <a:pos x="12" y="314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5" y="0"/>
                </a:cxn>
              </a:cxnLst>
              <a:rect l="0" t="0" r="r" b="b"/>
              <a:pathLst>
                <a:path w="15" h="1009">
                  <a:moveTo>
                    <a:pt x="5" y="0"/>
                  </a:moveTo>
                  <a:lnTo>
                    <a:pt x="2" y="157"/>
                  </a:lnTo>
                  <a:lnTo>
                    <a:pt x="0" y="504"/>
                  </a:lnTo>
                  <a:lnTo>
                    <a:pt x="0" y="851"/>
                  </a:lnTo>
                  <a:lnTo>
                    <a:pt x="3" y="1009"/>
                  </a:lnTo>
                  <a:lnTo>
                    <a:pt x="5" y="1008"/>
                  </a:lnTo>
                  <a:lnTo>
                    <a:pt x="9" y="1008"/>
                  </a:lnTo>
                  <a:lnTo>
                    <a:pt x="12" y="1008"/>
                  </a:lnTo>
                  <a:lnTo>
                    <a:pt x="15" y="1008"/>
                  </a:lnTo>
                  <a:lnTo>
                    <a:pt x="11" y="781"/>
                  </a:lnTo>
                  <a:lnTo>
                    <a:pt x="11" y="562"/>
                  </a:lnTo>
                  <a:lnTo>
                    <a:pt x="12" y="31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293938" y="4532313"/>
              <a:ext cx="26988" cy="16017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6"/>
                </a:cxn>
                <a:cxn ang="0">
                  <a:pos x="0" y="504"/>
                </a:cxn>
                <a:cxn ang="0">
                  <a:pos x="0" y="851"/>
                </a:cxn>
                <a:cxn ang="0">
                  <a:pos x="3" y="1009"/>
                </a:cxn>
                <a:cxn ang="0">
                  <a:pos x="7" y="1008"/>
                </a:cxn>
                <a:cxn ang="0">
                  <a:pos x="10" y="1008"/>
                </a:cxn>
                <a:cxn ang="0">
                  <a:pos x="13" y="1008"/>
                </a:cxn>
                <a:cxn ang="0">
                  <a:pos x="17" y="1007"/>
                </a:cxn>
                <a:cxn ang="0">
                  <a:pos x="12" y="780"/>
                </a:cxn>
                <a:cxn ang="0">
                  <a:pos x="12" y="561"/>
                </a:cxn>
                <a:cxn ang="0">
                  <a:pos x="13" y="314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09">
                  <a:moveTo>
                    <a:pt x="7" y="0"/>
                  </a:moveTo>
                  <a:lnTo>
                    <a:pt x="2" y="156"/>
                  </a:lnTo>
                  <a:lnTo>
                    <a:pt x="0" y="504"/>
                  </a:lnTo>
                  <a:lnTo>
                    <a:pt x="0" y="851"/>
                  </a:lnTo>
                  <a:lnTo>
                    <a:pt x="3" y="1009"/>
                  </a:lnTo>
                  <a:lnTo>
                    <a:pt x="7" y="1008"/>
                  </a:lnTo>
                  <a:lnTo>
                    <a:pt x="10" y="1008"/>
                  </a:lnTo>
                  <a:lnTo>
                    <a:pt x="13" y="1008"/>
                  </a:lnTo>
                  <a:lnTo>
                    <a:pt x="17" y="1007"/>
                  </a:lnTo>
                  <a:lnTo>
                    <a:pt x="12" y="780"/>
                  </a:lnTo>
                  <a:lnTo>
                    <a:pt x="12" y="561"/>
                  </a:lnTo>
                  <a:lnTo>
                    <a:pt x="13" y="314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284413" y="4530725"/>
              <a:ext cx="28575" cy="16002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6"/>
                </a:cxn>
                <a:cxn ang="0">
                  <a:pos x="0" y="504"/>
                </a:cxn>
                <a:cxn ang="0">
                  <a:pos x="0" y="850"/>
                </a:cxn>
                <a:cxn ang="0">
                  <a:pos x="4" y="1008"/>
                </a:cxn>
                <a:cxn ang="0">
                  <a:pos x="7" y="1008"/>
                </a:cxn>
                <a:cxn ang="0">
                  <a:pos x="10" y="1007"/>
                </a:cxn>
                <a:cxn ang="0">
                  <a:pos x="14" y="1007"/>
                </a:cxn>
                <a:cxn ang="0">
                  <a:pos x="18" y="1007"/>
                </a:cxn>
                <a:cxn ang="0">
                  <a:pos x="13" y="780"/>
                </a:cxn>
                <a:cxn ang="0">
                  <a:pos x="13" y="560"/>
                </a:cxn>
                <a:cxn ang="0">
                  <a:pos x="15" y="314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8" h="1008">
                  <a:moveTo>
                    <a:pt x="7" y="0"/>
                  </a:moveTo>
                  <a:lnTo>
                    <a:pt x="2" y="156"/>
                  </a:lnTo>
                  <a:lnTo>
                    <a:pt x="0" y="504"/>
                  </a:lnTo>
                  <a:lnTo>
                    <a:pt x="0" y="850"/>
                  </a:lnTo>
                  <a:lnTo>
                    <a:pt x="4" y="1008"/>
                  </a:lnTo>
                  <a:lnTo>
                    <a:pt x="7" y="1008"/>
                  </a:lnTo>
                  <a:lnTo>
                    <a:pt x="10" y="1007"/>
                  </a:lnTo>
                  <a:lnTo>
                    <a:pt x="14" y="1007"/>
                  </a:lnTo>
                  <a:lnTo>
                    <a:pt x="18" y="1007"/>
                  </a:lnTo>
                  <a:lnTo>
                    <a:pt x="13" y="780"/>
                  </a:lnTo>
                  <a:lnTo>
                    <a:pt x="13" y="560"/>
                  </a:lnTo>
                  <a:lnTo>
                    <a:pt x="15" y="314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274888" y="4527550"/>
              <a:ext cx="26988" cy="16017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7"/>
                </a:cxn>
                <a:cxn ang="0">
                  <a:pos x="0" y="505"/>
                </a:cxn>
                <a:cxn ang="0">
                  <a:pos x="0" y="851"/>
                </a:cxn>
                <a:cxn ang="0">
                  <a:pos x="4" y="1009"/>
                </a:cxn>
                <a:cxn ang="0">
                  <a:pos x="7" y="1009"/>
                </a:cxn>
                <a:cxn ang="0">
                  <a:pos x="11" y="1008"/>
                </a:cxn>
                <a:cxn ang="0">
                  <a:pos x="14" y="1008"/>
                </a:cxn>
                <a:cxn ang="0">
                  <a:pos x="17" y="1008"/>
                </a:cxn>
                <a:cxn ang="0">
                  <a:pos x="13" y="780"/>
                </a:cxn>
                <a:cxn ang="0">
                  <a:pos x="12" y="561"/>
                </a:cxn>
                <a:cxn ang="0">
                  <a:pos x="14" y="315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009">
                  <a:moveTo>
                    <a:pt x="6" y="0"/>
                  </a:moveTo>
                  <a:lnTo>
                    <a:pt x="3" y="157"/>
                  </a:lnTo>
                  <a:lnTo>
                    <a:pt x="0" y="505"/>
                  </a:lnTo>
                  <a:lnTo>
                    <a:pt x="0" y="851"/>
                  </a:lnTo>
                  <a:lnTo>
                    <a:pt x="4" y="1009"/>
                  </a:lnTo>
                  <a:lnTo>
                    <a:pt x="7" y="1009"/>
                  </a:lnTo>
                  <a:lnTo>
                    <a:pt x="11" y="1008"/>
                  </a:lnTo>
                  <a:lnTo>
                    <a:pt x="14" y="1008"/>
                  </a:lnTo>
                  <a:lnTo>
                    <a:pt x="17" y="1008"/>
                  </a:lnTo>
                  <a:lnTo>
                    <a:pt x="13" y="780"/>
                  </a:lnTo>
                  <a:lnTo>
                    <a:pt x="12" y="561"/>
                  </a:lnTo>
                  <a:lnTo>
                    <a:pt x="14" y="315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266951" y="4525963"/>
              <a:ext cx="25400" cy="16017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7"/>
                </a:cxn>
                <a:cxn ang="0">
                  <a:pos x="0" y="503"/>
                </a:cxn>
                <a:cxn ang="0">
                  <a:pos x="0" y="851"/>
                </a:cxn>
                <a:cxn ang="0">
                  <a:pos x="3" y="1009"/>
                </a:cxn>
                <a:cxn ang="0">
                  <a:pos x="7" y="1007"/>
                </a:cxn>
                <a:cxn ang="0">
                  <a:pos x="10" y="1007"/>
                </a:cxn>
                <a:cxn ang="0">
                  <a:pos x="13" y="1007"/>
                </a:cxn>
                <a:cxn ang="0">
                  <a:pos x="16" y="1006"/>
                </a:cxn>
                <a:cxn ang="0">
                  <a:pos x="11" y="779"/>
                </a:cxn>
                <a:cxn ang="0">
                  <a:pos x="11" y="561"/>
                </a:cxn>
                <a:cxn ang="0">
                  <a:pos x="13" y="315"/>
                </a:cxn>
                <a:cxn ang="0">
                  <a:pos x="16" y="4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6" h="1009">
                  <a:moveTo>
                    <a:pt x="7" y="0"/>
                  </a:moveTo>
                  <a:lnTo>
                    <a:pt x="2" y="157"/>
                  </a:lnTo>
                  <a:lnTo>
                    <a:pt x="0" y="503"/>
                  </a:lnTo>
                  <a:lnTo>
                    <a:pt x="0" y="851"/>
                  </a:lnTo>
                  <a:lnTo>
                    <a:pt x="3" y="1009"/>
                  </a:lnTo>
                  <a:lnTo>
                    <a:pt x="7" y="1007"/>
                  </a:lnTo>
                  <a:lnTo>
                    <a:pt x="10" y="1007"/>
                  </a:lnTo>
                  <a:lnTo>
                    <a:pt x="13" y="1007"/>
                  </a:lnTo>
                  <a:lnTo>
                    <a:pt x="16" y="1006"/>
                  </a:lnTo>
                  <a:lnTo>
                    <a:pt x="11" y="779"/>
                  </a:lnTo>
                  <a:lnTo>
                    <a:pt x="11" y="561"/>
                  </a:lnTo>
                  <a:lnTo>
                    <a:pt x="13" y="315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2257426" y="4524375"/>
              <a:ext cx="25400" cy="15986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7"/>
                </a:cxn>
                <a:cxn ang="0">
                  <a:pos x="0" y="503"/>
                </a:cxn>
                <a:cxn ang="0">
                  <a:pos x="0" y="851"/>
                </a:cxn>
                <a:cxn ang="0">
                  <a:pos x="3" y="1007"/>
                </a:cxn>
                <a:cxn ang="0">
                  <a:pos x="7" y="1007"/>
                </a:cxn>
                <a:cxn ang="0">
                  <a:pos x="10" y="1007"/>
                </a:cxn>
                <a:cxn ang="0">
                  <a:pos x="13" y="1007"/>
                </a:cxn>
                <a:cxn ang="0">
                  <a:pos x="16" y="1006"/>
                </a:cxn>
                <a:cxn ang="0">
                  <a:pos x="11" y="779"/>
                </a:cxn>
                <a:cxn ang="0">
                  <a:pos x="11" y="561"/>
                </a:cxn>
                <a:cxn ang="0">
                  <a:pos x="13" y="315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6" h="1007">
                  <a:moveTo>
                    <a:pt x="6" y="0"/>
                  </a:moveTo>
                  <a:lnTo>
                    <a:pt x="2" y="157"/>
                  </a:lnTo>
                  <a:lnTo>
                    <a:pt x="0" y="503"/>
                  </a:lnTo>
                  <a:lnTo>
                    <a:pt x="0" y="851"/>
                  </a:lnTo>
                  <a:lnTo>
                    <a:pt x="3" y="1007"/>
                  </a:lnTo>
                  <a:lnTo>
                    <a:pt x="7" y="1007"/>
                  </a:lnTo>
                  <a:lnTo>
                    <a:pt x="10" y="1007"/>
                  </a:lnTo>
                  <a:lnTo>
                    <a:pt x="13" y="1007"/>
                  </a:lnTo>
                  <a:lnTo>
                    <a:pt x="16" y="1006"/>
                  </a:lnTo>
                  <a:lnTo>
                    <a:pt x="11" y="779"/>
                  </a:lnTo>
                  <a:lnTo>
                    <a:pt x="11" y="561"/>
                  </a:lnTo>
                  <a:lnTo>
                    <a:pt x="13" y="315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2246313" y="4522788"/>
              <a:ext cx="26988" cy="15986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7"/>
                </a:cxn>
                <a:cxn ang="0">
                  <a:pos x="0" y="503"/>
                </a:cxn>
                <a:cxn ang="0">
                  <a:pos x="0" y="850"/>
                </a:cxn>
                <a:cxn ang="0">
                  <a:pos x="4" y="1007"/>
                </a:cxn>
                <a:cxn ang="0">
                  <a:pos x="7" y="1007"/>
                </a:cxn>
                <a:cxn ang="0">
                  <a:pos x="10" y="1006"/>
                </a:cxn>
                <a:cxn ang="0">
                  <a:pos x="14" y="1006"/>
                </a:cxn>
                <a:cxn ang="0">
                  <a:pos x="17" y="1006"/>
                </a:cxn>
                <a:cxn ang="0">
                  <a:pos x="13" y="779"/>
                </a:cxn>
                <a:cxn ang="0">
                  <a:pos x="13" y="561"/>
                </a:cxn>
                <a:cxn ang="0">
                  <a:pos x="14" y="315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07">
                  <a:moveTo>
                    <a:pt x="7" y="0"/>
                  </a:moveTo>
                  <a:lnTo>
                    <a:pt x="3" y="157"/>
                  </a:lnTo>
                  <a:lnTo>
                    <a:pt x="0" y="503"/>
                  </a:lnTo>
                  <a:lnTo>
                    <a:pt x="0" y="850"/>
                  </a:lnTo>
                  <a:lnTo>
                    <a:pt x="4" y="1007"/>
                  </a:lnTo>
                  <a:lnTo>
                    <a:pt x="7" y="1007"/>
                  </a:lnTo>
                  <a:lnTo>
                    <a:pt x="10" y="1006"/>
                  </a:lnTo>
                  <a:lnTo>
                    <a:pt x="14" y="1006"/>
                  </a:lnTo>
                  <a:lnTo>
                    <a:pt x="17" y="1006"/>
                  </a:lnTo>
                  <a:lnTo>
                    <a:pt x="13" y="779"/>
                  </a:lnTo>
                  <a:lnTo>
                    <a:pt x="13" y="561"/>
                  </a:lnTo>
                  <a:lnTo>
                    <a:pt x="14" y="31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238376" y="4521200"/>
              <a:ext cx="26988" cy="15986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7"/>
                </a:cxn>
                <a:cxn ang="0">
                  <a:pos x="0" y="503"/>
                </a:cxn>
                <a:cxn ang="0">
                  <a:pos x="0" y="849"/>
                </a:cxn>
                <a:cxn ang="0">
                  <a:pos x="3" y="1007"/>
                </a:cxn>
                <a:cxn ang="0">
                  <a:pos x="6" y="1006"/>
                </a:cxn>
                <a:cxn ang="0">
                  <a:pos x="10" y="1006"/>
                </a:cxn>
                <a:cxn ang="0">
                  <a:pos x="13" y="1006"/>
                </a:cxn>
                <a:cxn ang="0">
                  <a:pos x="17" y="1006"/>
                </a:cxn>
                <a:cxn ang="0">
                  <a:pos x="12" y="779"/>
                </a:cxn>
                <a:cxn ang="0">
                  <a:pos x="12" y="561"/>
                </a:cxn>
                <a:cxn ang="0">
                  <a:pos x="13" y="314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7" h="1007">
                  <a:moveTo>
                    <a:pt x="6" y="0"/>
                  </a:moveTo>
                  <a:lnTo>
                    <a:pt x="2" y="157"/>
                  </a:lnTo>
                  <a:lnTo>
                    <a:pt x="0" y="503"/>
                  </a:lnTo>
                  <a:lnTo>
                    <a:pt x="0" y="849"/>
                  </a:lnTo>
                  <a:lnTo>
                    <a:pt x="3" y="1007"/>
                  </a:lnTo>
                  <a:lnTo>
                    <a:pt x="6" y="1006"/>
                  </a:lnTo>
                  <a:lnTo>
                    <a:pt x="10" y="1006"/>
                  </a:lnTo>
                  <a:lnTo>
                    <a:pt x="13" y="1006"/>
                  </a:lnTo>
                  <a:lnTo>
                    <a:pt x="17" y="1006"/>
                  </a:lnTo>
                  <a:lnTo>
                    <a:pt x="12" y="779"/>
                  </a:lnTo>
                  <a:lnTo>
                    <a:pt x="12" y="561"/>
                  </a:lnTo>
                  <a:lnTo>
                    <a:pt x="13" y="31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228851" y="4519613"/>
              <a:ext cx="26988" cy="15970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6"/>
                </a:cxn>
                <a:cxn ang="0">
                  <a:pos x="0" y="503"/>
                </a:cxn>
                <a:cxn ang="0">
                  <a:pos x="0" y="849"/>
                </a:cxn>
                <a:cxn ang="0">
                  <a:pos x="4" y="1006"/>
                </a:cxn>
                <a:cxn ang="0">
                  <a:pos x="7" y="1006"/>
                </a:cxn>
                <a:cxn ang="0">
                  <a:pos x="10" y="1006"/>
                </a:cxn>
                <a:cxn ang="0">
                  <a:pos x="14" y="1006"/>
                </a:cxn>
                <a:cxn ang="0">
                  <a:pos x="17" y="1005"/>
                </a:cxn>
                <a:cxn ang="0">
                  <a:pos x="12" y="779"/>
                </a:cxn>
                <a:cxn ang="0">
                  <a:pos x="11" y="561"/>
                </a:cxn>
                <a:cxn ang="0">
                  <a:pos x="14" y="31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06">
                  <a:moveTo>
                    <a:pt x="6" y="0"/>
                  </a:moveTo>
                  <a:lnTo>
                    <a:pt x="2" y="156"/>
                  </a:lnTo>
                  <a:lnTo>
                    <a:pt x="0" y="503"/>
                  </a:lnTo>
                  <a:lnTo>
                    <a:pt x="0" y="849"/>
                  </a:lnTo>
                  <a:lnTo>
                    <a:pt x="4" y="1006"/>
                  </a:lnTo>
                  <a:lnTo>
                    <a:pt x="7" y="1006"/>
                  </a:lnTo>
                  <a:lnTo>
                    <a:pt x="10" y="1006"/>
                  </a:lnTo>
                  <a:lnTo>
                    <a:pt x="14" y="1006"/>
                  </a:lnTo>
                  <a:lnTo>
                    <a:pt x="17" y="1005"/>
                  </a:lnTo>
                  <a:lnTo>
                    <a:pt x="12" y="779"/>
                  </a:lnTo>
                  <a:lnTo>
                    <a:pt x="11" y="561"/>
                  </a:lnTo>
                  <a:lnTo>
                    <a:pt x="14" y="31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2219326" y="4518025"/>
              <a:ext cx="25400" cy="15970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6"/>
                </a:cxn>
                <a:cxn ang="0">
                  <a:pos x="0" y="503"/>
                </a:cxn>
                <a:cxn ang="0">
                  <a:pos x="0" y="849"/>
                </a:cxn>
                <a:cxn ang="0">
                  <a:pos x="4" y="1006"/>
                </a:cxn>
                <a:cxn ang="0">
                  <a:pos x="7" y="1006"/>
                </a:cxn>
                <a:cxn ang="0">
                  <a:pos x="10" y="1004"/>
                </a:cxn>
                <a:cxn ang="0">
                  <a:pos x="14" y="1004"/>
                </a:cxn>
                <a:cxn ang="0">
                  <a:pos x="16" y="1004"/>
                </a:cxn>
                <a:cxn ang="0">
                  <a:pos x="12" y="779"/>
                </a:cxn>
                <a:cxn ang="0">
                  <a:pos x="12" y="561"/>
                </a:cxn>
                <a:cxn ang="0">
                  <a:pos x="13" y="31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6" h="1006">
                  <a:moveTo>
                    <a:pt x="6" y="0"/>
                  </a:moveTo>
                  <a:lnTo>
                    <a:pt x="3" y="156"/>
                  </a:lnTo>
                  <a:lnTo>
                    <a:pt x="0" y="503"/>
                  </a:lnTo>
                  <a:lnTo>
                    <a:pt x="0" y="849"/>
                  </a:lnTo>
                  <a:lnTo>
                    <a:pt x="4" y="1006"/>
                  </a:lnTo>
                  <a:lnTo>
                    <a:pt x="7" y="1006"/>
                  </a:lnTo>
                  <a:lnTo>
                    <a:pt x="10" y="1004"/>
                  </a:lnTo>
                  <a:lnTo>
                    <a:pt x="14" y="1004"/>
                  </a:lnTo>
                  <a:lnTo>
                    <a:pt x="16" y="1004"/>
                  </a:lnTo>
                  <a:lnTo>
                    <a:pt x="12" y="779"/>
                  </a:lnTo>
                  <a:lnTo>
                    <a:pt x="12" y="561"/>
                  </a:lnTo>
                  <a:lnTo>
                    <a:pt x="13" y="31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211388" y="4514850"/>
              <a:ext cx="23813" cy="15970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57"/>
                </a:cxn>
                <a:cxn ang="0">
                  <a:pos x="0" y="503"/>
                </a:cxn>
                <a:cxn ang="0">
                  <a:pos x="0" y="850"/>
                </a:cxn>
                <a:cxn ang="0">
                  <a:pos x="3" y="1006"/>
                </a:cxn>
                <a:cxn ang="0">
                  <a:pos x="15" y="1005"/>
                </a:cxn>
                <a:cxn ang="0">
                  <a:pos x="11" y="779"/>
                </a:cxn>
                <a:cxn ang="0">
                  <a:pos x="11" y="561"/>
                </a:cxn>
                <a:cxn ang="0">
                  <a:pos x="12" y="315"/>
                </a:cxn>
                <a:cxn ang="0">
                  <a:pos x="15" y="5"/>
                </a:cxn>
                <a:cxn ang="0">
                  <a:pos x="5" y="0"/>
                </a:cxn>
              </a:cxnLst>
              <a:rect l="0" t="0" r="r" b="b"/>
              <a:pathLst>
                <a:path w="15" h="1006">
                  <a:moveTo>
                    <a:pt x="5" y="0"/>
                  </a:moveTo>
                  <a:lnTo>
                    <a:pt x="2" y="157"/>
                  </a:lnTo>
                  <a:lnTo>
                    <a:pt x="0" y="503"/>
                  </a:lnTo>
                  <a:lnTo>
                    <a:pt x="0" y="850"/>
                  </a:lnTo>
                  <a:lnTo>
                    <a:pt x="3" y="1006"/>
                  </a:lnTo>
                  <a:lnTo>
                    <a:pt x="15" y="1005"/>
                  </a:lnTo>
                  <a:lnTo>
                    <a:pt x="11" y="779"/>
                  </a:lnTo>
                  <a:lnTo>
                    <a:pt x="11" y="561"/>
                  </a:lnTo>
                  <a:lnTo>
                    <a:pt x="12" y="315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328863" y="4538663"/>
              <a:ext cx="25400" cy="15970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7"/>
                </a:cxn>
                <a:cxn ang="0">
                  <a:pos x="0" y="503"/>
                </a:cxn>
                <a:cxn ang="0">
                  <a:pos x="0" y="850"/>
                </a:cxn>
                <a:cxn ang="0">
                  <a:pos x="4" y="1006"/>
                </a:cxn>
                <a:cxn ang="0">
                  <a:pos x="16" y="1005"/>
                </a:cxn>
                <a:cxn ang="0">
                  <a:pos x="12" y="779"/>
                </a:cxn>
                <a:cxn ang="0">
                  <a:pos x="12" y="561"/>
                </a:cxn>
                <a:cxn ang="0">
                  <a:pos x="14" y="315"/>
                </a:cxn>
                <a:cxn ang="0">
                  <a:pos x="16" y="5"/>
                </a:cxn>
                <a:cxn ang="0">
                  <a:pos x="6" y="0"/>
                </a:cxn>
              </a:cxnLst>
              <a:rect l="0" t="0" r="r" b="b"/>
              <a:pathLst>
                <a:path w="16" h="1006">
                  <a:moveTo>
                    <a:pt x="6" y="0"/>
                  </a:moveTo>
                  <a:lnTo>
                    <a:pt x="3" y="157"/>
                  </a:lnTo>
                  <a:lnTo>
                    <a:pt x="0" y="503"/>
                  </a:lnTo>
                  <a:lnTo>
                    <a:pt x="0" y="850"/>
                  </a:lnTo>
                  <a:lnTo>
                    <a:pt x="4" y="1006"/>
                  </a:lnTo>
                  <a:lnTo>
                    <a:pt x="16" y="1005"/>
                  </a:lnTo>
                  <a:lnTo>
                    <a:pt x="12" y="779"/>
                  </a:lnTo>
                  <a:lnTo>
                    <a:pt x="12" y="561"/>
                  </a:lnTo>
                  <a:lnTo>
                    <a:pt x="14" y="315"/>
                  </a:lnTo>
                  <a:lnTo>
                    <a:pt x="1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84188" y="4814888"/>
              <a:ext cx="365125" cy="1600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9" y="0"/>
                </a:cxn>
                <a:cxn ang="0">
                  <a:pos x="230" y="990"/>
                </a:cxn>
                <a:cxn ang="0">
                  <a:pos x="230" y="1008"/>
                </a:cxn>
                <a:cxn ang="0">
                  <a:pos x="44" y="1007"/>
                </a:cxn>
                <a:cxn ang="0">
                  <a:pos x="42" y="970"/>
                </a:cxn>
                <a:cxn ang="0">
                  <a:pos x="1" y="963"/>
                </a:cxn>
                <a:cxn ang="0">
                  <a:pos x="0" y="24"/>
                </a:cxn>
              </a:cxnLst>
              <a:rect l="0" t="0" r="r" b="b"/>
              <a:pathLst>
                <a:path w="230" h="1008">
                  <a:moveTo>
                    <a:pt x="0" y="24"/>
                  </a:moveTo>
                  <a:lnTo>
                    <a:pt x="229" y="0"/>
                  </a:lnTo>
                  <a:lnTo>
                    <a:pt x="230" y="990"/>
                  </a:lnTo>
                  <a:lnTo>
                    <a:pt x="230" y="1008"/>
                  </a:lnTo>
                  <a:lnTo>
                    <a:pt x="44" y="1007"/>
                  </a:lnTo>
                  <a:lnTo>
                    <a:pt x="42" y="970"/>
                  </a:lnTo>
                  <a:lnTo>
                    <a:pt x="1" y="96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84188" y="4814888"/>
              <a:ext cx="365125" cy="14859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23"/>
                </a:cxn>
                <a:cxn ang="0">
                  <a:pos x="28" y="20"/>
                </a:cxn>
                <a:cxn ang="0">
                  <a:pos x="43" y="19"/>
                </a:cxn>
                <a:cxn ang="0">
                  <a:pos x="57" y="18"/>
                </a:cxn>
                <a:cxn ang="0">
                  <a:pos x="71" y="16"/>
                </a:cxn>
                <a:cxn ang="0">
                  <a:pos x="86" y="15"/>
                </a:cxn>
                <a:cxn ang="0">
                  <a:pos x="100" y="14"/>
                </a:cxn>
                <a:cxn ang="0">
                  <a:pos x="115" y="11"/>
                </a:cxn>
                <a:cxn ang="0">
                  <a:pos x="129" y="10"/>
                </a:cxn>
                <a:cxn ang="0">
                  <a:pos x="143" y="9"/>
                </a:cxn>
                <a:cxn ang="0">
                  <a:pos x="158" y="8"/>
                </a:cxn>
                <a:cxn ang="0">
                  <a:pos x="172" y="6"/>
                </a:cxn>
                <a:cxn ang="0">
                  <a:pos x="186" y="5"/>
                </a:cxn>
                <a:cxn ang="0">
                  <a:pos x="201" y="3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229"/>
                </a:cxn>
                <a:cxn ang="0">
                  <a:pos x="230" y="459"/>
                </a:cxn>
                <a:cxn ang="0">
                  <a:pos x="230" y="689"/>
                </a:cxn>
                <a:cxn ang="0">
                  <a:pos x="230" y="919"/>
                </a:cxn>
                <a:cxn ang="0">
                  <a:pos x="230" y="923"/>
                </a:cxn>
                <a:cxn ang="0">
                  <a:pos x="230" y="926"/>
                </a:cxn>
                <a:cxn ang="0">
                  <a:pos x="230" y="931"/>
                </a:cxn>
                <a:cxn ang="0">
                  <a:pos x="230" y="936"/>
                </a:cxn>
                <a:cxn ang="0">
                  <a:pos x="219" y="936"/>
                </a:cxn>
                <a:cxn ang="0">
                  <a:pos x="208" y="936"/>
                </a:cxn>
                <a:cxn ang="0">
                  <a:pos x="196" y="936"/>
                </a:cxn>
                <a:cxn ang="0">
                  <a:pos x="184" y="936"/>
                </a:cxn>
                <a:cxn ang="0">
                  <a:pos x="172" y="936"/>
                </a:cxn>
                <a:cxn ang="0">
                  <a:pos x="161" y="936"/>
                </a:cxn>
                <a:cxn ang="0">
                  <a:pos x="150" y="936"/>
                </a:cxn>
                <a:cxn ang="0">
                  <a:pos x="137" y="934"/>
                </a:cxn>
                <a:cxn ang="0">
                  <a:pos x="126" y="934"/>
                </a:cxn>
                <a:cxn ang="0">
                  <a:pos x="115" y="934"/>
                </a:cxn>
                <a:cxn ang="0">
                  <a:pos x="103" y="934"/>
                </a:cxn>
                <a:cxn ang="0">
                  <a:pos x="91" y="934"/>
                </a:cxn>
                <a:cxn ang="0">
                  <a:pos x="79" y="934"/>
                </a:cxn>
                <a:cxn ang="0">
                  <a:pos x="68" y="934"/>
                </a:cxn>
                <a:cxn ang="0">
                  <a:pos x="56" y="934"/>
                </a:cxn>
                <a:cxn ang="0">
                  <a:pos x="44" y="934"/>
                </a:cxn>
                <a:cxn ang="0">
                  <a:pos x="43" y="925"/>
                </a:cxn>
                <a:cxn ang="0">
                  <a:pos x="43" y="917"/>
                </a:cxn>
                <a:cxn ang="0">
                  <a:pos x="42" y="908"/>
                </a:cxn>
                <a:cxn ang="0">
                  <a:pos x="42" y="899"/>
                </a:cxn>
                <a:cxn ang="0">
                  <a:pos x="37" y="899"/>
                </a:cxn>
                <a:cxn ang="0">
                  <a:pos x="32" y="898"/>
                </a:cxn>
                <a:cxn ang="0">
                  <a:pos x="27" y="898"/>
                </a:cxn>
                <a:cxn ang="0">
                  <a:pos x="21" y="897"/>
                </a:cxn>
                <a:cxn ang="0">
                  <a:pos x="17" y="896"/>
                </a:cxn>
                <a:cxn ang="0">
                  <a:pos x="11" y="895"/>
                </a:cxn>
                <a:cxn ang="0">
                  <a:pos x="7" y="895"/>
                </a:cxn>
                <a:cxn ang="0">
                  <a:pos x="1" y="894"/>
                </a:cxn>
                <a:cxn ang="0">
                  <a:pos x="1" y="677"/>
                </a:cxn>
                <a:cxn ang="0">
                  <a:pos x="1" y="459"/>
                </a:cxn>
                <a:cxn ang="0">
                  <a:pos x="1" y="241"/>
                </a:cxn>
                <a:cxn ang="0">
                  <a:pos x="0" y="24"/>
                </a:cxn>
              </a:cxnLst>
              <a:rect l="0" t="0" r="r" b="b"/>
              <a:pathLst>
                <a:path w="230" h="936">
                  <a:moveTo>
                    <a:pt x="0" y="24"/>
                  </a:moveTo>
                  <a:lnTo>
                    <a:pt x="15" y="23"/>
                  </a:lnTo>
                  <a:lnTo>
                    <a:pt x="28" y="20"/>
                  </a:lnTo>
                  <a:lnTo>
                    <a:pt x="43" y="19"/>
                  </a:lnTo>
                  <a:lnTo>
                    <a:pt x="57" y="18"/>
                  </a:lnTo>
                  <a:lnTo>
                    <a:pt x="71" y="16"/>
                  </a:lnTo>
                  <a:lnTo>
                    <a:pt x="86" y="15"/>
                  </a:lnTo>
                  <a:lnTo>
                    <a:pt x="100" y="14"/>
                  </a:lnTo>
                  <a:lnTo>
                    <a:pt x="115" y="11"/>
                  </a:lnTo>
                  <a:lnTo>
                    <a:pt x="129" y="10"/>
                  </a:lnTo>
                  <a:lnTo>
                    <a:pt x="143" y="9"/>
                  </a:lnTo>
                  <a:lnTo>
                    <a:pt x="158" y="8"/>
                  </a:lnTo>
                  <a:lnTo>
                    <a:pt x="172" y="6"/>
                  </a:lnTo>
                  <a:lnTo>
                    <a:pt x="186" y="5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229"/>
                  </a:lnTo>
                  <a:lnTo>
                    <a:pt x="230" y="459"/>
                  </a:lnTo>
                  <a:lnTo>
                    <a:pt x="230" y="689"/>
                  </a:lnTo>
                  <a:lnTo>
                    <a:pt x="230" y="919"/>
                  </a:lnTo>
                  <a:lnTo>
                    <a:pt x="230" y="923"/>
                  </a:lnTo>
                  <a:lnTo>
                    <a:pt x="230" y="926"/>
                  </a:lnTo>
                  <a:lnTo>
                    <a:pt x="230" y="931"/>
                  </a:lnTo>
                  <a:lnTo>
                    <a:pt x="230" y="936"/>
                  </a:lnTo>
                  <a:lnTo>
                    <a:pt x="219" y="936"/>
                  </a:lnTo>
                  <a:lnTo>
                    <a:pt x="208" y="936"/>
                  </a:lnTo>
                  <a:lnTo>
                    <a:pt x="196" y="936"/>
                  </a:lnTo>
                  <a:lnTo>
                    <a:pt x="184" y="936"/>
                  </a:lnTo>
                  <a:lnTo>
                    <a:pt x="172" y="936"/>
                  </a:lnTo>
                  <a:lnTo>
                    <a:pt x="161" y="936"/>
                  </a:lnTo>
                  <a:lnTo>
                    <a:pt x="150" y="936"/>
                  </a:lnTo>
                  <a:lnTo>
                    <a:pt x="137" y="934"/>
                  </a:lnTo>
                  <a:lnTo>
                    <a:pt x="126" y="934"/>
                  </a:lnTo>
                  <a:lnTo>
                    <a:pt x="115" y="934"/>
                  </a:lnTo>
                  <a:lnTo>
                    <a:pt x="103" y="934"/>
                  </a:lnTo>
                  <a:lnTo>
                    <a:pt x="91" y="934"/>
                  </a:lnTo>
                  <a:lnTo>
                    <a:pt x="79" y="934"/>
                  </a:lnTo>
                  <a:lnTo>
                    <a:pt x="68" y="934"/>
                  </a:lnTo>
                  <a:lnTo>
                    <a:pt x="56" y="934"/>
                  </a:lnTo>
                  <a:lnTo>
                    <a:pt x="44" y="934"/>
                  </a:lnTo>
                  <a:lnTo>
                    <a:pt x="43" y="925"/>
                  </a:lnTo>
                  <a:lnTo>
                    <a:pt x="43" y="917"/>
                  </a:lnTo>
                  <a:lnTo>
                    <a:pt x="42" y="908"/>
                  </a:lnTo>
                  <a:lnTo>
                    <a:pt x="42" y="899"/>
                  </a:lnTo>
                  <a:lnTo>
                    <a:pt x="37" y="899"/>
                  </a:lnTo>
                  <a:lnTo>
                    <a:pt x="32" y="898"/>
                  </a:lnTo>
                  <a:lnTo>
                    <a:pt x="27" y="898"/>
                  </a:lnTo>
                  <a:lnTo>
                    <a:pt x="21" y="897"/>
                  </a:lnTo>
                  <a:lnTo>
                    <a:pt x="17" y="896"/>
                  </a:lnTo>
                  <a:lnTo>
                    <a:pt x="11" y="895"/>
                  </a:lnTo>
                  <a:lnTo>
                    <a:pt x="7" y="895"/>
                  </a:lnTo>
                  <a:lnTo>
                    <a:pt x="1" y="894"/>
                  </a:lnTo>
                  <a:lnTo>
                    <a:pt x="1" y="677"/>
                  </a:lnTo>
                  <a:lnTo>
                    <a:pt x="1" y="459"/>
                  </a:lnTo>
                  <a:lnTo>
                    <a:pt x="1" y="24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84188" y="4816475"/>
              <a:ext cx="365125" cy="13684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21"/>
                </a:cxn>
                <a:cxn ang="0">
                  <a:pos x="28" y="19"/>
                </a:cxn>
                <a:cxn ang="0">
                  <a:pos x="43" y="18"/>
                </a:cxn>
                <a:cxn ang="0">
                  <a:pos x="57" y="16"/>
                </a:cxn>
                <a:cxn ang="0">
                  <a:pos x="71" y="15"/>
                </a:cxn>
                <a:cxn ang="0">
                  <a:pos x="86" y="14"/>
                </a:cxn>
                <a:cxn ang="0">
                  <a:pos x="100" y="13"/>
                </a:cxn>
                <a:cxn ang="0">
                  <a:pos x="115" y="11"/>
                </a:cxn>
                <a:cxn ang="0">
                  <a:pos x="129" y="10"/>
                </a:cxn>
                <a:cxn ang="0">
                  <a:pos x="143" y="9"/>
                </a:cxn>
                <a:cxn ang="0">
                  <a:pos x="158" y="7"/>
                </a:cxn>
                <a:cxn ang="0">
                  <a:pos x="172" y="6"/>
                </a:cxn>
                <a:cxn ang="0">
                  <a:pos x="186" y="5"/>
                </a:cxn>
                <a:cxn ang="0">
                  <a:pos x="201" y="4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211"/>
                </a:cxn>
                <a:cxn ang="0">
                  <a:pos x="230" y="422"/>
                </a:cxn>
                <a:cxn ang="0">
                  <a:pos x="230" y="635"/>
                </a:cxn>
                <a:cxn ang="0">
                  <a:pos x="230" y="846"/>
                </a:cxn>
                <a:cxn ang="0">
                  <a:pos x="230" y="851"/>
                </a:cxn>
                <a:cxn ang="0">
                  <a:pos x="230" y="854"/>
                </a:cxn>
                <a:cxn ang="0">
                  <a:pos x="230" y="857"/>
                </a:cxn>
                <a:cxn ang="0">
                  <a:pos x="230" y="862"/>
                </a:cxn>
                <a:cxn ang="0">
                  <a:pos x="219" y="862"/>
                </a:cxn>
                <a:cxn ang="0">
                  <a:pos x="208" y="862"/>
                </a:cxn>
                <a:cxn ang="0">
                  <a:pos x="196" y="862"/>
                </a:cxn>
                <a:cxn ang="0">
                  <a:pos x="184" y="862"/>
                </a:cxn>
                <a:cxn ang="0">
                  <a:pos x="172" y="862"/>
                </a:cxn>
                <a:cxn ang="0">
                  <a:pos x="161" y="862"/>
                </a:cxn>
                <a:cxn ang="0">
                  <a:pos x="150" y="862"/>
                </a:cxn>
                <a:cxn ang="0">
                  <a:pos x="137" y="861"/>
                </a:cxn>
                <a:cxn ang="0">
                  <a:pos x="126" y="861"/>
                </a:cxn>
                <a:cxn ang="0">
                  <a:pos x="115" y="861"/>
                </a:cxn>
                <a:cxn ang="0">
                  <a:pos x="103" y="861"/>
                </a:cxn>
                <a:cxn ang="0">
                  <a:pos x="91" y="861"/>
                </a:cxn>
                <a:cxn ang="0">
                  <a:pos x="79" y="861"/>
                </a:cxn>
                <a:cxn ang="0">
                  <a:pos x="68" y="861"/>
                </a:cxn>
                <a:cxn ang="0">
                  <a:pos x="56" y="861"/>
                </a:cxn>
                <a:cxn ang="0">
                  <a:pos x="44" y="861"/>
                </a:cxn>
                <a:cxn ang="0">
                  <a:pos x="43" y="853"/>
                </a:cxn>
                <a:cxn ang="0">
                  <a:pos x="43" y="845"/>
                </a:cxn>
                <a:cxn ang="0">
                  <a:pos x="42" y="837"/>
                </a:cxn>
                <a:cxn ang="0">
                  <a:pos x="42" y="829"/>
                </a:cxn>
                <a:cxn ang="0">
                  <a:pos x="37" y="828"/>
                </a:cxn>
                <a:cxn ang="0">
                  <a:pos x="32" y="828"/>
                </a:cxn>
                <a:cxn ang="0">
                  <a:pos x="27" y="827"/>
                </a:cxn>
                <a:cxn ang="0">
                  <a:pos x="21" y="826"/>
                </a:cxn>
                <a:cxn ang="0">
                  <a:pos x="17" y="826"/>
                </a:cxn>
                <a:cxn ang="0">
                  <a:pos x="11" y="824"/>
                </a:cxn>
                <a:cxn ang="0">
                  <a:pos x="7" y="824"/>
                </a:cxn>
                <a:cxn ang="0">
                  <a:pos x="1" y="823"/>
                </a:cxn>
                <a:cxn ang="0">
                  <a:pos x="1" y="623"/>
                </a:cxn>
                <a:cxn ang="0">
                  <a:pos x="1" y="422"/>
                </a:cxn>
                <a:cxn ang="0">
                  <a:pos x="1" y="223"/>
                </a:cxn>
                <a:cxn ang="0">
                  <a:pos x="0" y="22"/>
                </a:cxn>
              </a:cxnLst>
              <a:rect l="0" t="0" r="r" b="b"/>
              <a:pathLst>
                <a:path w="230" h="862">
                  <a:moveTo>
                    <a:pt x="0" y="22"/>
                  </a:moveTo>
                  <a:lnTo>
                    <a:pt x="15" y="21"/>
                  </a:lnTo>
                  <a:lnTo>
                    <a:pt x="28" y="19"/>
                  </a:lnTo>
                  <a:lnTo>
                    <a:pt x="43" y="18"/>
                  </a:lnTo>
                  <a:lnTo>
                    <a:pt x="57" y="16"/>
                  </a:lnTo>
                  <a:lnTo>
                    <a:pt x="71" y="15"/>
                  </a:lnTo>
                  <a:lnTo>
                    <a:pt x="86" y="14"/>
                  </a:lnTo>
                  <a:lnTo>
                    <a:pt x="100" y="13"/>
                  </a:lnTo>
                  <a:lnTo>
                    <a:pt x="115" y="11"/>
                  </a:lnTo>
                  <a:lnTo>
                    <a:pt x="129" y="10"/>
                  </a:lnTo>
                  <a:lnTo>
                    <a:pt x="143" y="9"/>
                  </a:lnTo>
                  <a:lnTo>
                    <a:pt x="158" y="7"/>
                  </a:lnTo>
                  <a:lnTo>
                    <a:pt x="172" y="6"/>
                  </a:lnTo>
                  <a:lnTo>
                    <a:pt x="186" y="5"/>
                  </a:lnTo>
                  <a:lnTo>
                    <a:pt x="201" y="4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211"/>
                  </a:lnTo>
                  <a:lnTo>
                    <a:pt x="230" y="422"/>
                  </a:lnTo>
                  <a:lnTo>
                    <a:pt x="230" y="635"/>
                  </a:lnTo>
                  <a:lnTo>
                    <a:pt x="230" y="846"/>
                  </a:lnTo>
                  <a:lnTo>
                    <a:pt x="230" y="851"/>
                  </a:lnTo>
                  <a:lnTo>
                    <a:pt x="230" y="854"/>
                  </a:lnTo>
                  <a:lnTo>
                    <a:pt x="230" y="857"/>
                  </a:lnTo>
                  <a:lnTo>
                    <a:pt x="230" y="862"/>
                  </a:lnTo>
                  <a:lnTo>
                    <a:pt x="219" y="862"/>
                  </a:lnTo>
                  <a:lnTo>
                    <a:pt x="208" y="862"/>
                  </a:lnTo>
                  <a:lnTo>
                    <a:pt x="196" y="862"/>
                  </a:lnTo>
                  <a:lnTo>
                    <a:pt x="184" y="862"/>
                  </a:lnTo>
                  <a:lnTo>
                    <a:pt x="172" y="862"/>
                  </a:lnTo>
                  <a:lnTo>
                    <a:pt x="161" y="862"/>
                  </a:lnTo>
                  <a:lnTo>
                    <a:pt x="150" y="862"/>
                  </a:lnTo>
                  <a:lnTo>
                    <a:pt x="137" y="861"/>
                  </a:lnTo>
                  <a:lnTo>
                    <a:pt x="126" y="861"/>
                  </a:lnTo>
                  <a:lnTo>
                    <a:pt x="115" y="861"/>
                  </a:lnTo>
                  <a:lnTo>
                    <a:pt x="103" y="861"/>
                  </a:lnTo>
                  <a:lnTo>
                    <a:pt x="91" y="861"/>
                  </a:lnTo>
                  <a:lnTo>
                    <a:pt x="79" y="861"/>
                  </a:lnTo>
                  <a:lnTo>
                    <a:pt x="68" y="861"/>
                  </a:lnTo>
                  <a:lnTo>
                    <a:pt x="56" y="861"/>
                  </a:lnTo>
                  <a:lnTo>
                    <a:pt x="44" y="861"/>
                  </a:lnTo>
                  <a:lnTo>
                    <a:pt x="43" y="853"/>
                  </a:lnTo>
                  <a:lnTo>
                    <a:pt x="43" y="845"/>
                  </a:lnTo>
                  <a:lnTo>
                    <a:pt x="42" y="837"/>
                  </a:lnTo>
                  <a:lnTo>
                    <a:pt x="42" y="829"/>
                  </a:lnTo>
                  <a:lnTo>
                    <a:pt x="37" y="828"/>
                  </a:lnTo>
                  <a:lnTo>
                    <a:pt x="32" y="828"/>
                  </a:lnTo>
                  <a:lnTo>
                    <a:pt x="27" y="827"/>
                  </a:lnTo>
                  <a:lnTo>
                    <a:pt x="21" y="826"/>
                  </a:lnTo>
                  <a:lnTo>
                    <a:pt x="17" y="826"/>
                  </a:lnTo>
                  <a:lnTo>
                    <a:pt x="11" y="824"/>
                  </a:lnTo>
                  <a:lnTo>
                    <a:pt x="7" y="824"/>
                  </a:lnTo>
                  <a:lnTo>
                    <a:pt x="1" y="823"/>
                  </a:lnTo>
                  <a:lnTo>
                    <a:pt x="1" y="623"/>
                  </a:lnTo>
                  <a:lnTo>
                    <a:pt x="1" y="422"/>
                  </a:lnTo>
                  <a:lnTo>
                    <a:pt x="1" y="2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84188" y="4818063"/>
              <a:ext cx="365125" cy="12509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8" y="18"/>
                </a:cxn>
                <a:cxn ang="0">
                  <a:pos x="43" y="17"/>
                </a:cxn>
                <a:cxn ang="0">
                  <a:pos x="57" y="15"/>
                </a:cxn>
                <a:cxn ang="0">
                  <a:pos x="71" y="14"/>
                </a:cxn>
                <a:cxn ang="0">
                  <a:pos x="86" y="13"/>
                </a:cxn>
                <a:cxn ang="0">
                  <a:pos x="100" y="12"/>
                </a:cxn>
                <a:cxn ang="0">
                  <a:pos x="115" y="10"/>
                </a:cxn>
                <a:cxn ang="0">
                  <a:pos x="129" y="9"/>
                </a:cxn>
                <a:cxn ang="0">
                  <a:pos x="143" y="8"/>
                </a:cxn>
                <a:cxn ang="0">
                  <a:pos x="158" y="7"/>
                </a:cxn>
                <a:cxn ang="0">
                  <a:pos x="172" y="5"/>
                </a:cxn>
                <a:cxn ang="0">
                  <a:pos x="186" y="4"/>
                </a:cxn>
                <a:cxn ang="0">
                  <a:pos x="201" y="3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193"/>
                </a:cxn>
                <a:cxn ang="0">
                  <a:pos x="230" y="386"/>
                </a:cxn>
                <a:cxn ang="0">
                  <a:pos x="230" y="580"/>
                </a:cxn>
                <a:cxn ang="0">
                  <a:pos x="230" y="773"/>
                </a:cxn>
                <a:cxn ang="0">
                  <a:pos x="230" y="777"/>
                </a:cxn>
                <a:cxn ang="0">
                  <a:pos x="230" y="780"/>
                </a:cxn>
                <a:cxn ang="0">
                  <a:pos x="230" y="785"/>
                </a:cxn>
                <a:cxn ang="0">
                  <a:pos x="230" y="788"/>
                </a:cxn>
                <a:cxn ang="0">
                  <a:pos x="219" y="788"/>
                </a:cxn>
                <a:cxn ang="0">
                  <a:pos x="208" y="788"/>
                </a:cxn>
                <a:cxn ang="0">
                  <a:pos x="196" y="788"/>
                </a:cxn>
                <a:cxn ang="0">
                  <a:pos x="184" y="788"/>
                </a:cxn>
                <a:cxn ang="0">
                  <a:pos x="172" y="788"/>
                </a:cxn>
                <a:cxn ang="0">
                  <a:pos x="161" y="788"/>
                </a:cxn>
                <a:cxn ang="0">
                  <a:pos x="150" y="788"/>
                </a:cxn>
                <a:cxn ang="0">
                  <a:pos x="137" y="788"/>
                </a:cxn>
                <a:cxn ang="0">
                  <a:pos x="126" y="788"/>
                </a:cxn>
                <a:cxn ang="0">
                  <a:pos x="115" y="788"/>
                </a:cxn>
                <a:cxn ang="0">
                  <a:pos x="103" y="788"/>
                </a:cxn>
                <a:cxn ang="0">
                  <a:pos x="91" y="788"/>
                </a:cxn>
                <a:cxn ang="0">
                  <a:pos x="79" y="787"/>
                </a:cxn>
                <a:cxn ang="0">
                  <a:pos x="68" y="787"/>
                </a:cxn>
                <a:cxn ang="0">
                  <a:pos x="56" y="787"/>
                </a:cxn>
                <a:cxn ang="0">
                  <a:pos x="44" y="787"/>
                </a:cxn>
                <a:cxn ang="0">
                  <a:pos x="43" y="780"/>
                </a:cxn>
                <a:cxn ang="0">
                  <a:pos x="43" y="772"/>
                </a:cxn>
                <a:cxn ang="0">
                  <a:pos x="42" y="765"/>
                </a:cxn>
                <a:cxn ang="0">
                  <a:pos x="42" y="759"/>
                </a:cxn>
                <a:cxn ang="0">
                  <a:pos x="37" y="758"/>
                </a:cxn>
                <a:cxn ang="0">
                  <a:pos x="32" y="758"/>
                </a:cxn>
                <a:cxn ang="0">
                  <a:pos x="27" y="756"/>
                </a:cxn>
                <a:cxn ang="0">
                  <a:pos x="21" y="755"/>
                </a:cxn>
                <a:cxn ang="0">
                  <a:pos x="17" y="755"/>
                </a:cxn>
                <a:cxn ang="0">
                  <a:pos x="11" y="754"/>
                </a:cxn>
                <a:cxn ang="0">
                  <a:pos x="7" y="754"/>
                </a:cxn>
                <a:cxn ang="0">
                  <a:pos x="1" y="753"/>
                </a:cxn>
                <a:cxn ang="0">
                  <a:pos x="1" y="570"/>
                </a:cxn>
                <a:cxn ang="0">
                  <a:pos x="1" y="386"/>
                </a:cxn>
                <a:cxn ang="0">
                  <a:pos x="1" y="203"/>
                </a:cxn>
                <a:cxn ang="0">
                  <a:pos x="0" y="21"/>
                </a:cxn>
              </a:cxnLst>
              <a:rect l="0" t="0" r="r" b="b"/>
              <a:pathLst>
                <a:path w="230" h="788">
                  <a:moveTo>
                    <a:pt x="0" y="21"/>
                  </a:moveTo>
                  <a:lnTo>
                    <a:pt x="15" y="20"/>
                  </a:lnTo>
                  <a:lnTo>
                    <a:pt x="28" y="18"/>
                  </a:lnTo>
                  <a:lnTo>
                    <a:pt x="43" y="17"/>
                  </a:lnTo>
                  <a:lnTo>
                    <a:pt x="57" y="15"/>
                  </a:lnTo>
                  <a:lnTo>
                    <a:pt x="71" y="14"/>
                  </a:lnTo>
                  <a:lnTo>
                    <a:pt x="86" y="13"/>
                  </a:lnTo>
                  <a:lnTo>
                    <a:pt x="100" y="12"/>
                  </a:lnTo>
                  <a:lnTo>
                    <a:pt x="115" y="10"/>
                  </a:lnTo>
                  <a:lnTo>
                    <a:pt x="129" y="9"/>
                  </a:lnTo>
                  <a:lnTo>
                    <a:pt x="143" y="8"/>
                  </a:lnTo>
                  <a:lnTo>
                    <a:pt x="158" y="7"/>
                  </a:lnTo>
                  <a:lnTo>
                    <a:pt x="172" y="5"/>
                  </a:lnTo>
                  <a:lnTo>
                    <a:pt x="186" y="4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193"/>
                  </a:lnTo>
                  <a:lnTo>
                    <a:pt x="230" y="386"/>
                  </a:lnTo>
                  <a:lnTo>
                    <a:pt x="230" y="580"/>
                  </a:lnTo>
                  <a:lnTo>
                    <a:pt x="230" y="773"/>
                  </a:lnTo>
                  <a:lnTo>
                    <a:pt x="230" y="777"/>
                  </a:lnTo>
                  <a:lnTo>
                    <a:pt x="230" y="780"/>
                  </a:lnTo>
                  <a:lnTo>
                    <a:pt x="230" y="785"/>
                  </a:lnTo>
                  <a:lnTo>
                    <a:pt x="230" y="788"/>
                  </a:lnTo>
                  <a:lnTo>
                    <a:pt x="219" y="788"/>
                  </a:lnTo>
                  <a:lnTo>
                    <a:pt x="208" y="788"/>
                  </a:lnTo>
                  <a:lnTo>
                    <a:pt x="196" y="788"/>
                  </a:lnTo>
                  <a:lnTo>
                    <a:pt x="184" y="788"/>
                  </a:lnTo>
                  <a:lnTo>
                    <a:pt x="172" y="788"/>
                  </a:lnTo>
                  <a:lnTo>
                    <a:pt x="161" y="788"/>
                  </a:lnTo>
                  <a:lnTo>
                    <a:pt x="150" y="788"/>
                  </a:lnTo>
                  <a:lnTo>
                    <a:pt x="137" y="788"/>
                  </a:lnTo>
                  <a:lnTo>
                    <a:pt x="126" y="788"/>
                  </a:lnTo>
                  <a:lnTo>
                    <a:pt x="115" y="788"/>
                  </a:lnTo>
                  <a:lnTo>
                    <a:pt x="103" y="788"/>
                  </a:lnTo>
                  <a:lnTo>
                    <a:pt x="91" y="788"/>
                  </a:lnTo>
                  <a:lnTo>
                    <a:pt x="79" y="787"/>
                  </a:lnTo>
                  <a:lnTo>
                    <a:pt x="68" y="787"/>
                  </a:lnTo>
                  <a:lnTo>
                    <a:pt x="56" y="787"/>
                  </a:lnTo>
                  <a:lnTo>
                    <a:pt x="44" y="787"/>
                  </a:lnTo>
                  <a:lnTo>
                    <a:pt x="43" y="780"/>
                  </a:lnTo>
                  <a:lnTo>
                    <a:pt x="43" y="772"/>
                  </a:lnTo>
                  <a:lnTo>
                    <a:pt x="42" y="765"/>
                  </a:lnTo>
                  <a:lnTo>
                    <a:pt x="42" y="759"/>
                  </a:lnTo>
                  <a:lnTo>
                    <a:pt x="37" y="758"/>
                  </a:lnTo>
                  <a:lnTo>
                    <a:pt x="32" y="758"/>
                  </a:lnTo>
                  <a:lnTo>
                    <a:pt x="27" y="756"/>
                  </a:lnTo>
                  <a:lnTo>
                    <a:pt x="21" y="755"/>
                  </a:lnTo>
                  <a:lnTo>
                    <a:pt x="17" y="755"/>
                  </a:lnTo>
                  <a:lnTo>
                    <a:pt x="11" y="754"/>
                  </a:lnTo>
                  <a:lnTo>
                    <a:pt x="7" y="754"/>
                  </a:lnTo>
                  <a:lnTo>
                    <a:pt x="1" y="753"/>
                  </a:lnTo>
                  <a:lnTo>
                    <a:pt x="1" y="570"/>
                  </a:lnTo>
                  <a:lnTo>
                    <a:pt x="1" y="386"/>
                  </a:lnTo>
                  <a:lnTo>
                    <a:pt x="1" y="20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84188" y="4818063"/>
              <a:ext cx="365125" cy="11366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8" y="18"/>
                </a:cxn>
                <a:cxn ang="0">
                  <a:pos x="43" y="17"/>
                </a:cxn>
                <a:cxn ang="0">
                  <a:pos x="57" y="15"/>
                </a:cxn>
                <a:cxn ang="0">
                  <a:pos x="71" y="14"/>
                </a:cxn>
                <a:cxn ang="0">
                  <a:pos x="86" y="13"/>
                </a:cxn>
                <a:cxn ang="0">
                  <a:pos x="100" y="12"/>
                </a:cxn>
                <a:cxn ang="0">
                  <a:pos x="115" y="10"/>
                </a:cxn>
                <a:cxn ang="0">
                  <a:pos x="129" y="9"/>
                </a:cxn>
                <a:cxn ang="0">
                  <a:pos x="143" y="8"/>
                </a:cxn>
                <a:cxn ang="0">
                  <a:pos x="158" y="7"/>
                </a:cxn>
                <a:cxn ang="0">
                  <a:pos x="172" y="5"/>
                </a:cxn>
                <a:cxn ang="0">
                  <a:pos x="186" y="4"/>
                </a:cxn>
                <a:cxn ang="0">
                  <a:pos x="201" y="3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175"/>
                </a:cxn>
                <a:cxn ang="0">
                  <a:pos x="230" y="351"/>
                </a:cxn>
                <a:cxn ang="0">
                  <a:pos x="230" y="526"/>
                </a:cxn>
                <a:cxn ang="0">
                  <a:pos x="230" y="702"/>
                </a:cxn>
                <a:cxn ang="0">
                  <a:pos x="230" y="705"/>
                </a:cxn>
                <a:cxn ang="0">
                  <a:pos x="230" y="709"/>
                </a:cxn>
                <a:cxn ang="0">
                  <a:pos x="230" y="712"/>
                </a:cxn>
                <a:cxn ang="0">
                  <a:pos x="230" y="716"/>
                </a:cxn>
                <a:cxn ang="0">
                  <a:pos x="219" y="716"/>
                </a:cxn>
                <a:cxn ang="0">
                  <a:pos x="208" y="716"/>
                </a:cxn>
                <a:cxn ang="0">
                  <a:pos x="196" y="716"/>
                </a:cxn>
                <a:cxn ang="0">
                  <a:pos x="184" y="716"/>
                </a:cxn>
                <a:cxn ang="0">
                  <a:pos x="172" y="716"/>
                </a:cxn>
                <a:cxn ang="0">
                  <a:pos x="161" y="716"/>
                </a:cxn>
                <a:cxn ang="0">
                  <a:pos x="150" y="716"/>
                </a:cxn>
                <a:cxn ang="0">
                  <a:pos x="137" y="716"/>
                </a:cxn>
                <a:cxn ang="0">
                  <a:pos x="126" y="716"/>
                </a:cxn>
                <a:cxn ang="0">
                  <a:pos x="115" y="716"/>
                </a:cxn>
                <a:cxn ang="0">
                  <a:pos x="103" y="716"/>
                </a:cxn>
                <a:cxn ang="0">
                  <a:pos x="91" y="716"/>
                </a:cxn>
                <a:cxn ang="0">
                  <a:pos x="79" y="714"/>
                </a:cxn>
                <a:cxn ang="0">
                  <a:pos x="68" y="714"/>
                </a:cxn>
                <a:cxn ang="0">
                  <a:pos x="56" y="714"/>
                </a:cxn>
                <a:cxn ang="0">
                  <a:pos x="44" y="714"/>
                </a:cxn>
                <a:cxn ang="0">
                  <a:pos x="43" y="709"/>
                </a:cxn>
                <a:cxn ang="0">
                  <a:pos x="43" y="702"/>
                </a:cxn>
                <a:cxn ang="0">
                  <a:pos x="42" y="695"/>
                </a:cxn>
                <a:cxn ang="0">
                  <a:pos x="42" y="688"/>
                </a:cxn>
                <a:cxn ang="0">
                  <a:pos x="37" y="688"/>
                </a:cxn>
                <a:cxn ang="0">
                  <a:pos x="32" y="687"/>
                </a:cxn>
                <a:cxn ang="0">
                  <a:pos x="27" y="687"/>
                </a:cxn>
                <a:cxn ang="0">
                  <a:pos x="21" y="686"/>
                </a:cxn>
                <a:cxn ang="0">
                  <a:pos x="17" y="686"/>
                </a:cxn>
                <a:cxn ang="0">
                  <a:pos x="11" y="686"/>
                </a:cxn>
                <a:cxn ang="0">
                  <a:pos x="7" y="685"/>
                </a:cxn>
                <a:cxn ang="0">
                  <a:pos x="1" y="685"/>
                </a:cxn>
                <a:cxn ang="0">
                  <a:pos x="1" y="519"/>
                </a:cxn>
                <a:cxn ang="0">
                  <a:pos x="1" y="352"/>
                </a:cxn>
                <a:cxn ang="0">
                  <a:pos x="1" y="186"/>
                </a:cxn>
                <a:cxn ang="0">
                  <a:pos x="0" y="21"/>
                </a:cxn>
              </a:cxnLst>
              <a:rect l="0" t="0" r="r" b="b"/>
              <a:pathLst>
                <a:path w="230" h="716">
                  <a:moveTo>
                    <a:pt x="0" y="21"/>
                  </a:moveTo>
                  <a:lnTo>
                    <a:pt x="15" y="20"/>
                  </a:lnTo>
                  <a:lnTo>
                    <a:pt x="28" y="18"/>
                  </a:lnTo>
                  <a:lnTo>
                    <a:pt x="43" y="17"/>
                  </a:lnTo>
                  <a:lnTo>
                    <a:pt x="57" y="15"/>
                  </a:lnTo>
                  <a:lnTo>
                    <a:pt x="71" y="14"/>
                  </a:lnTo>
                  <a:lnTo>
                    <a:pt x="86" y="13"/>
                  </a:lnTo>
                  <a:lnTo>
                    <a:pt x="100" y="12"/>
                  </a:lnTo>
                  <a:lnTo>
                    <a:pt x="115" y="10"/>
                  </a:lnTo>
                  <a:lnTo>
                    <a:pt x="129" y="9"/>
                  </a:lnTo>
                  <a:lnTo>
                    <a:pt x="143" y="8"/>
                  </a:lnTo>
                  <a:lnTo>
                    <a:pt x="158" y="7"/>
                  </a:lnTo>
                  <a:lnTo>
                    <a:pt x="172" y="5"/>
                  </a:lnTo>
                  <a:lnTo>
                    <a:pt x="186" y="4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175"/>
                  </a:lnTo>
                  <a:lnTo>
                    <a:pt x="230" y="351"/>
                  </a:lnTo>
                  <a:lnTo>
                    <a:pt x="230" y="526"/>
                  </a:lnTo>
                  <a:lnTo>
                    <a:pt x="230" y="702"/>
                  </a:lnTo>
                  <a:lnTo>
                    <a:pt x="230" y="705"/>
                  </a:lnTo>
                  <a:lnTo>
                    <a:pt x="230" y="709"/>
                  </a:lnTo>
                  <a:lnTo>
                    <a:pt x="230" y="712"/>
                  </a:lnTo>
                  <a:lnTo>
                    <a:pt x="230" y="716"/>
                  </a:lnTo>
                  <a:lnTo>
                    <a:pt x="219" y="716"/>
                  </a:lnTo>
                  <a:lnTo>
                    <a:pt x="208" y="716"/>
                  </a:lnTo>
                  <a:lnTo>
                    <a:pt x="196" y="716"/>
                  </a:lnTo>
                  <a:lnTo>
                    <a:pt x="184" y="716"/>
                  </a:lnTo>
                  <a:lnTo>
                    <a:pt x="172" y="716"/>
                  </a:lnTo>
                  <a:lnTo>
                    <a:pt x="161" y="716"/>
                  </a:lnTo>
                  <a:lnTo>
                    <a:pt x="150" y="716"/>
                  </a:lnTo>
                  <a:lnTo>
                    <a:pt x="137" y="716"/>
                  </a:lnTo>
                  <a:lnTo>
                    <a:pt x="126" y="716"/>
                  </a:lnTo>
                  <a:lnTo>
                    <a:pt x="115" y="716"/>
                  </a:lnTo>
                  <a:lnTo>
                    <a:pt x="103" y="716"/>
                  </a:lnTo>
                  <a:lnTo>
                    <a:pt x="91" y="716"/>
                  </a:lnTo>
                  <a:lnTo>
                    <a:pt x="79" y="714"/>
                  </a:lnTo>
                  <a:lnTo>
                    <a:pt x="68" y="714"/>
                  </a:lnTo>
                  <a:lnTo>
                    <a:pt x="56" y="714"/>
                  </a:lnTo>
                  <a:lnTo>
                    <a:pt x="44" y="714"/>
                  </a:lnTo>
                  <a:lnTo>
                    <a:pt x="43" y="709"/>
                  </a:lnTo>
                  <a:lnTo>
                    <a:pt x="43" y="702"/>
                  </a:lnTo>
                  <a:lnTo>
                    <a:pt x="42" y="695"/>
                  </a:lnTo>
                  <a:lnTo>
                    <a:pt x="42" y="688"/>
                  </a:lnTo>
                  <a:lnTo>
                    <a:pt x="37" y="688"/>
                  </a:lnTo>
                  <a:lnTo>
                    <a:pt x="32" y="687"/>
                  </a:lnTo>
                  <a:lnTo>
                    <a:pt x="27" y="687"/>
                  </a:lnTo>
                  <a:lnTo>
                    <a:pt x="21" y="686"/>
                  </a:lnTo>
                  <a:lnTo>
                    <a:pt x="17" y="686"/>
                  </a:lnTo>
                  <a:lnTo>
                    <a:pt x="11" y="686"/>
                  </a:lnTo>
                  <a:lnTo>
                    <a:pt x="7" y="685"/>
                  </a:lnTo>
                  <a:lnTo>
                    <a:pt x="1" y="685"/>
                  </a:lnTo>
                  <a:lnTo>
                    <a:pt x="1" y="519"/>
                  </a:lnTo>
                  <a:lnTo>
                    <a:pt x="1" y="352"/>
                  </a:lnTo>
                  <a:lnTo>
                    <a:pt x="1" y="18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84188" y="4819650"/>
              <a:ext cx="365125" cy="101917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7"/>
                </a:cxn>
                <a:cxn ang="0">
                  <a:pos x="28" y="16"/>
                </a:cxn>
                <a:cxn ang="0">
                  <a:pos x="43" y="15"/>
                </a:cxn>
                <a:cxn ang="0">
                  <a:pos x="57" y="14"/>
                </a:cxn>
                <a:cxn ang="0">
                  <a:pos x="71" y="13"/>
                </a:cxn>
                <a:cxn ang="0">
                  <a:pos x="86" y="12"/>
                </a:cxn>
                <a:cxn ang="0">
                  <a:pos x="100" y="11"/>
                </a:cxn>
                <a:cxn ang="0">
                  <a:pos x="115" y="9"/>
                </a:cxn>
                <a:cxn ang="0">
                  <a:pos x="129" y="8"/>
                </a:cxn>
                <a:cxn ang="0">
                  <a:pos x="143" y="7"/>
                </a:cxn>
                <a:cxn ang="0">
                  <a:pos x="158" y="6"/>
                </a:cxn>
                <a:cxn ang="0">
                  <a:pos x="172" y="5"/>
                </a:cxn>
                <a:cxn ang="0">
                  <a:pos x="186" y="4"/>
                </a:cxn>
                <a:cxn ang="0">
                  <a:pos x="201" y="3"/>
                </a:cxn>
                <a:cxn ang="0">
                  <a:pos x="214" y="2"/>
                </a:cxn>
                <a:cxn ang="0">
                  <a:pos x="229" y="0"/>
                </a:cxn>
                <a:cxn ang="0">
                  <a:pos x="229" y="158"/>
                </a:cxn>
                <a:cxn ang="0">
                  <a:pos x="230" y="315"/>
                </a:cxn>
                <a:cxn ang="0">
                  <a:pos x="230" y="472"/>
                </a:cxn>
                <a:cxn ang="0">
                  <a:pos x="230" y="629"/>
                </a:cxn>
                <a:cxn ang="0">
                  <a:pos x="230" y="633"/>
                </a:cxn>
                <a:cxn ang="0">
                  <a:pos x="230" y="636"/>
                </a:cxn>
                <a:cxn ang="0">
                  <a:pos x="230" y="640"/>
                </a:cxn>
                <a:cxn ang="0">
                  <a:pos x="230" y="642"/>
                </a:cxn>
                <a:cxn ang="0">
                  <a:pos x="219" y="642"/>
                </a:cxn>
                <a:cxn ang="0">
                  <a:pos x="208" y="642"/>
                </a:cxn>
                <a:cxn ang="0">
                  <a:pos x="196" y="642"/>
                </a:cxn>
                <a:cxn ang="0">
                  <a:pos x="184" y="642"/>
                </a:cxn>
                <a:cxn ang="0">
                  <a:pos x="172" y="642"/>
                </a:cxn>
                <a:cxn ang="0">
                  <a:pos x="161" y="642"/>
                </a:cxn>
                <a:cxn ang="0">
                  <a:pos x="150" y="642"/>
                </a:cxn>
                <a:cxn ang="0">
                  <a:pos x="137" y="642"/>
                </a:cxn>
                <a:cxn ang="0">
                  <a:pos x="126" y="642"/>
                </a:cxn>
                <a:cxn ang="0">
                  <a:pos x="115" y="642"/>
                </a:cxn>
                <a:cxn ang="0">
                  <a:pos x="103" y="642"/>
                </a:cxn>
                <a:cxn ang="0">
                  <a:pos x="91" y="642"/>
                </a:cxn>
                <a:cxn ang="0">
                  <a:pos x="79" y="642"/>
                </a:cxn>
                <a:cxn ang="0">
                  <a:pos x="68" y="642"/>
                </a:cxn>
                <a:cxn ang="0">
                  <a:pos x="56" y="642"/>
                </a:cxn>
                <a:cxn ang="0">
                  <a:pos x="44" y="642"/>
                </a:cxn>
                <a:cxn ang="0">
                  <a:pos x="43" y="636"/>
                </a:cxn>
                <a:cxn ang="0">
                  <a:pos x="43" y="629"/>
                </a:cxn>
                <a:cxn ang="0">
                  <a:pos x="42" y="624"/>
                </a:cxn>
                <a:cxn ang="0">
                  <a:pos x="42" y="618"/>
                </a:cxn>
                <a:cxn ang="0">
                  <a:pos x="37" y="618"/>
                </a:cxn>
                <a:cxn ang="0">
                  <a:pos x="32" y="617"/>
                </a:cxn>
                <a:cxn ang="0">
                  <a:pos x="27" y="617"/>
                </a:cxn>
                <a:cxn ang="0">
                  <a:pos x="21" y="616"/>
                </a:cxn>
                <a:cxn ang="0">
                  <a:pos x="17" y="616"/>
                </a:cxn>
                <a:cxn ang="0">
                  <a:pos x="11" y="616"/>
                </a:cxn>
                <a:cxn ang="0">
                  <a:pos x="7" y="615"/>
                </a:cxn>
                <a:cxn ang="0">
                  <a:pos x="1" y="615"/>
                </a:cxn>
                <a:cxn ang="0">
                  <a:pos x="1" y="466"/>
                </a:cxn>
                <a:cxn ang="0">
                  <a:pos x="1" y="316"/>
                </a:cxn>
                <a:cxn ang="0">
                  <a:pos x="1" y="167"/>
                </a:cxn>
                <a:cxn ang="0">
                  <a:pos x="0" y="19"/>
                </a:cxn>
              </a:cxnLst>
              <a:rect l="0" t="0" r="r" b="b"/>
              <a:pathLst>
                <a:path w="230" h="642">
                  <a:moveTo>
                    <a:pt x="0" y="19"/>
                  </a:moveTo>
                  <a:lnTo>
                    <a:pt x="15" y="17"/>
                  </a:lnTo>
                  <a:lnTo>
                    <a:pt x="28" y="16"/>
                  </a:lnTo>
                  <a:lnTo>
                    <a:pt x="43" y="15"/>
                  </a:lnTo>
                  <a:lnTo>
                    <a:pt x="57" y="14"/>
                  </a:lnTo>
                  <a:lnTo>
                    <a:pt x="71" y="13"/>
                  </a:lnTo>
                  <a:lnTo>
                    <a:pt x="86" y="12"/>
                  </a:lnTo>
                  <a:lnTo>
                    <a:pt x="100" y="11"/>
                  </a:lnTo>
                  <a:lnTo>
                    <a:pt x="115" y="9"/>
                  </a:lnTo>
                  <a:lnTo>
                    <a:pt x="129" y="8"/>
                  </a:lnTo>
                  <a:lnTo>
                    <a:pt x="143" y="7"/>
                  </a:lnTo>
                  <a:lnTo>
                    <a:pt x="158" y="6"/>
                  </a:lnTo>
                  <a:lnTo>
                    <a:pt x="172" y="5"/>
                  </a:lnTo>
                  <a:lnTo>
                    <a:pt x="186" y="4"/>
                  </a:lnTo>
                  <a:lnTo>
                    <a:pt x="201" y="3"/>
                  </a:lnTo>
                  <a:lnTo>
                    <a:pt x="214" y="2"/>
                  </a:lnTo>
                  <a:lnTo>
                    <a:pt x="229" y="0"/>
                  </a:lnTo>
                  <a:lnTo>
                    <a:pt x="229" y="158"/>
                  </a:lnTo>
                  <a:lnTo>
                    <a:pt x="230" y="315"/>
                  </a:lnTo>
                  <a:lnTo>
                    <a:pt x="230" y="472"/>
                  </a:lnTo>
                  <a:lnTo>
                    <a:pt x="230" y="629"/>
                  </a:lnTo>
                  <a:lnTo>
                    <a:pt x="230" y="633"/>
                  </a:lnTo>
                  <a:lnTo>
                    <a:pt x="230" y="636"/>
                  </a:lnTo>
                  <a:lnTo>
                    <a:pt x="230" y="640"/>
                  </a:lnTo>
                  <a:lnTo>
                    <a:pt x="230" y="642"/>
                  </a:lnTo>
                  <a:lnTo>
                    <a:pt x="219" y="642"/>
                  </a:lnTo>
                  <a:lnTo>
                    <a:pt x="208" y="642"/>
                  </a:lnTo>
                  <a:lnTo>
                    <a:pt x="196" y="642"/>
                  </a:lnTo>
                  <a:lnTo>
                    <a:pt x="184" y="642"/>
                  </a:lnTo>
                  <a:lnTo>
                    <a:pt x="172" y="642"/>
                  </a:lnTo>
                  <a:lnTo>
                    <a:pt x="161" y="642"/>
                  </a:lnTo>
                  <a:lnTo>
                    <a:pt x="150" y="642"/>
                  </a:lnTo>
                  <a:lnTo>
                    <a:pt x="137" y="642"/>
                  </a:lnTo>
                  <a:lnTo>
                    <a:pt x="126" y="642"/>
                  </a:lnTo>
                  <a:lnTo>
                    <a:pt x="115" y="642"/>
                  </a:lnTo>
                  <a:lnTo>
                    <a:pt x="103" y="642"/>
                  </a:lnTo>
                  <a:lnTo>
                    <a:pt x="91" y="642"/>
                  </a:lnTo>
                  <a:lnTo>
                    <a:pt x="79" y="642"/>
                  </a:lnTo>
                  <a:lnTo>
                    <a:pt x="68" y="642"/>
                  </a:lnTo>
                  <a:lnTo>
                    <a:pt x="56" y="642"/>
                  </a:lnTo>
                  <a:lnTo>
                    <a:pt x="44" y="642"/>
                  </a:lnTo>
                  <a:lnTo>
                    <a:pt x="43" y="636"/>
                  </a:lnTo>
                  <a:lnTo>
                    <a:pt x="43" y="629"/>
                  </a:lnTo>
                  <a:lnTo>
                    <a:pt x="42" y="624"/>
                  </a:lnTo>
                  <a:lnTo>
                    <a:pt x="42" y="618"/>
                  </a:lnTo>
                  <a:lnTo>
                    <a:pt x="37" y="618"/>
                  </a:lnTo>
                  <a:lnTo>
                    <a:pt x="32" y="617"/>
                  </a:lnTo>
                  <a:lnTo>
                    <a:pt x="27" y="617"/>
                  </a:lnTo>
                  <a:lnTo>
                    <a:pt x="21" y="616"/>
                  </a:lnTo>
                  <a:lnTo>
                    <a:pt x="17" y="616"/>
                  </a:lnTo>
                  <a:lnTo>
                    <a:pt x="11" y="616"/>
                  </a:lnTo>
                  <a:lnTo>
                    <a:pt x="7" y="615"/>
                  </a:lnTo>
                  <a:lnTo>
                    <a:pt x="1" y="615"/>
                  </a:lnTo>
                  <a:lnTo>
                    <a:pt x="1" y="466"/>
                  </a:lnTo>
                  <a:lnTo>
                    <a:pt x="1" y="316"/>
                  </a:lnTo>
                  <a:lnTo>
                    <a:pt x="1" y="16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84188" y="4819650"/>
              <a:ext cx="365125" cy="90487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7"/>
                </a:cxn>
                <a:cxn ang="0">
                  <a:pos x="28" y="16"/>
                </a:cxn>
                <a:cxn ang="0">
                  <a:pos x="43" y="15"/>
                </a:cxn>
                <a:cxn ang="0">
                  <a:pos x="57" y="14"/>
                </a:cxn>
                <a:cxn ang="0">
                  <a:pos x="71" y="13"/>
                </a:cxn>
                <a:cxn ang="0">
                  <a:pos x="86" y="12"/>
                </a:cxn>
                <a:cxn ang="0">
                  <a:pos x="100" y="11"/>
                </a:cxn>
                <a:cxn ang="0">
                  <a:pos x="115" y="9"/>
                </a:cxn>
                <a:cxn ang="0">
                  <a:pos x="129" y="8"/>
                </a:cxn>
                <a:cxn ang="0">
                  <a:pos x="143" y="7"/>
                </a:cxn>
                <a:cxn ang="0">
                  <a:pos x="158" y="6"/>
                </a:cxn>
                <a:cxn ang="0">
                  <a:pos x="172" y="5"/>
                </a:cxn>
                <a:cxn ang="0">
                  <a:pos x="186" y="4"/>
                </a:cxn>
                <a:cxn ang="0">
                  <a:pos x="201" y="3"/>
                </a:cxn>
                <a:cxn ang="0">
                  <a:pos x="214" y="2"/>
                </a:cxn>
                <a:cxn ang="0">
                  <a:pos x="229" y="0"/>
                </a:cxn>
                <a:cxn ang="0">
                  <a:pos x="229" y="140"/>
                </a:cxn>
                <a:cxn ang="0">
                  <a:pos x="230" y="280"/>
                </a:cxn>
                <a:cxn ang="0">
                  <a:pos x="230" y="419"/>
                </a:cxn>
                <a:cxn ang="0">
                  <a:pos x="230" y="558"/>
                </a:cxn>
                <a:cxn ang="0">
                  <a:pos x="230" y="561"/>
                </a:cxn>
                <a:cxn ang="0">
                  <a:pos x="230" y="564"/>
                </a:cxn>
                <a:cxn ang="0">
                  <a:pos x="230" y="567"/>
                </a:cxn>
                <a:cxn ang="0">
                  <a:pos x="230" y="570"/>
                </a:cxn>
                <a:cxn ang="0">
                  <a:pos x="219" y="570"/>
                </a:cxn>
                <a:cxn ang="0">
                  <a:pos x="208" y="570"/>
                </a:cxn>
                <a:cxn ang="0">
                  <a:pos x="196" y="570"/>
                </a:cxn>
                <a:cxn ang="0">
                  <a:pos x="184" y="569"/>
                </a:cxn>
                <a:cxn ang="0">
                  <a:pos x="172" y="569"/>
                </a:cxn>
                <a:cxn ang="0">
                  <a:pos x="161" y="569"/>
                </a:cxn>
                <a:cxn ang="0">
                  <a:pos x="150" y="569"/>
                </a:cxn>
                <a:cxn ang="0">
                  <a:pos x="137" y="569"/>
                </a:cxn>
                <a:cxn ang="0">
                  <a:pos x="126" y="569"/>
                </a:cxn>
                <a:cxn ang="0">
                  <a:pos x="115" y="569"/>
                </a:cxn>
                <a:cxn ang="0">
                  <a:pos x="103" y="569"/>
                </a:cxn>
                <a:cxn ang="0">
                  <a:pos x="91" y="569"/>
                </a:cxn>
                <a:cxn ang="0">
                  <a:pos x="79" y="569"/>
                </a:cxn>
                <a:cxn ang="0">
                  <a:pos x="68" y="569"/>
                </a:cxn>
                <a:cxn ang="0">
                  <a:pos x="56" y="569"/>
                </a:cxn>
                <a:cxn ang="0">
                  <a:pos x="44" y="569"/>
                </a:cxn>
                <a:cxn ang="0">
                  <a:pos x="43" y="564"/>
                </a:cxn>
                <a:cxn ang="0">
                  <a:pos x="43" y="559"/>
                </a:cxn>
                <a:cxn ang="0">
                  <a:pos x="42" y="553"/>
                </a:cxn>
                <a:cxn ang="0">
                  <a:pos x="42" y="549"/>
                </a:cxn>
                <a:cxn ang="0">
                  <a:pos x="37" y="549"/>
                </a:cxn>
                <a:cxn ang="0">
                  <a:pos x="32" y="548"/>
                </a:cxn>
                <a:cxn ang="0">
                  <a:pos x="27" y="548"/>
                </a:cxn>
                <a:cxn ang="0">
                  <a:pos x="21" y="546"/>
                </a:cxn>
                <a:cxn ang="0">
                  <a:pos x="17" y="546"/>
                </a:cxn>
                <a:cxn ang="0">
                  <a:pos x="11" y="546"/>
                </a:cxn>
                <a:cxn ang="0">
                  <a:pos x="7" y="545"/>
                </a:cxn>
                <a:cxn ang="0">
                  <a:pos x="1" y="545"/>
                </a:cxn>
                <a:cxn ang="0">
                  <a:pos x="1" y="414"/>
                </a:cxn>
                <a:cxn ang="0">
                  <a:pos x="1" y="282"/>
                </a:cxn>
                <a:cxn ang="0">
                  <a:pos x="1" y="150"/>
                </a:cxn>
                <a:cxn ang="0">
                  <a:pos x="0" y="19"/>
                </a:cxn>
              </a:cxnLst>
              <a:rect l="0" t="0" r="r" b="b"/>
              <a:pathLst>
                <a:path w="230" h="570">
                  <a:moveTo>
                    <a:pt x="0" y="19"/>
                  </a:moveTo>
                  <a:lnTo>
                    <a:pt x="15" y="17"/>
                  </a:lnTo>
                  <a:lnTo>
                    <a:pt x="28" y="16"/>
                  </a:lnTo>
                  <a:lnTo>
                    <a:pt x="43" y="15"/>
                  </a:lnTo>
                  <a:lnTo>
                    <a:pt x="57" y="14"/>
                  </a:lnTo>
                  <a:lnTo>
                    <a:pt x="71" y="13"/>
                  </a:lnTo>
                  <a:lnTo>
                    <a:pt x="86" y="12"/>
                  </a:lnTo>
                  <a:lnTo>
                    <a:pt x="100" y="11"/>
                  </a:lnTo>
                  <a:lnTo>
                    <a:pt x="115" y="9"/>
                  </a:lnTo>
                  <a:lnTo>
                    <a:pt x="129" y="8"/>
                  </a:lnTo>
                  <a:lnTo>
                    <a:pt x="143" y="7"/>
                  </a:lnTo>
                  <a:lnTo>
                    <a:pt x="158" y="6"/>
                  </a:lnTo>
                  <a:lnTo>
                    <a:pt x="172" y="5"/>
                  </a:lnTo>
                  <a:lnTo>
                    <a:pt x="186" y="4"/>
                  </a:lnTo>
                  <a:lnTo>
                    <a:pt x="201" y="3"/>
                  </a:lnTo>
                  <a:lnTo>
                    <a:pt x="214" y="2"/>
                  </a:lnTo>
                  <a:lnTo>
                    <a:pt x="229" y="0"/>
                  </a:lnTo>
                  <a:lnTo>
                    <a:pt x="229" y="140"/>
                  </a:lnTo>
                  <a:lnTo>
                    <a:pt x="230" y="280"/>
                  </a:lnTo>
                  <a:lnTo>
                    <a:pt x="230" y="419"/>
                  </a:lnTo>
                  <a:lnTo>
                    <a:pt x="230" y="558"/>
                  </a:lnTo>
                  <a:lnTo>
                    <a:pt x="230" y="561"/>
                  </a:lnTo>
                  <a:lnTo>
                    <a:pt x="230" y="564"/>
                  </a:lnTo>
                  <a:lnTo>
                    <a:pt x="230" y="567"/>
                  </a:lnTo>
                  <a:lnTo>
                    <a:pt x="230" y="570"/>
                  </a:lnTo>
                  <a:lnTo>
                    <a:pt x="219" y="570"/>
                  </a:lnTo>
                  <a:lnTo>
                    <a:pt x="208" y="570"/>
                  </a:lnTo>
                  <a:lnTo>
                    <a:pt x="196" y="570"/>
                  </a:lnTo>
                  <a:lnTo>
                    <a:pt x="184" y="569"/>
                  </a:lnTo>
                  <a:lnTo>
                    <a:pt x="172" y="569"/>
                  </a:lnTo>
                  <a:lnTo>
                    <a:pt x="161" y="569"/>
                  </a:lnTo>
                  <a:lnTo>
                    <a:pt x="150" y="569"/>
                  </a:lnTo>
                  <a:lnTo>
                    <a:pt x="137" y="569"/>
                  </a:lnTo>
                  <a:lnTo>
                    <a:pt x="126" y="569"/>
                  </a:lnTo>
                  <a:lnTo>
                    <a:pt x="115" y="569"/>
                  </a:lnTo>
                  <a:lnTo>
                    <a:pt x="103" y="569"/>
                  </a:lnTo>
                  <a:lnTo>
                    <a:pt x="91" y="569"/>
                  </a:lnTo>
                  <a:lnTo>
                    <a:pt x="79" y="569"/>
                  </a:lnTo>
                  <a:lnTo>
                    <a:pt x="68" y="569"/>
                  </a:lnTo>
                  <a:lnTo>
                    <a:pt x="56" y="569"/>
                  </a:lnTo>
                  <a:lnTo>
                    <a:pt x="44" y="569"/>
                  </a:lnTo>
                  <a:lnTo>
                    <a:pt x="43" y="564"/>
                  </a:lnTo>
                  <a:lnTo>
                    <a:pt x="43" y="559"/>
                  </a:lnTo>
                  <a:lnTo>
                    <a:pt x="42" y="553"/>
                  </a:lnTo>
                  <a:lnTo>
                    <a:pt x="42" y="549"/>
                  </a:lnTo>
                  <a:lnTo>
                    <a:pt x="37" y="549"/>
                  </a:lnTo>
                  <a:lnTo>
                    <a:pt x="32" y="548"/>
                  </a:lnTo>
                  <a:lnTo>
                    <a:pt x="27" y="548"/>
                  </a:lnTo>
                  <a:lnTo>
                    <a:pt x="21" y="546"/>
                  </a:lnTo>
                  <a:lnTo>
                    <a:pt x="17" y="546"/>
                  </a:lnTo>
                  <a:lnTo>
                    <a:pt x="11" y="546"/>
                  </a:lnTo>
                  <a:lnTo>
                    <a:pt x="7" y="545"/>
                  </a:lnTo>
                  <a:lnTo>
                    <a:pt x="1" y="545"/>
                  </a:lnTo>
                  <a:lnTo>
                    <a:pt x="1" y="414"/>
                  </a:lnTo>
                  <a:lnTo>
                    <a:pt x="1" y="282"/>
                  </a:lnTo>
                  <a:lnTo>
                    <a:pt x="1" y="15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84188" y="4822825"/>
              <a:ext cx="365125" cy="7874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5" y="15"/>
                </a:cxn>
                <a:cxn ang="0">
                  <a:pos x="28" y="14"/>
                </a:cxn>
                <a:cxn ang="0">
                  <a:pos x="43" y="13"/>
                </a:cxn>
                <a:cxn ang="0">
                  <a:pos x="57" y="12"/>
                </a:cxn>
                <a:cxn ang="0">
                  <a:pos x="71" y="11"/>
                </a:cxn>
                <a:cxn ang="0">
                  <a:pos x="86" y="10"/>
                </a:cxn>
                <a:cxn ang="0">
                  <a:pos x="100" y="9"/>
                </a:cxn>
                <a:cxn ang="0">
                  <a:pos x="115" y="7"/>
                </a:cxn>
                <a:cxn ang="0">
                  <a:pos x="129" y="7"/>
                </a:cxn>
                <a:cxn ang="0">
                  <a:pos x="143" y="6"/>
                </a:cxn>
                <a:cxn ang="0">
                  <a:pos x="158" y="5"/>
                </a:cxn>
                <a:cxn ang="0">
                  <a:pos x="172" y="4"/>
                </a:cxn>
                <a:cxn ang="0">
                  <a:pos x="186" y="3"/>
                </a:cxn>
                <a:cxn ang="0">
                  <a:pos x="201" y="2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121"/>
                </a:cxn>
                <a:cxn ang="0">
                  <a:pos x="230" y="241"/>
                </a:cxn>
                <a:cxn ang="0">
                  <a:pos x="230" y="363"/>
                </a:cxn>
                <a:cxn ang="0">
                  <a:pos x="230" y="484"/>
                </a:cxn>
                <a:cxn ang="0">
                  <a:pos x="230" y="487"/>
                </a:cxn>
                <a:cxn ang="0">
                  <a:pos x="230" y="490"/>
                </a:cxn>
                <a:cxn ang="0">
                  <a:pos x="230" y="492"/>
                </a:cxn>
                <a:cxn ang="0">
                  <a:pos x="230" y="496"/>
                </a:cxn>
                <a:cxn ang="0">
                  <a:pos x="219" y="496"/>
                </a:cxn>
                <a:cxn ang="0">
                  <a:pos x="208" y="496"/>
                </a:cxn>
                <a:cxn ang="0">
                  <a:pos x="196" y="496"/>
                </a:cxn>
                <a:cxn ang="0">
                  <a:pos x="184" y="495"/>
                </a:cxn>
                <a:cxn ang="0">
                  <a:pos x="172" y="495"/>
                </a:cxn>
                <a:cxn ang="0">
                  <a:pos x="161" y="495"/>
                </a:cxn>
                <a:cxn ang="0">
                  <a:pos x="150" y="495"/>
                </a:cxn>
                <a:cxn ang="0">
                  <a:pos x="137" y="495"/>
                </a:cxn>
                <a:cxn ang="0">
                  <a:pos x="126" y="495"/>
                </a:cxn>
                <a:cxn ang="0">
                  <a:pos x="115" y="495"/>
                </a:cxn>
                <a:cxn ang="0">
                  <a:pos x="103" y="495"/>
                </a:cxn>
                <a:cxn ang="0">
                  <a:pos x="91" y="495"/>
                </a:cxn>
                <a:cxn ang="0">
                  <a:pos x="79" y="495"/>
                </a:cxn>
                <a:cxn ang="0">
                  <a:pos x="68" y="495"/>
                </a:cxn>
                <a:cxn ang="0">
                  <a:pos x="56" y="495"/>
                </a:cxn>
                <a:cxn ang="0">
                  <a:pos x="44" y="495"/>
                </a:cxn>
                <a:cxn ang="0">
                  <a:pos x="43" y="490"/>
                </a:cxn>
                <a:cxn ang="0">
                  <a:pos x="43" y="485"/>
                </a:cxn>
                <a:cxn ang="0">
                  <a:pos x="42" y="481"/>
                </a:cxn>
                <a:cxn ang="0">
                  <a:pos x="42" y="476"/>
                </a:cxn>
                <a:cxn ang="0">
                  <a:pos x="37" y="476"/>
                </a:cxn>
                <a:cxn ang="0">
                  <a:pos x="32" y="475"/>
                </a:cxn>
                <a:cxn ang="0">
                  <a:pos x="27" y="475"/>
                </a:cxn>
                <a:cxn ang="0">
                  <a:pos x="21" y="475"/>
                </a:cxn>
                <a:cxn ang="0">
                  <a:pos x="17" y="475"/>
                </a:cxn>
                <a:cxn ang="0">
                  <a:pos x="11" y="475"/>
                </a:cxn>
                <a:cxn ang="0">
                  <a:pos x="7" y="474"/>
                </a:cxn>
                <a:cxn ang="0">
                  <a:pos x="1" y="474"/>
                </a:cxn>
                <a:cxn ang="0">
                  <a:pos x="1" y="359"/>
                </a:cxn>
                <a:cxn ang="0">
                  <a:pos x="1" y="245"/>
                </a:cxn>
                <a:cxn ang="0">
                  <a:pos x="1" y="131"/>
                </a:cxn>
                <a:cxn ang="0">
                  <a:pos x="0" y="17"/>
                </a:cxn>
              </a:cxnLst>
              <a:rect l="0" t="0" r="r" b="b"/>
              <a:pathLst>
                <a:path w="230" h="496">
                  <a:moveTo>
                    <a:pt x="0" y="17"/>
                  </a:moveTo>
                  <a:lnTo>
                    <a:pt x="15" y="15"/>
                  </a:lnTo>
                  <a:lnTo>
                    <a:pt x="28" y="14"/>
                  </a:lnTo>
                  <a:lnTo>
                    <a:pt x="43" y="13"/>
                  </a:lnTo>
                  <a:lnTo>
                    <a:pt x="57" y="12"/>
                  </a:lnTo>
                  <a:lnTo>
                    <a:pt x="71" y="11"/>
                  </a:lnTo>
                  <a:lnTo>
                    <a:pt x="86" y="10"/>
                  </a:lnTo>
                  <a:lnTo>
                    <a:pt x="100" y="9"/>
                  </a:lnTo>
                  <a:lnTo>
                    <a:pt x="115" y="7"/>
                  </a:lnTo>
                  <a:lnTo>
                    <a:pt x="129" y="7"/>
                  </a:lnTo>
                  <a:lnTo>
                    <a:pt x="143" y="6"/>
                  </a:lnTo>
                  <a:lnTo>
                    <a:pt x="158" y="5"/>
                  </a:lnTo>
                  <a:lnTo>
                    <a:pt x="172" y="4"/>
                  </a:lnTo>
                  <a:lnTo>
                    <a:pt x="186" y="3"/>
                  </a:lnTo>
                  <a:lnTo>
                    <a:pt x="201" y="2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121"/>
                  </a:lnTo>
                  <a:lnTo>
                    <a:pt x="230" y="241"/>
                  </a:lnTo>
                  <a:lnTo>
                    <a:pt x="230" y="363"/>
                  </a:lnTo>
                  <a:lnTo>
                    <a:pt x="230" y="484"/>
                  </a:lnTo>
                  <a:lnTo>
                    <a:pt x="230" y="487"/>
                  </a:lnTo>
                  <a:lnTo>
                    <a:pt x="230" y="490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19" y="496"/>
                  </a:lnTo>
                  <a:lnTo>
                    <a:pt x="208" y="496"/>
                  </a:lnTo>
                  <a:lnTo>
                    <a:pt x="196" y="496"/>
                  </a:lnTo>
                  <a:lnTo>
                    <a:pt x="184" y="495"/>
                  </a:lnTo>
                  <a:lnTo>
                    <a:pt x="172" y="495"/>
                  </a:lnTo>
                  <a:lnTo>
                    <a:pt x="161" y="495"/>
                  </a:lnTo>
                  <a:lnTo>
                    <a:pt x="150" y="495"/>
                  </a:lnTo>
                  <a:lnTo>
                    <a:pt x="137" y="495"/>
                  </a:lnTo>
                  <a:lnTo>
                    <a:pt x="126" y="495"/>
                  </a:lnTo>
                  <a:lnTo>
                    <a:pt x="115" y="495"/>
                  </a:lnTo>
                  <a:lnTo>
                    <a:pt x="103" y="495"/>
                  </a:lnTo>
                  <a:lnTo>
                    <a:pt x="91" y="495"/>
                  </a:lnTo>
                  <a:lnTo>
                    <a:pt x="79" y="495"/>
                  </a:lnTo>
                  <a:lnTo>
                    <a:pt x="68" y="495"/>
                  </a:lnTo>
                  <a:lnTo>
                    <a:pt x="56" y="495"/>
                  </a:lnTo>
                  <a:lnTo>
                    <a:pt x="44" y="495"/>
                  </a:lnTo>
                  <a:lnTo>
                    <a:pt x="43" y="490"/>
                  </a:lnTo>
                  <a:lnTo>
                    <a:pt x="43" y="485"/>
                  </a:lnTo>
                  <a:lnTo>
                    <a:pt x="42" y="481"/>
                  </a:lnTo>
                  <a:lnTo>
                    <a:pt x="42" y="476"/>
                  </a:lnTo>
                  <a:lnTo>
                    <a:pt x="37" y="476"/>
                  </a:lnTo>
                  <a:lnTo>
                    <a:pt x="32" y="475"/>
                  </a:lnTo>
                  <a:lnTo>
                    <a:pt x="27" y="475"/>
                  </a:lnTo>
                  <a:lnTo>
                    <a:pt x="21" y="475"/>
                  </a:lnTo>
                  <a:lnTo>
                    <a:pt x="17" y="475"/>
                  </a:lnTo>
                  <a:lnTo>
                    <a:pt x="11" y="475"/>
                  </a:lnTo>
                  <a:lnTo>
                    <a:pt x="7" y="474"/>
                  </a:lnTo>
                  <a:lnTo>
                    <a:pt x="1" y="474"/>
                  </a:lnTo>
                  <a:lnTo>
                    <a:pt x="1" y="359"/>
                  </a:lnTo>
                  <a:lnTo>
                    <a:pt x="1" y="245"/>
                  </a:lnTo>
                  <a:lnTo>
                    <a:pt x="1" y="13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84188" y="4824413"/>
              <a:ext cx="365125" cy="6699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3"/>
                </a:cxn>
                <a:cxn ang="0">
                  <a:pos x="28" y="12"/>
                </a:cxn>
                <a:cxn ang="0">
                  <a:pos x="43" y="12"/>
                </a:cxn>
                <a:cxn ang="0">
                  <a:pos x="57" y="11"/>
                </a:cxn>
                <a:cxn ang="0">
                  <a:pos x="71" y="10"/>
                </a:cxn>
                <a:cxn ang="0">
                  <a:pos x="86" y="9"/>
                </a:cxn>
                <a:cxn ang="0">
                  <a:pos x="100" y="8"/>
                </a:cxn>
                <a:cxn ang="0">
                  <a:pos x="115" y="6"/>
                </a:cxn>
                <a:cxn ang="0">
                  <a:pos x="129" y="6"/>
                </a:cxn>
                <a:cxn ang="0">
                  <a:pos x="143" y="5"/>
                </a:cxn>
                <a:cxn ang="0">
                  <a:pos x="158" y="4"/>
                </a:cxn>
                <a:cxn ang="0">
                  <a:pos x="172" y="3"/>
                </a:cxn>
                <a:cxn ang="0">
                  <a:pos x="186" y="2"/>
                </a:cxn>
                <a:cxn ang="0">
                  <a:pos x="201" y="2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103"/>
                </a:cxn>
                <a:cxn ang="0">
                  <a:pos x="230" y="205"/>
                </a:cxn>
                <a:cxn ang="0">
                  <a:pos x="230" y="308"/>
                </a:cxn>
                <a:cxn ang="0">
                  <a:pos x="230" y="412"/>
                </a:cxn>
                <a:cxn ang="0">
                  <a:pos x="230" y="414"/>
                </a:cxn>
                <a:cxn ang="0">
                  <a:pos x="230" y="416"/>
                </a:cxn>
                <a:cxn ang="0">
                  <a:pos x="230" y="420"/>
                </a:cxn>
                <a:cxn ang="0">
                  <a:pos x="230" y="422"/>
                </a:cxn>
                <a:cxn ang="0">
                  <a:pos x="219" y="422"/>
                </a:cxn>
                <a:cxn ang="0">
                  <a:pos x="208" y="422"/>
                </a:cxn>
                <a:cxn ang="0">
                  <a:pos x="196" y="422"/>
                </a:cxn>
                <a:cxn ang="0">
                  <a:pos x="184" y="422"/>
                </a:cxn>
                <a:cxn ang="0">
                  <a:pos x="172" y="422"/>
                </a:cxn>
                <a:cxn ang="0">
                  <a:pos x="161" y="422"/>
                </a:cxn>
                <a:cxn ang="0">
                  <a:pos x="150" y="422"/>
                </a:cxn>
                <a:cxn ang="0">
                  <a:pos x="137" y="421"/>
                </a:cxn>
                <a:cxn ang="0">
                  <a:pos x="126" y="421"/>
                </a:cxn>
                <a:cxn ang="0">
                  <a:pos x="115" y="421"/>
                </a:cxn>
                <a:cxn ang="0">
                  <a:pos x="103" y="421"/>
                </a:cxn>
                <a:cxn ang="0">
                  <a:pos x="91" y="421"/>
                </a:cxn>
                <a:cxn ang="0">
                  <a:pos x="79" y="421"/>
                </a:cxn>
                <a:cxn ang="0">
                  <a:pos x="68" y="421"/>
                </a:cxn>
                <a:cxn ang="0">
                  <a:pos x="56" y="421"/>
                </a:cxn>
                <a:cxn ang="0">
                  <a:pos x="44" y="421"/>
                </a:cxn>
                <a:cxn ang="0">
                  <a:pos x="43" y="417"/>
                </a:cxn>
                <a:cxn ang="0">
                  <a:pos x="43" y="413"/>
                </a:cxn>
                <a:cxn ang="0">
                  <a:pos x="42" y="410"/>
                </a:cxn>
                <a:cxn ang="0">
                  <a:pos x="42" y="406"/>
                </a:cxn>
                <a:cxn ang="0">
                  <a:pos x="37" y="406"/>
                </a:cxn>
                <a:cxn ang="0">
                  <a:pos x="32" y="405"/>
                </a:cxn>
                <a:cxn ang="0">
                  <a:pos x="27" y="405"/>
                </a:cxn>
                <a:cxn ang="0">
                  <a:pos x="21" y="405"/>
                </a:cxn>
                <a:cxn ang="0">
                  <a:pos x="17" y="405"/>
                </a:cxn>
                <a:cxn ang="0">
                  <a:pos x="11" y="405"/>
                </a:cxn>
                <a:cxn ang="0">
                  <a:pos x="7" y="404"/>
                </a:cxn>
                <a:cxn ang="0">
                  <a:pos x="1" y="404"/>
                </a:cxn>
                <a:cxn ang="0">
                  <a:pos x="1" y="306"/>
                </a:cxn>
                <a:cxn ang="0">
                  <a:pos x="1" y="210"/>
                </a:cxn>
                <a:cxn ang="0">
                  <a:pos x="1" y="112"/>
                </a:cxn>
                <a:cxn ang="0">
                  <a:pos x="0" y="14"/>
                </a:cxn>
              </a:cxnLst>
              <a:rect l="0" t="0" r="r" b="b"/>
              <a:pathLst>
                <a:path w="230" h="422">
                  <a:moveTo>
                    <a:pt x="0" y="14"/>
                  </a:moveTo>
                  <a:lnTo>
                    <a:pt x="15" y="13"/>
                  </a:lnTo>
                  <a:lnTo>
                    <a:pt x="28" y="12"/>
                  </a:lnTo>
                  <a:lnTo>
                    <a:pt x="43" y="12"/>
                  </a:lnTo>
                  <a:lnTo>
                    <a:pt x="57" y="11"/>
                  </a:lnTo>
                  <a:lnTo>
                    <a:pt x="71" y="10"/>
                  </a:lnTo>
                  <a:lnTo>
                    <a:pt x="86" y="9"/>
                  </a:lnTo>
                  <a:lnTo>
                    <a:pt x="100" y="8"/>
                  </a:lnTo>
                  <a:lnTo>
                    <a:pt x="115" y="6"/>
                  </a:lnTo>
                  <a:lnTo>
                    <a:pt x="129" y="6"/>
                  </a:lnTo>
                  <a:lnTo>
                    <a:pt x="143" y="5"/>
                  </a:lnTo>
                  <a:lnTo>
                    <a:pt x="158" y="4"/>
                  </a:lnTo>
                  <a:lnTo>
                    <a:pt x="172" y="3"/>
                  </a:lnTo>
                  <a:lnTo>
                    <a:pt x="186" y="2"/>
                  </a:lnTo>
                  <a:lnTo>
                    <a:pt x="201" y="2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103"/>
                  </a:lnTo>
                  <a:lnTo>
                    <a:pt x="230" y="205"/>
                  </a:lnTo>
                  <a:lnTo>
                    <a:pt x="230" y="308"/>
                  </a:lnTo>
                  <a:lnTo>
                    <a:pt x="230" y="412"/>
                  </a:lnTo>
                  <a:lnTo>
                    <a:pt x="230" y="414"/>
                  </a:lnTo>
                  <a:lnTo>
                    <a:pt x="230" y="416"/>
                  </a:lnTo>
                  <a:lnTo>
                    <a:pt x="230" y="420"/>
                  </a:lnTo>
                  <a:lnTo>
                    <a:pt x="230" y="422"/>
                  </a:lnTo>
                  <a:lnTo>
                    <a:pt x="219" y="422"/>
                  </a:lnTo>
                  <a:lnTo>
                    <a:pt x="208" y="422"/>
                  </a:lnTo>
                  <a:lnTo>
                    <a:pt x="196" y="422"/>
                  </a:lnTo>
                  <a:lnTo>
                    <a:pt x="184" y="422"/>
                  </a:lnTo>
                  <a:lnTo>
                    <a:pt x="172" y="422"/>
                  </a:lnTo>
                  <a:lnTo>
                    <a:pt x="161" y="422"/>
                  </a:lnTo>
                  <a:lnTo>
                    <a:pt x="150" y="422"/>
                  </a:lnTo>
                  <a:lnTo>
                    <a:pt x="137" y="421"/>
                  </a:lnTo>
                  <a:lnTo>
                    <a:pt x="126" y="421"/>
                  </a:lnTo>
                  <a:lnTo>
                    <a:pt x="115" y="421"/>
                  </a:lnTo>
                  <a:lnTo>
                    <a:pt x="103" y="421"/>
                  </a:lnTo>
                  <a:lnTo>
                    <a:pt x="91" y="421"/>
                  </a:lnTo>
                  <a:lnTo>
                    <a:pt x="79" y="421"/>
                  </a:lnTo>
                  <a:lnTo>
                    <a:pt x="68" y="421"/>
                  </a:lnTo>
                  <a:lnTo>
                    <a:pt x="56" y="421"/>
                  </a:lnTo>
                  <a:lnTo>
                    <a:pt x="44" y="421"/>
                  </a:lnTo>
                  <a:lnTo>
                    <a:pt x="43" y="417"/>
                  </a:lnTo>
                  <a:lnTo>
                    <a:pt x="43" y="413"/>
                  </a:lnTo>
                  <a:lnTo>
                    <a:pt x="42" y="410"/>
                  </a:lnTo>
                  <a:lnTo>
                    <a:pt x="42" y="406"/>
                  </a:lnTo>
                  <a:lnTo>
                    <a:pt x="37" y="406"/>
                  </a:lnTo>
                  <a:lnTo>
                    <a:pt x="32" y="405"/>
                  </a:lnTo>
                  <a:lnTo>
                    <a:pt x="27" y="405"/>
                  </a:lnTo>
                  <a:lnTo>
                    <a:pt x="21" y="405"/>
                  </a:lnTo>
                  <a:lnTo>
                    <a:pt x="17" y="405"/>
                  </a:lnTo>
                  <a:lnTo>
                    <a:pt x="11" y="405"/>
                  </a:lnTo>
                  <a:lnTo>
                    <a:pt x="7" y="404"/>
                  </a:lnTo>
                  <a:lnTo>
                    <a:pt x="1" y="404"/>
                  </a:lnTo>
                  <a:lnTo>
                    <a:pt x="1" y="306"/>
                  </a:lnTo>
                  <a:lnTo>
                    <a:pt x="1" y="210"/>
                  </a:lnTo>
                  <a:lnTo>
                    <a:pt x="1" y="1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84188" y="4824413"/>
              <a:ext cx="365125" cy="5540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3"/>
                </a:cxn>
                <a:cxn ang="0">
                  <a:pos x="28" y="12"/>
                </a:cxn>
                <a:cxn ang="0">
                  <a:pos x="43" y="12"/>
                </a:cxn>
                <a:cxn ang="0">
                  <a:pos x="57" y="11"/>
                </a:cxn>
                <a:cxn ang="0">
                  <a:pos x="71" y="10"/>
                </a:cxn>
                <a:cxn ang="0">
                  <a:pos x="86" y="9"/>
                </a:cxn>
                <a:cxn ang="0">
                  <a:pos x="100" y="8"/>
                </a:cxn>
                <a:cxn ang="0">
                  <a:pos x="115" y="6"/>
                </a:cxn>
                <a:cxn ang="0">
                  <a:pos x="129" y="6"/>
                </a:cxn>
                <a:cxn ang="0">
                  <a:pos x="143" y="5"/>
                </a:cxn>
                <a:cxn ang="0">
                  <a:pos x="158" y="4"/>
                </a:cxn>
                <a:cxn ang="0">
                  <a:pos x="172" y="3"/>
                </a:cxn>
                <a:cxn ang="0">
                  <a:pos x="186" y="2"/>
                </a:cxn>
                <a:cxn ang="0">
                  <a:pos x="201" y="2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85"/>
                </a:cxn>
                <a:cxn ang="0">
                  <a:pos x="230" y="170"/>
                </a:cxn>
                <a:cxn ang="0">
                  <a:pos x="230" y="255"/>
                </a:cxn>
                <a:cxn ang="0">
                  <a:pos x="230" y="340"/>
                </a:cxn>
                <a:cxn ang="0">
                  <a:pos x="230" y="343"/>
                </a:cxn>
                <a:cxn ang="0">
                  <a:pos x="230" y="345"/>
                </a:cxn>
                <a:cxn ang="0">
                  <a:pos x="230" y="347"/>
                </a:cxn>
                <a:cxn ang="0">
                  <a:pos x="230" y="349"/>
                </a:cxn>
                <a:cxn ang="0">
                  <a:pos x="219" y="349"/>
                </a:cxn>
                <a:cxn ang="0">
                  <a:pos x="208" y="349"/>
                </a:cxn>
                <a:cxn ang="0">
                  <a:pos x="196" y="349"/>
                </a:cxn>
                <a:cxn ang="0">
                  <a:pos x="184" y="349"/>
                </a:cxn>
                <a:cxn ang="0">
                  <a:pos x="172" y="349"/>
                </a:cxn>
                <a:cxn ang="0">
                  <a:pos x="161" y="349"/>
                </a:cxn>
                <a:cxn ang="0">
                  <a:pos x="150" y="349"/>
                </a:cxn>
                <a:cxn ang="0">
                  <a:pos x="137" y="349"/>
                </a:cxn>
                <a:cxn ang="0">
                  <a:pos x="126" y="349"/>
                </a:cxn>
                <a:cxn ang="0">
                  <a:pos x="115" y="349"/>
                </a:cxn>
                <a:cxn ang="0">
                  <a:pos x="103" y="349"/>
                </a:cxn>
                <a:cxn ang="0">
                  <a:pos x="91" y="349"/>
                </a:cxn>
                <a:cxn ang="0">
                  <a:pos x="79" y="348"/>
                </a:cxn>
                <a:cxn ang="0">
                  <a:pos x="68" y="348"/>
                </a:cxn>
                <a:cxn ang="0">
                  <a:pos x="56" y="348"/>
                </a:cxn>
                <a:cxn ang="0">
                  <a:pos x="44" y="348"/>
                </a:cxn>
                <a:cxn ang="0">
                  <a:pos x="43" y="346"/>
                </a:cxn>
                <a:cxn ang="0">
                  <a:pos x="43" y="343"/>
                </a:cxn>
                <a:cxn ang="0">
                  <a:pos x="42" y="339"/>
                </a:cxn>
                <a:cxn ang="0">
                  <a:pos x="42" y="336"/>
                </a:cxn>
                <a:cxn ang="0">
                  <a:pos x="37" y="336"/>
                </a:cxn>
                <a:cxn ang="0">
                  <a:pos x="32" y="336"/>
                </a:cxn>
                <a:cxn ang="0">
                  <a:pos x="27" y="336"/>
                </a:cxn>
                <a:cxn ang="0">
                  <a:pos x="21" y="336"/>
                </a:cxn>
                <a:cxn ang="0">
                  <a:pos x="17" y="336"/>
                </a:cxn>
                <a:cxn ang="0">
                  <a:pos x="11" y="336"/>
                </a:cxn>
                <a:cxn ang="0">
                  <a:pos x="7" y="335"/>
                </a:cxn>
                <a:cxn ang="0">
                  <a:pos x="1" y="335"/>
                </a:cxn>
                <a:cxn ang="0">
                  <a:pos x="1" y="254"/>
                </a:cxn>
                <a:cxn ang="0">
                  <a:pos x="1" y="174"/>
                </a:cxn>
                <a:cxn ang="0">
                  <a:pos x="1" y="94"/>
                </a:cxn>
                <a:cxn ang="0">
                  <a:pos x="0" y="14"/>
                </a:cxn>
              </a:cxnLst>
              <a:rect l="0" t="0" r="r" b="b"/>
              <a:pathLst>
                <a:path w="230" h="349">
                  <a:moveTo>
                    <a:pt x="0" y="14"/>
                  </a:moveTo>
                  <a:lnTo>
                    <a:pt x="15" y="13"/>
                  </a:lnTo>
                  <a:lnTo>
                    <a:pt x="28" y="12"/>
                  </a:lnTo>
                  <a:lnTo>
                    <a:pt x="43" y="12"/>
                  </a:lnTo>
                  <a:lnTo>
                    <a:pt x="57" y="11"/>
                  </a:lnTo>
                  <a:lnTo>
                    <a:pt x="71" y="10"/>
                  </a:lnTo>
                  <a:lnTo>
                    <a:pt x="86" y="9"/>
                  </a:lnTo>
                  <a:lnTo>
                    <a:pt x="100" y="8"/>
                  </a:lnTo>
                  <a:lnTo>
                    <a:pt x="115" y="6"/>
                  </a:lnTo>
                  <a:lnTo>
                    <a:pt x="129" y="6"/>
                  </a:lnTo>
                  <a:lnTo>
                    <a:pt x="143" y="5"/>
                  </a:lnTo>
                  <a:lnTo>
                    <a:pt x="158" y="4"/>
                  </a:lnTo>
                  <a:lnTo>
                    <a:pt x="172" y="3"/>
                  </a:lnTo>
                  <a:lnTo>
                    <a:pt x="186" y="2"/>
                  </a:lnTo>
                  <a:lnTo>
                    <a:pt x="201" y="2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85"/>
                  </a:lnTo>
                  <a:lnTo>
                    <a:pt x="230" y="170"/>
                  </a:lnTo>
                  <a:lnTo>
                    <a:pt x="230" y="255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30" y="345"/>
                  </a:lnTo>
                  <a:lnTo>
                    <a:pt x="230" y="347"/>
                  </a:lnTo>
                  <a:lnTo>
                    <a:pt x="230" y="349"/>
                  </a:lnTo>
                  <a:lnTo>
                    <a:pt x="219" y="349"/>
                  </a:lnTo>
                  <a:lnTo>
                    <a:pt x="208" y="349"/>
                  </a:lnTo>
                  <a:lnTo>
                    <a:pt x="196" y="349"/>
                  </a:lnTo>
                  <a:lnTo>
                    <a:pt x="184" y="349"/>
                  </a:lnTo>
                  <a:lnTo>
                    <a:pt x="172" y="349"/>
                  </a:lnTo>
                  <a:lnTo>
                    <a:pt x="161" y="349"/>
                  </a:lnTo>
                  <a:lnTo>
                    <a:pt x="150" y="349"/>
                  </a:lnTo>
                  <a:lnTo>
                    <a:pt x="137" y="349"/>
                  </a:lnTo>
                  <a:lnTo>
                    <a:pt x="126" y="349"/>
                  </a:lnTo>
                  <a:lnTo>
                    <a:pt x="115" y="349"/>
                  </a:lnTo>
                  <a:lnTo>
                    <a:pt x="103" y="349"/>
                  </a:lnTo>
                  <a:lnTo>
                    <a:pt x="91" y="349"/>
                  </a:lnTo>
                  <a:lnTo>
                    <a:pt x="79" y="348"/>
                  </a:lnTo>
                  <a:lnTo>
                    <a:pt x="68" y="348"/>
                  </a:lnTo>
                  <a:lnTo>
                    <a:pt x="56" y="348"/>
                  </a:lnTo>
                  <a:lnTo>
                    <a:pt x="44" y="348"/>
                  </a:lnTo>
                  <a:lnTo>
                    <a:pt x="43" y="346"/>
                  </a:lnTo>
                  <a:lnTo>
                    <a:pt x="43" y="343"/>
                  </a:lnTo>
                  <a:lnTo>
                    <a:pt x="42" y="339"/>
                  </a:lnTo>
                  <a:lnTo>
                    <a:pt x="42" y="336"/>
                  </a:lnTo>
                  <a:lnTo>
                    <a:pt x="37" y="336"/>
                  </a:lnTo>
                  <a:lnTo>
                    <a:pt x="32" y="336"/>
                  </a:lnTo>
                  <a:lnTo>
                    <a:pt x="27" y="336"/>
                  </a:lnTo>
                  <a:lnTo>
                    <a:pt x="21" y="336"/>
                  </a:lnTo>
                  <a:lnTo>
                    <a:pt x="17" y="336"/>
                  </a:lnTo>
                  <a:lnTo>
                    <a:pt x="11" y="336"/>
                  </a:lnTo>
                  <a:lnTo>
                    <a:pt x="7" y="335"/>
                  </a:lnTo>
                  <a:lnTo>
                    <a:pt x="1" y="335"/>
                  </a:lnTo>
                  <a:lnTo>
                    <a:pt x="1" y="254"/>
                  </a:lnTo>
                  <a:lnTo>
                    <a:pt x="1" y="174"/>
                  </a:lnTo>
                  <a:lnTo>
                    <a:pt x="1" y="9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484188" y="4826000"/>
              <a:ext cx="365125" cy="4381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12"/>
                </a:cxn>
                <a:cxn ang="0">
                  <a:pos x="28" y="11"/>
                </a:cxn>
                <a:cxn ang="0">
                  <a:pos x="43" y="11"/>
                </a:cxn>
                <a:cxn ang="0">
                  <a:pos x="57" y="10"/>
                </a:cxn>
                <a:cxn ang="0">
                  <a:pos x="71" y="9"/>
                </a:cxn>
                <a:cxn ang="0">
                  <a:pos x="86" y="8"/>
                </a:cxn>
                <a:cxn ang="0">
                  <a:pos x="100" y="8"/>
                </a:cxn>
                <a:cxn ang="0">
                  <a:pos x="115" y="7"/>
                </a:cxn>
                <a:cxn ang="0">
                  <a:pos x="129" y="5"/>
                </a:cxn>
                <a:cxn ang="0">
                  <a:pos x="143" y="4"/>
                </a:cxn>
                <a:cxn ang="0">
                  <a:pos x="158" y="4"/>
                </a:cxn>
                <a:cxn ang="0">
                  <a:pos x="172" y="3"/>
                </a:cxn>
                <a:cxn ang="0">
                  <a:pos x="186" y="2"/>
                </a:cxn>
                <a:cxn ang="0">
                  <a:pos x="201" y="1"/>
                </a:cxn>
                <a:cxn ang="0">
                  <a:pos x="214" y="1"/>
                </a:cxn>
                <a:cxn ang="0">
                  <a:pos x="229" y="0"/>
                </a:cxn>
                <a:cxn ang="0">
                  <a:pos x="229" y="67"/>
                </a:cxn>
                <a:cxn ang="0">
                  <a:pos x="230" y="134"/>
                </a:cxn>
                <a:cxn ang="0">
                  <a:pos x="230" y="201"/>
                </a:cxn>
                <a:cxn ang="0">
                  <a:pos x="230" y="268"/>
                </a:cxn>
                <a:cxn ang="0">
                  <a:pos x="230" y="270"/>
                </a:cxn>
                <a:cxn ang="0">
                  <a:pos x="230" y="272"/>
                </a:cxn>
                <a:cxn ang="0">
                  <a:pos x="230" y="273"/>
                </a:cxn>
                <a:cxn ang="0">
                  <a:pos x="230" y="276"/>
                </a:cxn>
                <a:cxn ang="0">
                  <a:pos x="219" y="276"/>
                </a:cxn>
                <a:cxn ang="0">
                  <a:pos x="208" y="276"/>
                </a:cxn>
                <a:cxn ang="0">
                  <a:pos x="196" y="276"/>
                </a:cxn>
                <a:cxn ang="0">
                  <a:pos x="184" y="276"/>
                </a:cxn>
                <a:cxn ang="0">
                  <a:pos x="172" y="276"/>
                </a:cxn>
                <a:cxn ang="0">
                  <a:pos x="161" y="276"/>
                </a:cxn>
                <a:cxn ang="0">
                  <a:pos x="150" y="276"/>
                </a:cxn>
                <a:cxn ang="0">
                  <a:pos x="137" y="276"/>
                </a:cxn>
                <a:cxn ang="0">
                  <a:pos x="126" y="276"/>
                </a:cxn>
                <a:cxn ang="0">
                  <a:pos x="115" y="276"/>
                </a:cxn>
                <a:cxn ang="0">
                  <a:pos x="103" y="276"/>
                </a:cxn>
                <a:cxn ang="0">
                  <a:pos x="91" y="276"/>
                </a:cxn>
                <a:cxn ang="0">
                  <a:pos x="79" y="276"/>
                </a:cxn>
                <a:cxn ang="0">
                  <a:pos x="68" y="276"/>
                </a:cxn>
                <a:cxn ang="0">
                  <a:pos x="56" y="276"/>
                </a:cxn>
                <a:cxn ang="0">
                  <a:pos x="44" y="276"/>
                </a:cxn>
                <a:cxn ang="0">
                  <a:pos x="43" y="273"/>
                </a:cxn>
                <a:cxn ang="0">
                  <a:pos x="43" y="270"/>
                </a:cxn>
                <a:cxn ang="0">
                  <a:pos x="42" y="268"/>
                </a:cxn>
                <a:cxn ang="0">
                  <a:pos x="42" y="265"/>
                </a:cxn>
                <a:cxn ang="0">
                  <a:pos x="37" y="265"/>
                </a:cxn>
                <a:cxn ang="0">
                  <a:pos x="32" y="265"/>
                </a:cxn>
                <a:cxn ang="0">
                  <a:pos x="27" y="265"/>
                </a:cxn>
                <a:cxn ang="0">
                  <a:pos x="21" y="265"/>
                </a:cxn>
                <a:cxn ang="0">
                  <a:pos x="17" y="265"/>
                </a:cxn>
                <a:cxn ang="0">
                  <a:pos x="11" y="265"/>
                </a:cxn>
                <a:cxn ang="0">
                  <a:pos x="7" y="264"/>
                </a:cxn>
                <a:cxn ang="0">
                  <a:pos x="1" y="264"/>
                </a:cxn>
                <a:cxn ang="0">
                  <a:pos x="1" y="202"/>
                </a:cxn>
                <a:cxn ang="0">
                  <a:pos x="1" y="139"/>
                </a:cxn>
                <a:cxn ang="0">
                  <a:pos x="1" y="76"/>
                </a:cxn>
                <a:cxn ang="0">
                  <a:pos x="0" y="13"/>
                </a:cxn>
              </a:cxnLst>
              <a:rect l="0" t="0" r="r" b="b"/>
              <a:pathLst>
                <a:path w="230" h="276">
                  <a:moveTo>
                    <a:pt x="0" y="13"/>
                  </a:moveTo>
                  <a:lnTo>
                    <a:pt x="15" y="12"/>
                  </a:lnTo>
                  <a:lnTo>
                    <a:pt x="28" y="11"/>
                  </a:lnTo>
                  <a:lnTo>
                    <a:pt x="43" y="11"/>
                  </a:lnTo>
                  <a:lnTo>
                    <a:pt x="57" y="10"/>
                  </a:lnTo>
                  <a:lnTo>
                    <a:pt x="71" y="9"/>
                  </a:lnTo>
                  <a:lnTo>
                    <a:pt x="86" y="8"/>
                  </a:lnTo>
                  <a:lnTo>
                    <a:pt x="100" y="8"/>
                  </a:lnTo>
                  <a:lnTo>
                    <a:pt x="115" y="7"/>
                  </a:lnTo>
                  <a:lnTo>
                    <a:pt x="129" y="5"/>
                  </a:lnTo>
                  <a:lnTo>
                    <a:pt x="143" y="4"/>
                  </a:lnTo>
                  <a:lnTo>
                    <a:pt x="158" y="4"/>
                  </a:lnTo>
                  <a:lnTo>
                    <a:pt x="172" y="3"/>
                  </a:lnTo>
                  <a:lnTo>
                    <a:pt x="186" y="2"/>
                  </a:lnTo>
                  <a:lnTo>
                    <a:pt x="201" y="1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29" y="67"/>
                  </a:lnTo>
                  <a:lnTo>
                    <a:pt x="230" y="134"/>
                  </a:lnTo>
                  <a:lnTo>
                    <a:pt x="230" y="201"/>
                  </a:lnTo>
                  <a:lnTo>
                    <a:pt x="230" y="268"/>
                  </a:lnTo>
                  <a:lnTo>
                    <a:pt x="230" y="270"/>
                  </a:lnTo>
                  <a:lnTo>
                    <a:pt x="230" y="272"/>
                  </a:lnTo>
                  <a:lnTo>
                    <a:pt x="230" y="273"/>
                  </a:lnTo>
                  <a:lnTo>
                    <a:pt x="230" y="276"/>
                  </a:lnTo>
                  <a:lnTo>
                    <a:pt x="219" y="276"/>
                  </a:lnTo>
                  <a:lnTo>
                    <a:pt x="208" y="276"/>
                  </a:lnTo>
                  <a:lnTo>
                    <a:pt x="196" y="276"/>
                  </a:lnTo>
                  <a:lnTo>
                    <a:pt x="184" y="276"/>
                  </a:lnTo>
                  <a:lnTo>
                    <a:pt x="172" y="276"/>
                  </a:lnTo>
                  <a:lnTo>
                    <a:pt x="161" y="276"/>
                  </a:lnTo>
                  <a:lnTo>
                    <a:pt x="150" y="276"/>
                  </a:lnTo>
                  <a:lnTo>
                    <a:pt x="137" y="276"/>
                  </a:lnTo>
                  <a:lnTo>
                    <a:pt x="126" y="276"/>
                  </a:lnTo>
                  <a:lnTo>
                    <a:pt x="115" y="276"/>
                  </a:lnTo>
                  <a:lnTo>
                    <a:pt x="103" y="276"/>
                  </a:lnTo>
                  <a:lnTo>
                    <a:pt x="91" y="276"/>
                  </a:lnTo>
                  <a:lnTo>
                    <a:pt x="79" y="276"/>
                  </a:lnTo>
                  <a:lnTo>
                    <a:pt x="68" y="276"/>
                  </a:lnTo>
                  <a:lnTo>
                    <a:pt x="56" y="276"/>
                  </a:lnTo>
                  <a:lnTo>
                    <a:pt x="44" y="276"/>
                  </a:lnTo>
                  <a:lnTo>
                    <a:pt x="43" y="273"/>
                  </a:lnTo>
                  <a:lnTo>
                    <a:pt x="43" y="270"/>
                  </a:lnTo>
                  <a:lnTo>
                    <a:pt x="42" y="268"/>
                  </a:lnTo>
                  <a:lnTo>
                    <a:pt x="42" y="265"/>
                  </a:lnTo>
                  <a:lnTo>
                    <a:pt x="37" y="265"/>
                  </a:lnTo>
                  <a:lnTo>
                    <a:pt x="32" y="265"/>
                  </a:lnTo>
                  <a:lnTo>
                    <a:pt x="27" y="265"/>
                  </a:lnTo>
                  <a:lnTo>
                    <a:pt x="21" y="265"/>
                  </a:lnTo>
                  <a:lnTo>
                    <a:pt x="17" y="265"/>
                  </a:lnTo>
                  <a:lnTo>
                    <a:pt x="11" y="265"/>
                  </a:lnTo>
                  <a:lnTo>
                    <a:pt x="7" y="264"/>
                  </a:lnTo>
                  <a:lnTo>
                    <a:pt x="1" y="264"/>
                  </a:lnTo>
                  <a:lnTo>
                    <a:pt x="1" y="202"/>
                  </a:lnTo>
                  <a:lnTo>
                    <a:pt x="1" y="139"/>
                  </a:lnTo>
                  <a:lnTo>
                    <a:pt x="1" y="7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84188" y="4826000"/>
              <a:ext cx="365125" cy="3222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29" y="0"/>
                </a:cxn>
                <a:cxn ang="0">
                  <a:pos x="230" y="196"/>
                </a:cxn>
                <a:cxn ang="0">
                  <a:pos x="230" y="203"/>
                </a:cxn>
                <a:cxn ang="0">
                  <a:pos x="44" y="203"/>
                </a:cxn>
                <a:cxn ang="0">
                  <a:pos x="42" y="196"/>
                </a:cxn>
                <a:cxn ang="0">
                  <a:pos x="1" y="196"/>
                </a:cxn>
                <a:cxn ang="0">
                  <a:pos x="0" y="12"/>
                </a:cxn>
              </a:cxnLst>
              <a:rect l="0" t="0" r="r" b="b"/>
              <a:pathLst>
                <a:path w="230" h="203">
                  <a:moveTo>
                    <a:pt x="0" y="12"/>
                  </a:moveTo>
                  <a:lnTo>
                    <a:pt x="229" y="0"/>
                  </a:lnTo>
                  <a:lnTo>
                    <a:pt x="230" y="196"/>
                  </a:lnTo>
                  <a:lnTo>
                    <a:pt x="230" y="203"/>
                  </a:lnTo>
                  <a:lnTo>
                    <a:pt x="44" y="203"/>
                  </a:lnTo>
                  <a:lnTo>
                    <a:pt x="42" y="196"/>
                  </a:lnTo>
                  <a:lnTo>
                    <a:pt x="1" y="19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914401" y="4495800"/>
              <a:ext cx="1265238" cy="1695450"/>
            </a:xfrm>
            <a:custGeom>
              <a:avLst/>
              <a:gdLst/>
              <a:ahLst/>
              <a:cxnLst>
                <a:cxn ang="0">
                  <a:pos x="64" y="110"/>
                </a:cxn>
                <a:cxn ang="0">
                  <a:pos x="110" y="98"/>
                </a:cxn>
                <a:cxn ang="0">
                  <a:pos x="157" y="86"/>
                </a:cxn>
                <a:cxn ang="0">
                  <a:pos x="203" y="76"/>
                </a:cxn>
                <a:cxn ang="0">
                  <a:pos x="250" y="66"/>
                </a:cxn>
                <a:cxn ang="0">
                  <a:pos x="298" y="57"/>
                </a:cxn>
                <a:cxn ang="0">
                  <a:pos x="344" y="48"/>
                </a:cxn>
                <a:cxn ang="0">
                  <a:pos x="392" y="40"/>
                </a:cxn>
                <a:cxn ang="0">
                  <a:pos x="438" y="33"/>
                </a:cxn>
                <a:cxn ang="0">
                  <a:pos x="486" y="26"/>
                </a:cxn>
                <a:cxn ang="0">
                  <a:pos x="534" y="20"/>
                </a:cxn>
                <a:cxn ang="0">
                  <a:pos x="582" y="15"/>
                </a:cxn>
                <a:cxn ang="0">
                  <a:pos x="629" y="10"/>
                </a:cxn>
                <a:cxn ang="0">
                  <a:pos x="677" y="7"/>
                </a:cxn>
                <a:cxn ang="0">
                  <a:pos x="725" y="3"/>
                </a:cxn>
                <a:cxn ang="0">
                  <a:pos x="773" y="1"/>
                </a:cxn>
                <a:cxn ang="0">
                  <a:pos x="785" y="260"/>
                </a:cxn>
                <a:cxn ang="0">
                  <a:pos x="775" y="777"/>
                </a:cxn>
                <a:cxn ang="0">
                  <a:pos x="764" y="1041"/>
                </a:cxn>
                <a:cxn ang="0">
                  <a:pos x="728" y="1048"/>
                </a:cxn>
                <a:cxn ang="0">
                  <a:pos x="687" y="1055"/>
                </a:cxn>
                <a:cxn ang="0">
                  <a:pos x="643" y="1059"/>
                </a:cxn>
                <a:cxn ang="0">
                  <a:pos x="595" y="1064"/>
                </a:cxn>
                <a:cxn ang="0">
                  <a:pos x="545" y="1066"/>
                </a:cxn>
                <a:cxn ang="0">
                  <a:pos x="493" y="1068"/>
                </a:cxn>
                <a:cxn ang="0">
                  <a:pos x="440" y="1068"/>
                </a:cxn>
                <a:cxn ang="0">
                  <a:pos x="386" y="1067"/>
                </a:cxn>
                <a:cxn ang="0">
                  <a:pos x="333" y="1065"/>
                </a:cxn>
                <a:cxn ang="0">
                  <a:pos x="280" y="1062"/>
                </a:cxn>
                <a:cxn ang="0">
                  <a:pos x="228" y="1057"/>
                </a:cxn>
                <a:cxn ang="0">
                  <a:pos x="180" y="1051"/>
                </a:cxn>
                <a:cxn ang="0">
                  <a:pos x="133" y="1043"/>
                </a:cxn>
                <a:cxn ang="0">
                  <a:pos x="90" y="1035"/>
                </a:cxn>
                <a:cxn ang="0">
                  <a:pos x="51" y="1025"/>
                </a:cxn>
                <a:cxn ang="0">
                  <a:pos x="18" y="906"/>
                </a:cxn>
                <a:cxn ang="0">
                  <a:pos x="1" y="685"/>
                </a:cxn>
                <a:cxn ang="0">
                  <a:pos x="3" y="463"/>
                </a:cxn>
                <a:cxn ang="0">
                  <a:pos x="23" y="235"/>
                </a:cxn>
              </a:cxnLst>
              <a:rect l="0" t="0" r="r" b="b"/>
              <a:pathLst>
                <a:path w="797" h="1068">
                  <a:moveTo>
                    <a:pt x="40" y="116"/>
                  </a:moveTo>
                  <a:lnTo>
                    <a:pt x="64" y="110"/>
                  </a:lnTo>
                  <a:lnTo>
                    <a:pt x="87" y="103"/>
                  </a:lnTo>
                  <a:lnTo>
                    <a:pt x="110" y="98"/>
                  </a:lnTo>
                  <a:lnTo>
                    <a:pt x="133" y="92"/>
                  </a:lnTo>
                  <a:lnTo>
                    <a:pt x="157" y="86"/>
                  </a:lnTo>
                  <a:lnTo>
                    <a:pt x="180" y="81"/>
                  </a:lnTo>
                  <a:lnTo>
                    <a:pt x="203" y="76"/>
                  </a:lnTo>
                  <a:lnTo>
                    <a:pt x="227" y="70"/>
                  </a:lnTo>
                  <a:lnTo>
                    <a:pt x="250" y="66"/>
                  </a:lnTo>
                  <a:lnTo>
                    <a:pt x="274" y="61"/>
                  </a:lnTo>
                  <a:lnTo>
                    <a:pt x="298" y="57"/>
                  </a:lnTo>
                  <a:lnTo>
                    <a:pt x="320" y="52"/>
                  </a:lnTo>
                  <a:lnTo>
                    <a:pt x="344" y="48"/>
                  </a:lnTo>
                  <a:lnTo>
                    <a:pt x="368" y="44"/>
                  </a:lnTo>
                  <a:lnTo>
                    <a:pt x="392" y="40"/>
                  </a:lnTo>
                  <a:lnTo>
                    <a:pt x="416" y="36"/>
                  </a:lnTo>
                  <a:lnTo>
                    <a:pt x="438" y="33"/>
                  </a:lnTo>
                  <a:lnTo>
                    <a:pt x="462" y="30"/>
                  </a:lnTo>
                  <a:lnTo>
                    <a:pt x="486" y="26"/>
                  </a:lnTo>
                  <a:lnTo>
                    <a:pt x="510" y="23"/>
                  </a:lnTo>
                  <a:lnTo>
                    <a:pt x="534" y="20"/>
                  </a:lnTo>
                  <a:lnTo>
                    <a:pt x="558" y="17"/>
                  </a:lnTo>
                  <a:lnTo>
                    <a:pt x="582" y="15"/>
                  </a:lnTo>
                  <a:lnTo>
                    <a:pt x="605" y="12"/>
                  </a:lnTo>
                  <a:lnTo>
                    <a:pt x="629" y="10"/>
                  </a:lnTo>
                  <a:lnTo>
                    <a:pt x="653" y="8"/>
                  </a:lnTo>
                  <a:lnTo>
                    <a:pt x="677" y="7"/>
                  </a:lnTo>
                  <a:lnTo>
                    <a:pt x="701" y="5"/>
                  </a:lnTo>
                  <a:lnTo>
                    <a:pt x="725" y="3"/>
                  </a:lnTo>
                  <a:lnTo>
                    <a:pt x="750" y="2"/>
                  </a:lnTo>
                  <a:lnTo>
                    <a:pt x="773" y="1"/>
                  </a:lnTo>
                  <a:lnTo>
                    <a:pt x="797" y="0"/>
                  </a:lnTo>
                  <a:lnTo>
                    <a:pt x="785" y="260"/>
                  </a:lnTo>
                  <a:lnTo>
                    <a:pt x="777" y="518"/>
                  </a:lnTo>
                  <a:lnTo>
                    <a:pt x="775" y="777"/>
                  </a:lnTo>
                  <a:lnTo>
                    <a:pt x="780" y="1037"/>
                  </a:lnTo>
                  <a:lnTo>
                    <a:pt x="764" y="1041"/>
                  </a:lnTo>
                  <a:lnTo>
                    <a:pt x="746" y="1045"/>
                  </a:lnTo>
                  <a:lnTo>
                    <a:pt x="728" y="1048"/>
                  </a:lnTo>
                  <a:lnTo>
                    <a:pt x="708" y="1051"/>
                  </a:lnTo>
                  <a:lnTo>
                    <a:pt x="687" y="1055"/>
                  </a:lnTo>
                  <a:lnTo>
                    <a:pt x="666" y="1057"/>
                  </a:lnTo>
                  <a:lnTo>
                    <a:pt x="643" y="1059"/>
                  </a:lnTo>
                  <a:lnTo>
                    <a:pt x="619" y="1062"/>
                  </a:lnTo>
                  <a:lnTo>
                    <a:pt x="595" y="1064"/>
                  </a:lnTo>
                  <a:lnTo>
                    <a:pt x="570" y="1065"/>
                  </a:lnTo>
                  <a:lnTo>
                    <a:pt x="545" y="1066"/>
                  </a:lnTo>
                  <a:lnTo>
                    <a:pt x="519" y="1067"/>
                  </a:lnTo>
                  <a:lnTo>
                    <a:pt x="493" y="1068"/>
                  </a:lnTo>
                  <a:lnTo>
                    <a:pt x="466" y="1068"/>
                  </a:lnTo>
                  <a:lnTo>
                    <a:pt x="440" y="1068"/>
                  </a:lnTo>
                  <a:lnTo>
                    <a:pt x="412" y="1068"/>
                  </a:lnTo>
                  <a:lnTo>
                    <a:pt x="386" y="1067"/>
                  </a:lnTo>
                  <a:lnTo>
                    <a:pt x="359" y="1066"/>
                  </a:lnTo>
                  <a:lnTo>
                    <a:pt x="333" y="1065"/>
                  </a:lnTo>
                  <a:lnTo>
                    <a:pt x="306" y="1064"/>
                  </a:lnTo>
                  <a:lnTo>
                    <a:pt x="280" y="1062"/>
                  </a:lnTo>
                  <a:lnTo>
                    <a:pt x="253" y="1059"/>
                  </a:lnTo>
                  <a:lnTo>
                    <a:pt x="228" y="1057"/>
                  </a:lnTo>
                  <a:lnTo>
                    <a:pt x="203" y="1055"/>
                  </a:lnTo>
                  <a:lnTo>
                    <a:pt x="180" y="1051"/>
                  </a:lnTo>
                  <a:lnTo>
                    <a:pt x="156" y="1048"/>
                  </a:lnTo>
                  <a:lnTo>
                    <a:pt x="133" y="1043"/>
                  </a:lnTo>
                  <a:lnTo>
                    <a:pt x="112" y="1040"/>
                  </a:lnTo>
                  <a:lnTo>
                    <a:pt x="90" y="1035"/>
                  </a:lnTo>
                  <a:lnTo>
                    <a:pt x="71" y="1031"/>
                  </a:lnTo>
                  <a:lnTo>
                    <a:pt x="51" y="1025"/>
                  </a:lnTo>
                  <a:lnTo>
                    <a:pt x="34" y="1020"/>
                  </a:lnTo>
                  <a:lnTo>
                    <a:pt x="18" y="906"/>
                  </a:lnTo>
                  <a:lnTo>
                    <a:pt x="7" y="795"/>
                  </a:lnTo>
                  <a:lnTo>
                    <a:pt x="1" y="685"/>
                  </a:lnTo>
                  <a:lnTo>
                    <a:pt x="0" y="575"/>
                  </a:lnTo>
                  <a:lnTo>
                    <a:pt x="3" y="463"/>
                  </a:lnTo>
                  <a:lnTo>
                    <a:pt x="10" y="351"/>
                  </a:lnTo>
                  <a:lnTo>
                    <a:pt x="23" y="235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15988" y="4498975"/>
              <a:ext cx="1235075" cy="1635125"/>
            </a:xfrm>
            <a:custGeom>
              <a:avLst/>
              <a:gdLst/>
              <a:ahLst/>
              <a:cxnLst>
                <a:cxn ang="0">
                  <a:pos x="40" y="115"/>
                </a:cxn>
                <a:cxn ang="0">
                  <a:pos x="63" y="109"/>
                </a:cxn>
                <a:cxn ang="0">
                  <a:pos x="86" y="104"/>
                </a:cxn>
                <a:cxn ang="0">
                  <a:pos x="108" y="98"/>
                </a:cxn>
                <a:cxn ang="0">
                  <a:pos x="131" y="92"/>
                </a:cxn>
                <a:cxn ang="0">
                  <a:pos x="154" y="87"/>
                </a:cxn>
                <a:cxn ang="0">
                  <a:pos x="176" y="81"/>
                </a:cxn>
                <a:cxn ang="0">
                  <a:pos x="199" y="76"/>
                </a:cxn>
                <a:cxn ang="0">
                  <a:pos x="222" y="71"/>
                </a:cxn>
                <a:cxn ang="0">
                  <a:pos x="244" y="66"/>
                </a:cxn>
                <a:cxn ang="0">
                  <a:pos x="267" y="62"/>
                </a:cxn>
                <a:cxn ang="0">
                  <a:pos x="291" y="57"/>
                </a:cxn>
                <a:cxn ang="0">
                  <a:pos x="314" y="52"/>
                </a:cxn>
                <a:cxn ang="0">
                  <a:pos x="336" y="48"/>
                </a:cxn>
                <a:cxn ang="0">
                  <a:pos x="360" y="45"/>
                </a:cxn>
                <a:cxn ang="0">
                  <a:pos x="383" y="40"/>
                </a:cxn>
                <a:cxn ang="0">
                  <a:pos x="406" y="37"/>
                </a:cxn>
                <a:cxn ang="0">
                  <a:pos x="430" y="33"/>
                </a:cxn>
                <a:cxn ang="0">
                  <a:pos x="452" y="30"/>
                </a:cxn>
                <a:cxn ang="0">
                  <a:pos x="476" y="26"/>
                </a:cxn>
                <a:cxn ang="0">
                  <a:pos x="499" y="23"/>
                </a:cxn>
                <a:cxn ang="0">
                  <a:pos x="523" y="21"/>
                </a:cxn>
                <a:cxn ang="0">
                  <a:pos x="545" y="17"/>
                </a:cxn>
                <a:cxn ang="0">
                  <a:pos x="569" y="15"/>
                </a:cxn>
                <a:cxn ang="0">
                  <a:pos x="592" y="13"/>
                </a:cxn>
                <a:cxn ang="0">
                  <a:pos x="616" y="10"/>
                </a:cxn>
                <a:cxn ang="0">
                  <a:pos x="638" y="8"/>
                </a:cxn>
                <a:cxn ang="0">
                  <a:pos x="662" y="7"/>
                </a:cxn>
                <a:cxn ang="0">
                  <a:pos x="685" y="5"/>
                </a:cxn>
                <a:cxn ang="0">
                  <a:pos x="709" y="4"/>
                </a:cxn>
                <a:cxn ang="0">
                  <a:pos x="732" y="3"/>
                </a:cxn>
                <a:cxn ang="0">
                  <a:pos x="755" y="1"/>
                </a:cxn>
                <a:cxn ang="0">
                  <a:pos x="778" y="0"/>
                </a:cxn>
                <a:cxn ang="0">
                  <a:pos x="767" y="250"/>
                </a:cxn>
                <a:cxn ang="0">
                  <a:pos x="758" y="498"/>
                </a:cxn>
                <a:cxn ang="0">
                  <a:pos x="755" y="745"/>
                </a:cxn>
                <a:cxn ang="0">
                  <a:pos x="761" y="995"/>
                </a:cxn>
                <a:cxn ang="0">
                  <a:pos x="728" y="1003"/>
                </a:cxn>
                <a:cxn ang="0">
                  <a:pos x="691" y="1010"/>
                </a:cxn>
                <a:cxn ang="0">
                  <a:pos x="649" y="1016"/>
                </a:cxn>
                <a:cxn ang="0">
                  <a:pos x="603" y="1021"/>
                </a:cxn>
                <a:cxn ang="0">
                  <a:pos x="556" y="1026"/>
                </a:cxn>
                <a:cxn ang="0">
                  <a:pos x="507" y="1028"/>
                </a:cxn>
                <a:cxn ang="0">
                  <a:pos x="455" y="1029"/>
                </a:cxn>
                <a:cxn ang="0">
                  <a:pos x="403" y="1030"/>
                </a:cxn>
                <a:cxn ang="0">
                  <a:pos x="350" y="1029"/>
                </a:cxn>
                <a:cxn ang="0">
                  <a:pos x="299" y="1027"/>
                </a:cxn>
                <a:cxn ang="0">
                  <a:pos x="248" y="1023"/>
                </a:cxn>
                <a:cxn ang="0">
                  <a:pos x="199" y="1019"/>
                </a:cxn>
                <a:cxn ang="0">
                  <a:pos x="153" y="1012"/>
                </a:cxn>
                <a:cxn ang="0">
                  <a:pos x="109" y="1005"/>
                </a:cxn>
                <a:cxn ang="0">
                  <a:pos x="70" y="995"/>
                </a:cxn>
                <a:cxn ang="0">
                  <a:pos x="34" y="985"/>
                </a:cxn>
                <a:cxn ang="0">
                  <a:pos x="19" y="876"/>
                </a:cxn>
                <a:cxn ang="0">
                  <a:pos x="8" y="769"/>
                </a:cxn>
                <a:cxn ang="0">
                  <a:pos x="2" y="662"/>
                </a:cxn>
                <a:cxn ang="0">
                  <a:pos x="0" y="557"/>
                </a:cxn>
                <a:cxn ang="0">
                  <a:pos x="4" y="450"/>
                </a:cxn>
                <a:cxn ang="0">
                  <a:pos x="12" y="341"/>
                </a:cxn>
                <a:cxn ang="0">
                  <a:pos x="24" y="230"/>
                </a:cxn>
                <a:cxn ang="0">
                  <a:pos x="40" y="115"/>
                </a:cxn>
              </a:cxnLst>
              <a:rect l="0" t="0" r="r" b="b"/>
              <a:pathLst>
                <a:path w="778" h="1030">
                  <a:moveTo>
                    <a:pt x="40" y="115"/>
                  </a:moveTo>
                  <a:lnTo>
                    <a:pt x="63" y="109"/>
                  </a:lnTo>
                  <a:lnTo>
                    <a:pt x="86" y="104"/>
                  </a:lnTo>
                  <a:lnTo>
                    <a:pt x="108" y="98"/>
                  </a:lnTo>
                  <a:lnTo>
                    <a:pt x="131" y="92"/>
                  </a:lnTo>
                  <a:lnTo>
                    <a:pt x="154" y="87"/>
                  </a:lnTo>
                  <a:lnTo>
                    <a:pt x="176" y="81"/>
                  </a:lnTo>
                  <a:lnTo>
                    <a:pt x="199" y="76"/>
                  </a:lnTo>
                  <a:lnTo>
                    <a:pt x="222" y="71"/>
                  </a:lnTo>
                  <a:lnTo>
                    <a:pt x="244" y="66"/>
                  </a:lnTo>
                  <a:lnTo>
                    <a:pt x="267" y="62"/>
                  </a:lnTo>
                  <a:lnTo>
                    <a:pt x="291" y="57"/>
                  </a:lnTo>
                  <a:lnTo>
                    <a:pt x="314" y="52"/>
                  </a:lnTo>
                  <a:lnTo>
                    <a:pt x="336" y="48"/>
                  </a:lnTo>
                  <a:lnTo>
                    <a:pt x="360" y="45"/>
                  </a:lnTo>
                  <a:lnTo>
                    <a:pt x="383" y="40"/>
                  </a:lnTo>
                  <a:lnTo>
                    <a:pt x="406" y="37"/>
                  </a:lnTo>
                  <a:lnTo>
                    <a:pt x="430" y="33"/>
                  </a:lnTo>
                  <a:lnTo>
                    <a:pt x="452" y="30"/>
                  </a:lnTo>
                  <a:lnTo>
                    <a:pt x="476" y="26"/>
                  </a:lnTo>
                  <a:lnTo>
                    <a:pt x="499" y="23"/>
                  </a:lnTo>
                  <a:lnTo>
                    <a:pt x="523" y="21"/>
                  </a:lnTo>
                  <a:lnTo>
                    <a:pt x="545" y="17"/>
                  </a:lnTo>
                  <a:lnTo>
                    <a:pt x="569" y="15"/>
                  </a:lnTo>
                  <a:lnTo>
                    <a:pt x="592" y="13"/>
                  </a:lnTo>
                  <a:lnTo>
                    <a:pt x="616" y="10"/>
                  </a:lnTo>
                  <a:lnTo>
                    <a:pt x="638" y="8"/>
                  </a:lnTo>
                  <a:lnTo>
                    <a:pt x="662" y="7"/>
                  </a:lnTo>
                  <a:lnTo>
                    <a:pt x="685" y="5"/>
                  </a:lnTo>
                  <a:lnTo>
                    <a:pt x="709" y="4"/>
                  </a:lnTo>
                  <a:lnTo>
                    <a:pt x="732" y="3"/>
                  </a:lnTo>
                  <a:lnTo>
                    <a:pt x="755" y="1"/>
                  </a:lnTo>
                  <a:lnTo>
                    <a:pt x="778" y="0"/>
                  </a:lnTo>
                  <a:lnTo>
                    <a:pt x="767" y="250"/>
                  </a:lnTo>
                  <a:lnTo>
                    <a:pt x="758" y="498"/>
                  </a:lnTo>
                  <a:lnTo>
                    <a:pt x="755" y="745"/>
                  </a:lnTo>
                  <a:lnTo>
                    <a:pt x="761" y="995"/>
                  </a:lnTo>
                  <a:lnTo>
                    <a:pt x="728" y="1003"/>
                  </a:lnTo>
                  <a:lnTo>
                    <a:pt x="691" y="1010"/>
                  </a:lnTo>
                  <a:lnTo>
                    <a:pt x="649" y="1016"/>
                  </a:lnTo>
                  <a:lnTo>
                    <a:pt x="603" y="1021"/>
                  </a:lnTo>
                  <a:lnTo>
                    <a:pt x="556" y="1026"/>
                  </a:lnTo>
                  <a:lnTo>
                    <a:pt x="507" y="1028"/>
                  </a:lnTo>
                  <a:lnTo>
                    <a:pt x="455" y="1029"/>
                  </a:lnTo>
                  <a:lnTo>
                    <a:pt x="403" y="1030"/>
                  </a:lnTo>
                  <a:lnTo>
                    <a:pt x="350" y="1029"/>
                  </a:lnTo>
                  <a:lnTo>
                    <a:pt x="299" y="1027"/>
                  </a:lnTo>
                  <a:lnTo>
                    <a:pt x="248" y="1023"/>
                  </a:lnTo>
                  <a:lnTo>
                    <a:pt x="199" y="1019"/>
                  </a:lnTo>
                  <a:lnTo>
                    <a:pt x="153" y="1012"/>
                  </a:lnTo>
                  <a:lnTo>
                    <a:pt x="109" y="1005"/>
                  </a:lnTo>
                  <a:lnTo>
                    <a:pt x="70" y="995"/>
                  </a:lnTo>
                  <a:lnTo>
                    <a:pt x="34" y="985"/>
                  </a:lnTo>
                  <a:lnTo>
                    <a:pt x="19" y="876"/>
                  </a:lnTo>
                  <a:lnTo>
                    <a:pt x="8" y="769"/>
                  </a:lnTo>
                  <a:lnTo>
                    <a:pt x="2" y="662"/>
                  </a:lnTo>
                  <a:lnTo>
                    <a:pt x="0" y="557"/>
                  </a:lnTo>
                  <a:lnTo>
                    <a:pt x="4" y="450"/>
                  </a:lnTo>
                  <a:lnTo>
                    <a:pt x="12" y="341"/>
                  </a:lnTo>
                  <a:lnTo>
                    <a:pt x="24" y="230"/>
                  </a:lnTo>
                  <a:lnTo>
                    <a:pt x="40" y="115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922338" y="4503738"/>
              <a:ext cx="1201738" cy="1571625"/>
            </a:xfrm>
            <a:custGeom>
              <a:avLst/>
              <a:gdLst/>
              <a:ahLst/>
              <a:cxnLst>
                <a:cxn ang="0">
                  <a:pos x="37" y="113"/>
                </a:cxn>
                <a:cxn ang="0">
                  <a:pos x="80" y="102"/>
                </a:cxn>
                <a:cxn ang="0">
                  <a:pos x="125" y="90"/>
                </a:cxn>
                <a:cxn ang="0">
                  <a:pos x="169" y="80"/>
                </a:cxn>
                <a:cxn ang="0">
                  <a:pos x="213" y="70"/>
                </a:cxn>
                <a:cxn ang="0">
                  <a:pos x="258" y="60"/>
                </a:cxn>
                <a:cxn ang="0">
                  <a:pos x="303" y="52"/>
                </a:cxn>
                <a:cxn ang="0">
                  <a:pos x="348" y="43"/>
                </a:cxn>
                <a:cxn ang="0">
                  <a:pos x="394" y="36"/>
                </a:cxn>
                <a:cxn ang="0">
                  <a:pos x="439" y="28"/>
                </a:cxn>
                <a:cxn ang="0">
                  <a:pos x="485" y="22"/>
                </a:cxn>
                <a:cxn ang="0">
                  <a:pos x="530" y="17"/>
                </a:cxn>
                <a:cxn ang="0">
                  <a:pos x="575" y="12"/>
                </a:cxn>
                <a:cxn ang="0">
                  <a:pos x="622" y="7"/>
                </a:cxn>
                <a:cxn ang="0">
                  <a:pos x="667" y="4"/>
                </a:cxn>
                <a:cxn ang="0">
                  <a:pos x="712" y="2"/>
                </a:cxn>
                <a:cxn ang="0">
                  <a:pos x="757" y="0"/>
                </a:cxn>
                <a:cxn ang="0">
                  <a:pos x="745" y="240"/>
                </a:cxn>
                <a:cxn ang="0">
                  <a:pos x="735" y="476"/>
                </a:cxn>
                <a:cxn ang="0">
                  <a:pos x="732" y="713"/>
                </a:cxn>
                <a:cxn ang="0">
                  <a:pos x="737" y="953"/>
                </a:cxn>
                <a:cxn ang="0">
                  <a:pos x="705" y="961"/>
                </a:cxn>
                <a:cxn ang="0">
                  <a:pos x="669" y="968"/>
                </a:cxn>
                <a:cxn ang="0">
                  <a:pos x="628" y="974"/>
                </a:cxn>
                <a:cxn ang="0">
                  <a:pos x="584" y="979"/>
                </a:cxn>
                <a:cxn ang="0">
                  <a:pos x="538" y="984"/>
                </a:cxn>
                <a:cxn ang="0">
                  <a:pos x="489" y="986"/>
                </a:cxn>
                <a:cxn ang="0">
                  <a:pos x="440" y="988"/>
                </a:cxn>
                <a:cxn ang="0">
                  <a:pos x="389" y="990"/>
                </a:cxn>
                <a:cxn ang="0">
                  <a:pos x="338" y="990"/>
                </a:cxn>
                <a:cxn ang="0">
                  <a:pos x="288" y="988"/>
                </a:cxn>
                <a:cxn ang="0">
                  <a:pos x="239" y="985"/>
                </a:cxn>
                <a:cxn ang="0">
                  <a:pos x="192" y="982"/>
                </a:cxn>
                <a:cxn ang="0">
                  <a:pos x="146" y="976"/>
                </a:cxn>
                <a:cxn ang="0">
                  <a:pos x="104" y="969"/>
                </a:cxn>
                <a:cxn ang="0">
                  <a:pos x="66" y="960"/>
                </a:cxn>
                <a:cxn ang="0">
                  <a:pos x="32" y="950"/>
                </a:cxn>
                <a:cxn ang="0">
                  <a:pos x="17" y="844"/>
                </a:cxn>
                <a:cxn ang="0">
                  <a:pos x="7" y="741"/>
                </a:cxn>
                <a:cxn ang="0">
                  <a:pos x="1" y="640"/>
                </a:cxn>
                <a:cxn ang="0">
                  <a:pos x="0" y="538"/>
                </a:cxn>
                <a:cxn ang="0">
                  <a:pos x="3" y="434"/>
                </a:cxn>
                <a:cxn ang="0">
                  <a:pos x="10" y="330"/>
                </a:cxn>
                <a:cxn ang="0">
                  <a:pos x="21" y="223"/>
                </a:cxn>
                <a:cxn ang="0">
                  <a:pos x="37" y="113"/>
                </a:cxn>
              </a:cxnLst>
              <a:rect l="0" t="0" r="r" b="b"/>
              <a:pathLst>
                <a:path w="757" h="990">
                  <a:moveTo>
                    <a:pt x="37" y="113"/>
                  </a:moveTo>
                  <a:lnTo>
                    <a:pt x="80" y="102"/>
                  </a:lnTo>
                  <a:lnTo>
                    <a:pt x="125" y="90"/>
                  </a:lnTo>
                  <a:lnTo>
                    <a:pt x="169" y="80"/>
                  </a:lnTo>
                  <a:lnTo>
                    <a:pt x="213" y="70"/>
                  </a:lnTo>
                  <a:lnTo>
                    <a:pt x="258" y="60"/>
                  </a:lnTo>
                  <a:lnTo>
                    <a:pt x="303" y="52"/>
                  </a:lnTo>
                  <a:lnTo>
                    <a:pt x="348" y="43"/>
                  </a:lnTo>
                  <a:lnTo>
                    <a:pt x="394" y="36"/>
                  </a:lnTo>
                  <a:lnTo>
                    <a:pt x="439" y="28"/>
                  </a:lnTo>
                  <a:lnTo>
                    <a:pt x="485" y="22"/>
                  </a:lnTo>
                  <a:lnTo>
                    <a:pt x="530" y="17"/>
                  </a:lnTo>
                  <a:lnTo>
                    <a:pt x="575" y="12"/>
                  </a:lnTo>
                  <a:lnTo>
                    <a:pt x="622" y="7"/>
                  </a:lnTo>
                  <a:lnTo>
                    <a:pt x="667" y="4"/>
                  </a:lnTo>
                  <a:lnTo>
                    <a:pt x="712" y="2"/>
                  </a:lnTo>
                  <a:lnTo>
                    <a:pt x="757" y="0"/>
                  </a:lnTo>
                  <a:lnTo>
                    <a:pt x="745" y="240"/>
                  </a:lnTo>
                  <a:lnTo>
                    <a:pt x="735" y="476"/>
                  </a:lnTo>
                  <a:lnTo>
                    <a:pt x="732" y="713"/>
                  </a:lnTo>
                  <a:lnTo>
                    <a:pt x="737" y="953"/>
                  </a:lnTo>
                  <a:lnTo>
                    <a:pt x="705" y="961"/>
                  </a:lnTo>
                  <a:lnTo>
                    <a:pt x="669" y="968"/>
                  </a:lnTo>
                  <a:lnTo>
                    <a:pt x="628" y="974"/>
                  </a:lnTo>
                  <a:lnTo>
                    <a:pt x="584" y="979"/>
                  </a:lnTo>
                  <a:lnTo>
                    <a:pt x="538" y="984"/>
                  </a:lnTo>
                  <a:lnTo>
                    <a:pt x="489" y="986"/>
                  </a:lnTo>
                  <a:lnTo>
                    <a:pt x="440" y="988"/>
                  </a:lnTo>
                  <a:lnTo>
                    <a:pt x="389" y="990"/>
                  </a:lnTo>
                  <a:lnTo>
                    <a:pt x="338" y="990"/>
                  </a:lnTo>
                  <a:lnTo>
                    <a:pt x="288" y="988"/>
                  </a:lnTo>
                  <a:lnTo>
                    <a:pt x="239" y="985"/>
                  </a:lnTo>
                  <a:lnTo>
                    <a:pt x="192" y="982"/>
                  </a:lnTo>
                  <a:lnTo>
                    <a:pt x="146" y="976"/>
                  </a:lnTo>
                  <a:lnTo>
                    <a:pt x="104" y="969"/>
                  </a:lnTo>
                  <a:lnTo>
                    <a:pt x="66" y="960"/>
                  </a:lnTo>
                  <a:lnTo>
                    <a:pt x="32" y="950"/>
                  </a:lnTo>
                  <a:lnTo>
                    <a:pt x="17" y="844"/>
                  </a:lnTo>
                  <a:lnTo>
                    <a:pt x="7" y="741"/>
                  </a:lnTo>
                  <a:lnTo>
                    <a:pt x="1" y="640"/>
                  </a:lnTo>
                  <a:lnTo>
                    <a:pt x="0" y="538"/>
                  </a:lnTo>
                  <a:lnTo>
                    <a:pt x="3" y="434"/>
                  </a:lnTo>
                  <a:lnTo>
                    <a:pt x="10" y="330"/>
                  </a:lnTo>
                  <a:lnTo>
                    <a:pt x="21" y="223"/>
                  </a:lnTo>
                  <a:lnTo>
                    <a:pt x="37" y="113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925513" y="4506913"/>
              <a:ext cx="1168400" cy="1509713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78" y="101"/>
                </a:cxn>
                <a:cxn ang="0">
                  <a:pos x="120" y="90"/>
                </a:cxn>
                <a:cxn ang="0">
                  <a:pos x="164" y="79"/>
                </a:cxn>
                <a:cxn ang="0">
                  <a:pos x="207" y="69"/>
                </a:cxn>
                <a:cxn ang="0">
                  <a:pos x="251" y="60"/>
                </a:cxn>
                <a:cxn ang="0">
                  <a:pos x="295" y="51"/>
                </a:cxn>
                <a:cxn ang="0">
                  <a:pos x="340" y="43"/>
                </a:cxn>
                <a:cxn ang="0">
                  <a:pos x="384" y="35"/>
                </a:cxn>
                <a:cxn ang="0">
                  <a:pos x="428" y="28"/>
                </a:cxn>
                <a:cxn ang="0">
                  <a:pos x="472" y="23"/>
                </a:cxn>
                <a:cxn ang="0">
                  <a:pos x="517" y="17"/>
                </a:cxn>
                <a:cxn ang="0">
                  <a:pos x="561" y="12"/>
                </a:cxn>
                <a:cxn ang="0">
                  <a:pos x="605" y="8"/>
                </a:cxn>
                <a:cxn ang="0">
                  <a:pos x="649" y="4"/>
                </a:cxn>
                <a:cxn ang="0">
                  <a:pos x="693" y="2"/>
                </a:cxn>
                <a:cxn ang="0">
                  <a:pos x="736" y="0"/>
                </a:cxn>
                <a:cxn ang="0">
                  <a:pos x="724" y="230"/>
                </a:cxn>
                <a:cxn ang="0">
                  <a:pos x="715" y="455"/>
                </a:cxn>
                <a:cxn ang="0">
                  <a:pos x="712" y="681"/>
                </a:cxn>
                <a:cxn ang="0">
                  <a:pos x="716" y="912"/>
                </a:cxn>
                <a:cxn ang="0">
                  <a:pos x="686" y="919"/>
                </a:cxn>
                <a:cxn ang="0">
                  <a:pos x="649" y="926"/>
                </a:cxn>
                <a:cxn ang="0">
                  <a:pos x="611" y="932"/>
                </a:cxn>
                <a:cxn ang="0">
                  <a:pos x="568" y="938"/>
                </a:cxn>
                <a:cxn ang="0">
                  <a:pos x="522" y="942"/>
                </a:cxn>
                <a:cxn ang="0">
                  <a:pos x="476" y="947"/>
                </a:cxn>
                <a:cxn ang="0">
                  <a:pos x="427" y="949"/>
                </a:cxn>
                <a:cxn ang="0">
                  <a:pos x="378" y="951"/>
                </a:cxn>
                <a:cxn ang="0">
                  <a:pos x="329" y="951"/>
                </a:cxn>
                <a:cxn ang="0">
                  <a:pos x="280" y="950"/>
                </a:cxn>
                <a:cxn ang="0">
                  <a:pos x="233" y="949"/>
                </a:cxn>
                <a:cxn ang="0">
                  <a:pos x="186" y="946"/>
                </a:cxn>
                <a:cxn ang="0">
                  <a:pos x="142" y="940"/>
                </a:cxn>
                <a:cxn ang="0">
                  <a:pos x="101" y="934"/>
                </a:cxn>
                <a:cxn ang="0">
                  <a:pos x="64" y="926"/>
                </a:cxn>
                <a:cxn ang="0">
                  <a:pos x="31" y="916"/>
                </a:cxn>
                <a:cxn ang="0">
                  <a:pos x="16" y="815"/>
                </a:cxn>
                <a:cxn ang="0">
                  <a:pos x="7" y="716"/>
                </a:cxn>
                <a:cxn ang="0">
                  <a:pos x="1" y="617"/>
                </a:cxn>
                <a:cxn ang="0">
                  <a:pos x="0" y="520"/>
                </a:cxn>
                <a:cxn ang="0">
                  <a:pos x="3" y="421"/>
                </a:cxn>
                <a:cxn ang="0">
                  <a:pos x="10" y="321"/>
                </a:cxn>
                <a:cxn ang="0">
                  <a:pos x="22" y="219"/>
                </a:cxn>
                <a:cxn ang="0">
                  <a:pos x="36" y="112"/>
                </a:cxn>
              </a:cxnLst>
              <a:rect l="0" t="0" r="r" b="b"/>
              <a:pathLst>
                <a:path w="736" h="951">
                  <a:moveTo>
                    <a:pt x="36" y="112"/>
                  </a:moveTo>
                  <a:lnTo>
                    <a:pt x="78" y="101"/>
                  </a:lnTo>
                  <a:lnTo>
                    <a:pt x="120" y="90"/>
                  </a:lnTo>
                  <a:lnTo>
                    <a:pt x="164" y="79"/>
                  </a:lnTo>
                  <a:lnTo>
                    <a:pt x="207" y="69"/>
                  </a:lnTo>
                  <a:lnTo>
                    <a:pt x="251" y="60"/>
                  </a:lnTo>
                  <a:lnTo>
                    <a:pt x="295" y="51"/>
                  </a:lnTo>
                  <a:lnTo>
                    <a:pt x="340" y="43"/>
                  </a:lnTo>
                  <a:lnTo>
                    <a:pt x="384" y="35"/>
                  </a:lnTo>
                  <a:lnTo>
                    <a:pt x="428" y="28"/>
                  </a:lnTo>
                  <a:lnTo>
                    <a:pt x="472" y="23"/>
                  </a:lnTo>
                  <a:lnTo>
                    <a:pt x="517" y="17"/>
                  </a:lnTo>
                  <a:lnTo>
                    <a:pt x="561" y="12"/>
                  </a:lnTo>
                  <a:lnTo>
                    <a:pt x="605" y="8"/>
                  </a:lnTo>
                  <a:lnTo>
                    <a:pt x="649" y="4"/>
                  </a:lnTo>
                  <a:lnTo>
                    <a:pt x="693" y="2"/>
                  </a:lnTo>
                  <a:lnTo>
                    <a:pt x="736" y="0"/>
                  </a:lnTo>
                  <a:lnTo>
                    <a:pt x="724" y="230"/>
                  </a:lnTo>
                  <a:lnTo>
                    <a:pt x="715" y="455"/>
                  </a:lnTo>
                  <a:lnTo>
                    <a:pt x="712" y="681"/>
                  </a:lnTo>
                  <a:lnTo>
                    <a:pt x="716" y="912"/>
                  </a:lnTo>
                  <a:lnTo>
                    <a:pt x="686" y="919"/>
                  </a:lnTo>
                  <a:lnTo>
                    <a:pt x="649" y="926"/>
                  </a:lnTo>
                  <a:lnTo>
                    <a:pt x="611" y="932"/>
                  </a:lnTo>
                  <a:lnTo>
                    <a:pt x="568" y="938"/>
                  </a:lnTo>
                  <a:lnTo>
                    <a:pt x="522" y="942"/>
                  </a:lnTo>
                  <a:lnTo>
                    <a:pt x="476" y="947"/>
                  </a:lnTo>
                  <a:lnTo>
                    <a:pt x="427" y="949"/>
                  </a:lnTo>
                  <a:lnTo>
                    <a:pt x="378" y="951"/>
                  </a:lnTo>
                  <a:lnTo>
                    <a:pt x="329" y="951"/>
                  </a:lnTo>
                  <a:lnTo>
                    <a:pt x="280" y="950"/>
                  </a:lnTo>
                  <a:lnTo>
                    <a:pt x="233" y="949"/>
                  </a:lnTo>
                  <a:lnTo>
                    <a:pt x="186" y="946"/>
                  </a:lnTo>
                  <a:lnTo>
                    <a:pt x="142" y="940"/>
                  </a:lnTo>
                  <a:lnTo>
                    <a:pt x="101" y="934"/>
                  </a:lnTo>
                  <a:lnTo>
                    <a:pt x="64" y="926"/>
                  </a:lnTo>
                  <a:lnTo>
                    <a:pt x="31" y="916"/>
                  </a:lnTo>
                  <a:lnTo>
                    <a:pt x="16" y="815"/>
                  </a:lnTo>
                  <a:lnTo>
                    <a:pt x="7" y="716"/>
                  </a:lnTo>
                  <a:lnTo>
                    <a:pt x="1" y="617"/>
                  </a:lnTo>
                  <a:lnTo>
                    <a:pt x="0" y="520"/>
                  </a:lnTo>
                  <a:lnTo>
                    <a:pt x="3" y="421"/>
                  </a:lnTo>
                  <a:lnTo>
                    <a:pt x="10" y="321"/>
                  </a:lnTo>
                  <a:lnTo>
                    <a:pt x="22" y="21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928688" y="4510088"/>
              <a:ext cx="1136650" cy="1449388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75" y="100"/>
                </a:cxn>
                <a:cxn ang="0">
                  <a:pos x="116" y="90"/>
                </a:cxn>
                <a:cxn ang="0">
                  <a:pos x="158" y="80"/>
                </a:cxn>
                <a:cxn ang="0">
                  <a:pos x="200" y="69"/>
                </a:cxn>
                <a:cxn ang="0">
                  <a:pos x="242" y="60"/>
                </a:cxn>
                <a:cxn ang="0">
                  <a:pos x="285" y="52"/>
                </a:cxn>
                <a:cxn ang="0">
                  <a:pos x="330" y="43"/>
                </a:cxn>
                <a:cxn ang="0">
                  <a:pos x="373" y="36"/>
                </a:cxn>
                <a:cxn ang="0">
                  <a:pos x="416" y="30"/>
                </a:cxn>
                <a:cxn ang="0">
                  <a:pos x="460" y="23"/>
                </a:cxn>
                <a:cxn ang="0">
                  <a:pos x="503" y="17"/>
                </a:cxn>
                <a:cxn ang="0">
                  <a:pos x="546" y="13"/>
                </a:cxn>
                <a:cxn ang="0">
                  <a:pos x="590" y="8"/>
                </a:cxn>
                <a:cxn ang="0">
                  <a:pos x="632" y="5"/>
                </a:cxn>
                <a:cxn ang="0">
                  <a:pos x="675" y="2"/>
                </a:cxn>
                <a:cxn ang="0">
                  <a:pos x="716" y="0"/>
                </a:cxn>
                <a:cxn ang="0">
                  <a:pos x="704" y="220"/>
                </a:cxn>
                <a:cxn ang="0">
                  <a:pos x="695" y="435"/>
                </a:cxn>
                <a:cxn ang="0">
                  <a:pos x="691" y="651"/>
                </a:cxn>
                <a:cxn ang="0">
                  <a:pos x="695" y="870"/>
                </a:cxn>
                <a:cxn ang="0">
                  <a:pos x="665" y="878"/>
                </a:cxn>
                <a:cxn ang="0">
                  <a:pos x="630" y="885"/>
                </a:cxn>
                <a:cxn ang="0">
                  <a:pos x="592" y="890"/>
                </a:cxn>
                <a:cxn ang="0">
                  <a:pos x="551" y="897"/>
                </a:cxn>
                <a:cxn ang="0">
                  <a:pos x="507" y="902"/>
                </a:cxn>
                <a:cxn ang="0">
                  <a:pos x="461" y="906"/>
                </a:cxn>
                <a:cxn ang="0">
                  <a:pos x="415" y="910"/>
                </a:cxn>
                <a:cxn ang="0">
                  <a:pos x="367" y="912"/>
                </a:cxn>
                <a:cxn ang="0">
                  <a:pos x="319" y="913"/>
                </a:cxn>
                <a:cxn ang="0">
                  <a:pos x="272" y="913"/>
                </a:cxn>
                <a:cxn ang="0">
                  <a:pos x="225" y="912"/>
                </a:cxn>
                <a:cxn ang="0">
                  <a:pos x="181" y="908"/>
                </a:cxn>
                <a:cxn ang="0">
                  <a:pos x="138" y="904"/>
                </a:cxn>
                <a:cxn ang="0">
                  <a:pos x="98" y="898"/>
                </a:cxn>
                <a:cxn ang="0">
                  <a:pos x="62" y="890"/>
                </a:cxn>
                <a:cxn ang="0">
                  <a:pos x="30" y="881"/>
                </a:cxn>
                <a:cxn ang="0">
                  <a:pos x="16" y="785"/>
                </a:cxn>
                <a:cxn ang="0">
                  <a:pos x="6" y="690"/>
                </a:cxn>
                <a:cxn ang="0">
                  <a:pos x="1" y="596"/>
                </a:cxn>
                <a:cxn ang="0">
                  <a:pos x="0" y="502"/>
                </a:cxn>
                <a:cxn ang="0">
                  <a:pos x="4" y="408"/>
                </a:cxn>
                <a:cxn ang="0">
                  <a:pos x="11" y="311"/>
                </a:cxn>
                <a:cxn ang="0">
                  <a:pos x="21" y="214"/>
                </a:cxn>
                <a:cxn ang="0">
                  <a:pos x="36" y="111"/>
                </a:cxn>
              </a:cxnLst>
              <a:rect l="0" t="0" r="r" b="b"/>
              <a:pathLst>
                <a:path w="716" h="913">
                  <a:moveTo>
                    <a:pt x="36" y="111"/>
                  </a:moveTo>
                  <a:lnTo>
                    <a:pt x="75" y="100"/>
                  </a:lnTo>
                  <a:lnTo>
                    <a:pt x="116" y="90"/>
                  </a:lnTo>
                  <a:lnTo>
                    <a:pt x="158" y="80"/>
                  </a:lnTo>
                  <a:lnTo>
                    <a:pt x="200" y="69"/>
                  </a:lnTo>
                  <a:lnTo>
                    <a:pt x="242" y="60"/>
                  </a:lnTo>
                  <a:lnTo>
                    <a:pt x="285" y="52"/>
                  </a:lnTo>
                  <a:lnTo>
                    <a:pt x="330" y="43"/>
                  </a:lnTo>
                  <a:lnTo>
                    <a:pt x="373" y="36"/>
                  </a:lnTo>
                  <a:lnTo>
                    <a:pt x="416" y="30"/>
                  </a:lnTo>
                  <a:lnTo>
                    <a:pt x="460" y="23"/>
                  </a:lnTo>
                  <a:lnTo>
                    <a:pt x="503" y="17"/>
                  </a:lnTo>
                  <a:lnTo>
                    <a:pt x="546" y="13"/>
                  </a:lnTo>
                  <a:lnTo>
                    <a:pt x="590" y="8"/>
                  </a:lnTo>
                  <a:lnTo>
                    <a:pt x="632" y="5"/>
                  </a:lnTo>
                  <a:lnTo>
                    <a:pt x="675" y="2"/>
                  </a:lnTo>
                  <a:lnTo>
                    <a:pt x="716" y="0"/>
                  </a:lnTo>
                  <a:lnTo>
                    <a:pt x="704" y="220"/>
                  </a:lnTo>
                  <a:lnTo>
                    <a:pt x="695" y="435"/>
                  </a:lnTo>
                  <a:lnTo>
                    <a:pt x="691" y="651"/>
                  </a:lnTo>
                  <a:lnTo>
                    <a:pt x="695" y="870"/>
                  </a:lnTo>
                  <a:lnTo>
                    <a:pt x="665" y="878"/>
                  </a:lnTo>
                  <a:lnTo>
                    <a:pt x="630" y="885"/>
                  </a:lnTo>
                  <a:lnTo>
                    <a:pt x="592" y="890"/>
                  </a:lnTo>
                  <a:lnTo>
                    <a:pt x="551" y="897"/>
                  </a:lnTo>
                  <a:lnTo>
                    <a:pt x="507" y="902"/>
                  </a:lnTo>
                  <a:lnTo>
                    <a:pt x="461" y="906"/>
                  </a:lnTo>
                  <a:lnTo>
                    <a:pt x="415" y="910"/>
                  </a:lnTo>
                  <a:lnTo>
                    <a:pt x="367" y="912"/>
                  </a:lnTo>
                  <a:lnTo>
                    <a:pt x="319" y="913"/>
                  </a:lnTo>
                  <a:lnTo>
                    <a:pt x="272" y="913"/>
                  </a:lnTo>
                  <a:lnTo>
                    <a:pt x="225" y="912"/>
                  </a:lnTo>
                  <a:lnTo>
                    <a:pt x="181" y="908"/>
                  </a:lnTo>
                  <a:lnTo>
                    <a:pt x="138" y="904"/>
                  </a:lnTo>
                  <a:lnTo>
                    <a:pt x="98" y="898"/>
                  </a:lnTo>
                  <a:lnTo>
                    <a:pt x="62" y="890"/>
                  </a:lnTo>
                  <a:lnTo>
                    <a:pt x="30" y="881"/>
                  </a:lnTo>
                  <a:lnTo>
                    <a:pt x="16" y="785"/>
                  </a:lnTo>
                  <a:lnTo>
                    <a:pt x="6" y="690"/>
                  </a:lnTo>
                  <a:lnTo>
                    <a:pt x="1" y="596"/>
                  </a:lnTo>
                  <a:lnTo>
                    <a:pt x="0" y="502"/>
                  </a:lnTo>
                  <a:lnTo>
                    <a:pt x="4" y="408"/>
                  </a:lnTo>
                  <a:lnTo>
                    <a:pt x="11" y="311"/>
                  </a:lnTo>
                  <a:lnTo>
                    <a:pt x="21" y="214"/>
                  </a:lnTo>
                  <a:lnTo>
                    <a:pt x="36" y="111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933451" y="4513263"/>
              <a:ext cx="1101725" cy="1390650"/>
            </a:xfrm>
            <a:custGeom>
              <a:avLst/>
              <a:gdLst/>
              <a:ahLst/>
              <a:cxnLst>
                <a:cxn ang="0">
                  <a:pos x="33" y="110"/>
                </a:cxn>
                <a:cxn ang="0">
                  <a:pos x="71" y="99"/>
                </a:cxn>
                <a:cxn ang="0">
                  <a:pos x="111" y="89"/>
                </a:cxn>
                <a:cxn ang="0">
                  <a:pos x="151" y="79"/>
                </a:cxn>
                <a:cxn ang="0">
                  <a:pos x="193" y="70"/>
                </a:cxn>
                <a:cxn ang="0">
                  <a:pos x="233" y="61"/>
                </a:cxn>
                <a:cxn ang="0">
                  <a:pos x="275" y="51"/>
                </a:cxn>
                <a:cxn ang="0">
                  <a:pos x="319" y="43"/>
                </a:cxn>
                <a:cxn ang="0">
                  <a:pos x="361" y="37"/>
                </a:cxn>
                <a:cxn ang="0">
                  <a:pos x="404" y="30"/>
                </a:cxn>
                <a:cxn ang="0">
                  <a:pos x="446" y="23"/>
                </a:cxn>
                <a:cxn ang="0">
                  <a:pos x="489" y="17"/>
                </a:cxn>
                <a:cxn ang="0">
                  <a:pos x="531" y="13"/>
                </a:cxn>
                <a:cxn ang="0">
                  <a:pos x="573" y="8"/>
                </a:cxn>
                <a:cxn ang="0">
                  <a:pos x="614" y="5"/>
                </a:cxn>
                <a:cxn ang="0">
                  <a:pos x="655" y="3"/>
                </a:cxn>
                <a:cxn ang="0">
                  <a:pos x="694" y="0"/>
                </a:cxn>
                <a:cxn ang="0">
                  <a:pos x="683" y="210"/>
                </a:cxn>
                <a:cxn ang="0">
                  <a:pos x="674" y="415"/>
                </a:cxn>
                <a:cxn ang="0">
                  <a:pos x="669" y="619"/>
                </a:cxn>
                <a:cxn ang="0">
                  <a:pos x="673" y="829"/>
                </a:cxn>
                <a:cxn ang="0">
                  <a:pos x="643" y="836"/>
                </a:cxn>
                <a:cxn ang="0">
                  <a:pos x="610" y="844"/>
                </a:cxn>
                <a:cxn ang="0">
                  <a:pos x="573" y="851"/>
                </a:cxn>
                <a:cxn ang="0">
                  <a:pos x="533" y="856"/>
                </a:cxn>
                <a:cxn ang="0">
                  <a:pos x="490" y="862"/>
                </a:cxn>
                <a:cxn ang="0">
                  <a:pos x="446" y="867"/>
                </a:cxn>
                <a:cxn ang="0">
                  <a:pos x="400" y="870"/>
                </a:cxn>
                <a:cxn ang="0">
                  <a:pos x="354" y="873"/>
                </a:cxn>
                <a:cxn ang="0">
                  <a:pos x="307" y="875"/>
                </a:cxn>
                <a:cxn ang="0">
                  <a:pos x="262" y="876"/>
                </a:cxn>
                <a:cxn ang="0">
                  <a:pos x="216" y="875"/>
                </a:cxn>
                <a:cxn ang="0">
                  <a:pos x="173" y="872"/>
                </a:cxn>
                <a:cxn ang="0">
                  <a:pos x="132" y="869"/>
                </a:cxn>
                <a:cxn ang="0">
                  <a:pos x="94" y="863"/>
                </a:cxn>
                <a:cxn ang="0">
                  <a:pos x="59" y="856"/>
                </a:cxn>
                <a:cxn ang="0">
                  <a:pos x="28" y="847"/>
                </a:cxn>
                <a:cxn ang="0">
                  <a:pos x="14" y="755"/>
                </a:cxn>
                <a:cxn ang="0">
                  <a:pos x="5" y="665"/>
                </a:cxn>
                <a:cxn ang="0">
                  <a:pos x="1" y="574"/>
                </a:cxn>
                <a:cxn ang="0">
                  <a:pos x="0" y="484"/>
                </a:cxn>
                <a:cxn ang="0">
                  <a:pos x="2" y="394"/>
                </a:cxn>
                <a:cxn ang="0">
                  <a:pos x="9" y="302"/>
                </a:cxn>
                <a:cxn ang="0">
                  <a:pos x="19" y="208"/>
                </a:cxn>
                <a:cxn ang="0">
                  <a:pos x="33" y="110"/>
                </a:cxn>
              </a:cxnLst>
              <a:rect l="0" t="0" r="r" b="b"/>
              <a:pathLst>
                <a:path w="694" h="876">
                  <a:moveTo>
                    <a:pt x="33" y="110"/>
                  </a:moveTo>
                  <a:lnTo>
                    <a:pt x="71" y="99"/>
                  </a:lnTo>
                  <a:lnTo>
                    <a:pt x="111" y="89"/>
                  </a:lnTo>
                  <a:lnTo>
                    <a:pt x="151" y="79"/>
                  </a:lnTo>
                  <a:lnTo>
                    <a:pt x="193" y="70"/>
                  </a:lnTo>
                  <a:lnTo>
                    <a:pt x="233" y="61"/>
                  </a:lnTo>
                  <a:lnTo>
                    <a:pt x="275" y="51"/>
                  </a:lnTo>
                  <a:lnTo>
                    <a:pt x="319" y="43"/>
                  </a:lnTo>
                  <a:lnTo>
                    <a:pt x="361" y="37"/>
                  </a:lnTo>
                  <a:lnTo>
                    <a:pt x="404" y="30"/>
                  </a:lnTo>
                  <a:lnTo>
                    <a:pt x="446" y="23"/>
                  </a:lnTo>
                  <a:lnTo>
                    <a:pt x="489" y="17"/>
                  </a:lnTo>
                  <a:lnTo>
                    <a:pt x="531" y="13"/>
                  </a:lnTo>
                  <a:lnTo>
                    <a:pt x="573" y="8"/>
                  </a:lnTo>
                  <a:lnTo>
                    <a:pt x="614" y="5"/>
                  </a:lnTo>
                  <a:lnTo>
                    <a:pt x="655" y="3"/>
                  </a:lnTo>
                  <a:lnTo>
                    <a:pt x="694" y="0"/>
                  </a:lnTo>
                  <a:lnTo>
                    <a:pt x="683" y="210"/>
                  </a:lnTo>
                  <a:lnTo>
                    <a:pt x="674" y="415"/>
                  </a:lnTo>
                  <a:lnTo>
                    <a:pt x="669" y="619"/>
                  </a:lnTo>
                  <a:lnTo>
                    <a:pt x="673" y="829"/>
                  </a:lnTo>
                  <a:lnTo>
                    <a:pt x="643" y="836"/>
                  </a:lnTo>
                  <a:lnTo>
                    <a:pt x="610" y="844"/>
                  </a:lnTo>
                  <a:lnTo>
                    <a:pt x="573" y="851"/>
                  </a:lnTo>
                  <a:lnTo>
                    <a:pt x="533" y="856"/>
                  </a:lnTo>
                  <a:lnTo>
                    <a:pt x="490" y="862"/>
                  </a:lnTo>
                  <a:lnTo>
                    <a:pt x="446" y="867"/>
                  </a:lnTo>
                  <a:lnTo>
                    <a:pt x="400" y="870"/>
                  </a:lnTo>
                  <a:lnTo>
                    <a:pt x="354" y="873"/>
                  </a:lnTo>
                  <a:lnTo>
                    <a:pt x="307" y="875"/>
                  </a:lnTo>
                  <a:lnTo>
                    <a:pt x="262" y="876"/>
                  </a:lnTo>
                  <a:lnTo>
                    <a:pt x="216" y="875"/>
                  </a:lnTo>
                  <a:lnTo>
                    <a:pt x="173" y="872"/>
                  </a:lnTo>
                  <a:lnTo>
                    <a:pt x="132" y="869"/>
                  </a:lnTo>
                  <a:lnTo>
                    <a:pt x="94" y="863"/>
                  </a:lnTo>
                  <a:lnTo>
                    <a:pt x="59" y="856"/>
                  </a:lnTo>
                  <a:lnTo>
                    <a:pt x="28" y="847"/>
                  </a:lnTo>
                  <a:lnTo>
                    <a:pt x="14" y="755"/>
                  </a:lnTo>
                  <a:lnTo>
                    <a:pt x="5" y="665"/>
                  </a:lnTo>
                  <a:lnTo>
                    <a:pt x="1" y="574"/>
                  </a:lnTo>
                  <a:lnTo>
                    <a:pt x="0" y="484"/>
                  </a:lnTo>
                  <a:lnTo>
                    <a:pt x="2" y="394"/>
                  </a:lnTo>
                  <a:lnTo>
                    <a:pt x="9" y="302"/>
                  </a:lnTo>
                  <a:lnTo>
                    <a:pt x="19" y="208"/>
                  </a:lnTo>
                  <a:lnTo>
                    <a:pt x="33" y="110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938213" y="4518025"/>
              <a:ext cx="1068388" cy="1327150"/>
            </a:xfrm>
            <a:custGeom>
              <a:avLst/>
              <a:gdLst/>
              <a:ahLst/>
              <a:cxnLst>
                <a:cxn ang="0">
                  <a:pos x="31" y="109"/>
                </a:cxn>
                <a:cxn ang="0">
                  <a:pos x="68" y="98"/>
                </a:cxn>
                <a:cxn ang="0">
                  <a:pos x="106" y="88"/>
                </a:cxn>
                <a:cxn ang="0">
                  <a:pos x="145" y="78"/>
                </a:cxn>
                <a:cxn ang="0">
                  <a:pos x="185" y="69"/>
                </a:cxn>
                <a:cxn ang="0">
                  <a:pos x="226" y="60"/>
                </a:cxn>
                <a:cxn ang="0">
                  <a:pos x="267" y="51"/>
                </a:cxn>
                <a:cxn ang="0">
                  <a:pos x="308" y="43"/>
                </a:cxn>
                <a:cxn ang="0">
                  <a:pos x="350" y="35"/>
                </a:cxn>
                <a:cxn ang="0">
                  <a:pos x="392" y="28"/>
                </a:cxn>
                <a:cxn ang="0">
                  <a:pos x="434" y="22"/>
                </a:cxn>
                <a:cxn ang="0">
                  <a:pos x="475" y="17"/>
                </a:cxn>
                <a:cxn ang="0">
                  <a:pos x="515" y="11"/>
                </a:cxn>
                <a:cxn ang="0">
                  <a:pos x="556" y="8"/>
                </a:cxn>
                <a:cxn ang="0">
                  <a:pos x="596" y="4"/>
                </a:cxn>
                <a:cxn ang="0">
                  <a:pos x="636" y="2"/>
                </a:cxn>
                <a:cxn ang="0">
                  <a:pos x="673" y="0"/>
                </a:cxn>
                <a:cxn ang="0">
                  <a:pos x="663" y="199"/>
                </a:cxn>
                <a:cxn ang="0">
                  <a:pos x="653" y="392"/>
                </a:cxn>
                <a:cxn ang="0">
                  <a:pos x="648" y="587"/>
                </a:cxn>
                <a:cxn ang="0">
                  <a:pos x="653" y="786"/>
                </a:cxn>
                <a:cxn ang="0">
                  <a:pos x="624" y="793"/>
                </a:cxn>
                <a:cxn ang="0">
                  <a:pos x="592" y="801"/>
                </a:cxn>
                <a:cxn ang="0">
                  <a:pos x="555" y="808"/>
                </a:cxn>
                <a:cxn ang="0">
                  <a:pos x="517" y="814"/>
                </a:cxn>
                <a:cxn ang="0">
                  <a:pos x="475" y="819"/>
                </a:cxn>
                <a:cxn ang="0">
                  <a:pos x="431" y="825"/>
                </a:cxn>
                <a:cxn ang="0">
                  <a:pos x="387" y="830"/>
                </a:cxn>
                <a:cxn ang="0">
                  <a:pos x="343" y="833"/>
                </a:cxn>
                <a:cxn ang="0">
                  <a:pos x="297" y="835"/>
                </a:cxn>
                <a:cxn ang="0">
                  <a:pos x="253" y="836"/>
                </a:cxn>
                <a:cxn ang="0">
                  <a:pos x="209" y="836"/>
                </a:cxn>
                <a:cxn ang="0">
                  <a:pos x="167" y="835"/>
                </a:cxn>
                <a:cxn ang="0">
                  <a:pos x="127" y="833"/>
                </a:cxn>
                <a:cxn ang="0">
                  <a:pos x="90" y="827"/>
                </a:cxn>
                <a:cxn ang="0">
                  <a:pos x="57" y="822"/>
                </a:cxn>
                <a:cxn ang="0">
                  <a:pos x="26" y="813"/>
                </a:cxn>
                <a:cxn ang="0">
                  <a:pos x="14" y="724"/>
                </a:cxn>
                <a:cxn ang="0">
                  <a:pos x="6" y="638"/>
                </a:cxn>
                <a:cxn ang="0">
                  <a:pos x="0" y="551"/>
                </a:cxn>
                <a:cxn ang="0">
                  <a:pos x="0" y="465"/>
                </a:cxn>
                <a:cxn ang="0">
                  <a:pos x="2" y="379"/>
                </a:cxn>
                <a:cxn ang="0">
                  <a:pos x="8" y="291"/>
                </a:cxn>
                <a:cxn ang="0">
                  <a:pos x="18" y="202"/>
                </a:cxn>
                <a:cxn ang="0">
                  <a:pos x="31" y="109"/>
                </a:cxn>
              </a:cxnLst>
              <a:rect l="0" t="0" r="r" b="b"/>
              <a:pathLst>
                <a:path w="673" h="836">
                  <a:moveTo>
                    <a:pt x="31" y="109"/>
                  </a:moveTo>
                  <a:lnTo>
                    <a:pt x="68" y="98"/>
                  </a:lnTo>
                  <a:lnTo>
                    <a:pt x="106" y="88"/>
                  </a:lnTo>
                  <a:lnTo>
                    <a:pt x="145" y="78"/>
                  </a:lnTo>
                  <a:lnTo>
                    <a:pt x="185" y="69"/>
                  </a:lnTo>
                  <a:lnTo>
                    <a:pt x="226" y="60"/>
                  </a:lnTo>
                  <a:lnTo>
                    <a:pt x="267" y="51"/>
                  </a:lnTo>
                  <a:lnTo>
                    <a:pt x="308" y="43"/>
                  </a:lnTo>
                  <a:lnTo>
                    <a:pt x="350" y="35"/>
                  </a:lnTo>
                  <a:lnTo>
                    <a:pt x="392" y="28"/>
                  </a:lnTo>
                  <a:lnTo>
                    <a:pt x="434" y="22"/>
                  </a:lnTo>
                  <a:lnTo>
                    <a:pt x="475" y="17"/>
                  </a:lnTo>
                  <a:lnTo>
                    <a:pt x="515" y="11"/>
                  </a:lnTo>
                  <a:lnTo>
                    <a:pt x="556" y="8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663" y="199"/>
                  </a:lnTo>
                  <a:lnTo>
                    <a:pt x="653" y="392"/>
                  </a:lnTo>
                  <a:lnTo>
                    <a:pt x="648" y="587"/>
                  </a:lnTo>
                  <a:lnTo>
                    <a:pt x="653" y="786"/>
                  </a:lnTo>
                  <a:lnTo>
                    <a:pt x="624" y="793"/>
                  </a:lnTo>
                  <a:lnTo>
                    <a:pt x="592" y="801"/>
                  </a:lnTo>
                  <a:lnTo>
                    <a:pt x="555" y="808"/>
                  </a:lnTo>
                  <a:lnTo>
                    <a:pt x="517" y="814"/>
                  </a:lnTo>
                  <a:lnTo>
                    <a:pt x="475" y="819"/>
                  </a:lnTo>
                  <a:lnTo>
                    <a:pt x="431" y="825"/>
                  </a:lnTo>
                  <a:lnTo>
                    <a:pt x="387" y="830"/>
                  </a:lnTo>
                  <a:lnTo>
                    <a:pt x="343" y="833"/>
                  </a:lnTo>
                  <a:lnTo>
                    <a:pt x="297" y="835"/>
                  </a:lnTo>
                  <a:lnTo>
                    <a:pt x="253" y="836"/>
                  </a:lnTo>
                  <a:lnTo>
                    <a:pt x="209" y="836"/>
                  </a:lnTo>
                  <a:lnTo>
                    <a:pt x="167" y="835"/>
                  </a:lnTo>
                  <a:lnTo>
                    <a:pt x="127" y="833"/>
                  </a:lnTo>
                  <a:lnTo>
                    <a:pt x="90" y="827"/>
                  </a:lnTo>
                  <a:lnTo>
                    <a:pt x="57" y="822"/>
                  </a:lnTo>
                  <a:lnTo>
                    <a:pt x="26" y="813"/>
                  </a:lnTo>
                  <a:lnTo>
                    <a:pt x="14" y="724"/>
                  </a:lnTo>
                  <a:lnTo>
                    <a:pt x="6" y="638"/>
                  </a:lnTo>
                  <a:lnTo>
                    <a:pt x="0" y="551"/>
                  </a:lnTo>
                  <a:lnTo>
                    <a:pt x="0" y="465"/>
                  </a:lnTo>
                  <a:lnTo>
                    <a:pt x="2" y="379"/>
                  </a:lnTo>
                  <a:lnTo>
                    <a:pt x="8" y="291"/>
                  </a:lnTo>
                  <a:lnTo>
                    <a:pt x="18" y="202"/>
                  </a:lnTo>
                  <a:lnTo>
                    <a:pt x="31" y="109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939801" y="4521200"/>
              <a:ext cx="1039813" cy="1270000"/>
            </a:xfrm>
            <a:custGeom>
              <a:avLst/>
              <a:gdLst/>
              <a:ahLst/>
              <a:cxnLst>
                <a:cxn ang="0">
                  <a:pos x="31" y="108"/>
                </a:cxn>
                <a:cxn ang="0">
                  <a:pos x="66" y="98"/>
                </a:cxn>
                <a:cxn ang="0">
                  <a:pos x="103" y="87"/>
                </a:cxn>
                <a:cxn ang="0">
                  <a:pos x="141" y="78"/>
                </a:cxn>
                <a:cxn ang="0">
                  <a:pos x="180" y="68"/>
                </a:cxn>
                <a:cxn ang="0">
                  <a:pos x="219" y="59"/>
                </a:cxn>
                <a:cxn ang="0">
                  <a:pos x="259" y="51"/>
                </a:cxn>
                <a:cxn ang="0">
                  <a:pos x="300" y="43"/>
                </a:cxn>
                <a:cxn ang="0">
                  <a:pos x="341" y="35"/>
                </a:cxn>
                <a:cxn ang="0">
                  <a:pos x="382" y="28"/>
                </a:cxn>
                <a:cxn ang="0">
                  <a:pos x="422" y="23"/>
                </a:cxn>
                <a:cxn ang="0">
                  <a:pos x="462" y="17"/>
                </a:cxn>
                <a:cxn ang="0">
                  <a:pos x="503" y="11"/>
                </a:cxn>
                <a:cxn ang="0">
                  <a:pos x="542" y="8"/>
                </a:cxn>
                <a:cxn ang="0">
                  <a:pos x="581" y="4"/>
                </a:cxn>
                <a:cxn ang="0">
                  <a:pos x="619" y="2"/>
                </a:cxn>
                <a:cxn ang="0">
                  <a:pos x="655" y="0"/>
                </a:cxn>
                <a:cxn ang="0">
                  <a:pos x="650" y="96"/>
                </a:cxn>
                <a:cxn ang="0">
                  <a:pos x="644" y="190"/>
                </a:cxn>
                <a:cxn ang="0">
                  <a:pos x="638" y="281"/>
                </a:cxn>
                <a:cxn ang="0">
                  <a:pos x="634" y="372"/>
                </a:cxn>
                <a:cxn ang="0">
                  <a:pos x="630" y="464"/>
                </a:cxn>
                <a:cxn ang="0">
                  <a:pos x="628" y="556"/>
                </a:cxn>
                <a:cxn ang="0">
                  <a:pos x="628" y="649"/>
                </a:cxn>
                <a:cxn ang="0">
                  <a:pos x="631" y="746"/>
                </a:cxn>
                <a:cxn ang="0">
                  <a:pos x="604" y="753"/>
                </a:cxn>
                <a:cxn ang="0">
                  <a:pos x="572" y="759"/>
                </a:cxn>
                <a:cxn ang="0">
                  <a:pos x="537" y="766"/>
                </a:cxn>
                <a:cxn ang="0">
                  <a:pos x="500" y="773"/>
                </a:cxn>
                <a:cxn ang="0">
                  <a:pos x="460" y="780"/>
                </a:cxn>
                <a:cxn ang="0">
                  <a:pos x="418" y="786"/>
                </a:cxn>
                <a:cxn ang="0">
                  <a:pos x="375" y="790"/>
                </a:cxn>
                <a:cxn ang="0">
                  <a:pos x="332" y="795"/>
                </a:cxn>
                <a:cxn ang="0">
                  <a:pos x="289" y="798"/>
                </a:cxn>
                <a:cxn ang="0">
                  <a:pos x="245" y="800"/>
                </a:cxn>
                <a:cxn ang="0">
                  <a:pos x="203" y="800"/>
                </a:cxn>
                <a:cxn ang="0">
                  <a:pos x="162" y="800"/>
                </a:cxn>
                <a:cxn ang="0">
                  <a:pos x="124" y="797"/>
                </a:cxn>
                <a:cxn ang="0">
                  <a:pos x="88" y="794"/>
                </a:cxn>
                <a:cxn ang="0">
                  <a:pos x="56" y="787"/>
                </a:cxn>
                <a:cxn ang="0">
                  <a:pos x="26" y="779"/>
                </a:cxn>
                <a:cxn ang="0">
                  <a:pos x="14" y="695"/>
                </a:cxn>
                <a:cxn ang="0">
                  <a:pos x="6" y="612"/>
                </a:cxn>
                <a:cxn ang="0">
                  <a:pos x="1" y="530"/>
                </a:cxn>
                <a:cxn ang="0">
                  <a:pos x="0" y="448"/>
                </a:cxn>
                <a:cxn ang="0">
                  <a:pos x="4" y="365"/>
                </a:cxn>
                <a:cxn ang="0">
                  <a:pos x="9" y="283"/>
                </a:cxn>
                <a:cxn ang="0">
                  <a:pos x="18" y="196"/>
                </a:cxn>
                <a:cxn ang="0">
                  <a:pos x="31" y="108"/>
                </a:cxn>
              </a:cxnLst>
              <a:rect l="0" t="0" r="r" b="b"/>
              <a:pathLst>
                <a:path w="655" h="800">
                  <a:moveTo>
                    <a:pt x="31" y="108"/>
                  </a:moveTo>
                  <a:lnTo>
                    <a:pt x="66" y="98"/>
                  </a:lnTo>
                  <a:lnTo>
                    <a:pt x="103" y="87"/>
                  </a:lnTo>
                  <a:lnTo>
                    <a:pt x="141" y="78"/>
                  </a:lnTo>
                  <a:lnTo>
                    <a:pt x="180" y="68"/>
                  </a:lnTo>
                  <a:lnTo>
                    <a:pt x="219" y="59"/>
                  </a:lnTo>
                  <a:lnTo>
                    <a:pt x="259" y="51"/>
                  </a:lnTo>
                  <a:lnTo>
                    <a:pt x="300" y="43"/>
                  </a:lnTo>
                  <a:lnTo>
                    <a:pt x="341" y="35"/>
                  </a:lnTo>
                  <a:lnTo>
                    <a:pt x="382" y="28"/>
                  </a:lnTo>
                  <a:lnTo>
                    <a:pt x="422" y="23"/>
                  </a:lnTo>
                  <a:lnTo>
                    <a:pt x="462" y="17"/>
                  </a:lnTo>
                  <a:lnTo>
                    <a:pt x="503" y="11"/>
                  </a:lnTo>
                  <a:lnTo>
                    <a:pt x="542" y="8"/>
                  </a:lnTo>
                  <a:lnTo>
                    <a:pt x="581" y="4"/>
                  </a:lnTo>
                  <a:lnTo>
                    <a:pt x="619" y="2"/>
                  </a:lnTo>
                  <a:lnTo>
                    <a:pt x="655" y="0"/>
                  </a:lnTo>
                  <a:lnTo>
                    <a:pt x="650" y="96"/>
                  </a:lnTo>
                  <a:lnTo>
                    <a:pt x="644" y="190"/>
                  </a:lnTo>
                  <a:lnTo>
                    <a:pt x="638" y="281"/>
                  </a:lnTo>
                  <a:lnTo>
                    <a:pt x="634" y="372"/>
                  </a:lnTo>
                  <a:lnTo>
                    <a:pt x="630" y="464"/>
                  </a:lnTo>
                  <a:lnTo>
                    <a:pt x="628" y="556"/>
                  </a:lnTo>
                  <a:lnTo>
                    <a:pt x="628" y="649"/>
                  </a:lnTo>
                  <a:lnTo>
                    <a:pt x="631" y="746"/>
                  </a:lnTo>
                  <a:lnTo>
                    <a:pt x="604" y="753"/>
                  </a:lnTo>
                  <a:lnTo>
                    <a:pt x="572" y="759"/>
                  </a:lnTo>
                  <a:lnTo>
                    <a:pt x="537" y="766"/>
                  </a:lnTo>
                  <a:lnTo>
                    <a:pt x="500" y="773"/>
                  </a:lnTo>
                  <a:lnTo>
                    <a:pt x="460" y="780"/>
                  </a:lnTo>
                  <a:lnTo>
                    <a:pt x="418" y="786"/>
                  </a:lnTo>
                  <a:lnTo>
                    <a:pt x="375" y="790"/>
                  </a:lnTo>
                  <a:lnTo>
                    <a:pt x="332" y="795"/>
                  </a:lnTo>
                  <a:lnTo>
                    <a:pt x="289" y="798"/>
                  </a:lnTo>
                  <a:lnTo>
                    <a:pt x="245" y="800"/>
                  </a:lnTo>
                  <a:lnTo>
                    <a:pt x="203" y="800"/>
                  </a:lnTo>
                  <a:lnTo>
                    <a:pt x="162" y="800"/>
                  </a:lnTo>
                  <a:lnTo>
                    <a:pt x="124" y="797"/>
                  </a:lnTo>
                  <a:lnTo>
                    <a:pt x="88" y="794"/>
                  </a:lnTo>
                  <a:lnTo>
                    <a:pt x="56" y="787"/>
                  </a:lnTo>
                  <a:lnTo>
                    <a:pt x="26" y="779"/>
                  </a:lnTo>
                  <a:lnTo>
                    <a:pt x="14" y="695"/>
                  </a:lnTo>
                  <a:lnTo>
                    <a:pt x="6" y="612"/>
                  </a:lnTo>
                  <a:lnTo>
                    <a:pt x="1" y="530"/>
                  </a:lnTo>
                  <a:lnTo>
                    <a:pt x="0" y="448"/>
                  </a:lnTo>
                  <a:lnTo>
                    <a:pt x="4" y="365"/>
                  </a:lnTo>
                  <a:lnTo>
                    <a:pt x="9" y="283"/>
                  </a:lnTo>
                  <a:lnTo>
                    <a:pt x="18" y="196"/>
                  </a:lnTo>
                  <a:lnTo>
                    <a:pt x="31" y="108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946151" y="4524375"/>
              <a:ext cx="1004888" cy="1211263"/>
            </a:xfrm>
            <a:custGeom>
              <a:avLst/>
              <a:gdLst/>
              <a:ahLst/>
              <a:cxnLst>
                <a:cxn ang="0">
                  <a:pos x="28" y="107"/>
                </a:cxn>
                <a:cxn ang="0">
                  <a:pos x="62" y="97"/>
                </a:cxn>
                <a:cxn ang="0">
                  <a:pos x="97" y="88"/>
                </a:cxn>
                <a:cxn ang="0">
                  <a:pos x="134" y="77"/>
                </a:cxn>
                <a:cxn ang="0">
                  <a:pos x="171" y="68"/>
                </a:cxn>
                <a:cxn ang="0">
                  <a:pos x="210" y="60"/>
                </a:cxn>
                <a:cxn ang="0">
                  <a:pos x="249" y="51"/>
                </a:cxn>
                <a:cxn ang="0">
                  <a:pos x="288" y="43"/>
                </a:cxn>
                <a:cxn ang="0">
                  <a:pos x="329" y="36"/>
                </a:cxn>
                <a:cxn ang="0">
                  <a:pos x="369" y="30"/>
                </a:cxn>
                <a:cxn ang="0">
                  <a:pos x="408" y="23"/>
                </a:cxn>
                <a:cxn ang="0">
                  <a:pos x="448" y="17"/>
                </a:cxn>
                <a:cxn ang="0">
                  <a:pos x="487" y="13"/>
                </a:cxn>
                <a:cxn ang="0">
                  <a:pos x="525" y="8"/>
                </a:cxn>
                <a:cxn ang="0">
                  <a:pos x="563" y="5"/>
                </a:cxn>
                <a:cxn ang="0">
                  <a:pos x="598" y="2"/>
                </a:cxn>
                <a:cxn ang="0">
                  <a:pos x="633" y="0"/>
                </a:cxn>
                <a:cxn ang="0">
                  <a:pos x="627" y="91"/>
                </a:cxn>
                <a:cxn ang="0">
                  <a:pos x="622" y="180"/>
                </a:cxn>
                <a:cxn ang="0">
                  <a:pos x="616" y="266"/>
                </a:cxn>
                <a:cxn ang="0">
                  <a:pos x="611" y="352"/>
                </a:cxn>
                <a:cxn ang="0">
                  <a:pos x="608" y="438"/>
                </a:cxn>
                <a:cxn ang="0">
                  <a:pos x="606" y="525"/>
                </a:cxn>
                <a:cxn ang="0">
                  <a:pos x="606" y="613"/>
                </a:cxn>
                <a:cxn ang="0">
                  <a:pos x="608" y="704"/>
                </a:cxn>
                <a:cxn ang="0">
                  <a:pos x="581" y="711"/>
                </a:cxn>
                <a:cxn ang="0">
                  <a:pos x="551" y="718"/>
                </a:cxn>
                <a:cxn ang="0">
                  <a:pos x="517" y="725"/>
                </a:cxn>
                <a:cxn ang="0">
                  <a:pos x="481" y="732"/>
                </a:cxn>
                <a:cxn ang="0">
                  <a:pos x="442" y="739"/>
                </a:cxn>
                <a:cxn ang="0">
                  <a:pos x="401" y="745"/>
                </a:cxn>
                <a:cxn ang="0">
                  <a:pos x="361" y="751"/>
                </a:cxn>
                <a:cxn ang="0">
                  <a:pos x="319" y="755"/>
                </a:cxn>
                <a:cxn ang="0">
                  <a:pos x="277" y="760"/>
                </a:cxn>
                <a:cxn ang="0">
                  <a:pos x="235" y="762"/>
                </a:cxn>
                <a:cxn ang="0">
                  <a:pos x="194" y="763"/>
                </a:cxn>
                <a:cxn ang="0">
                  <a:pos x="155" y="763"/>
                </a:cxn>
                <a:cxn ang="0">
                  <a:pos x="118" y="761"/>
                </a:cxn>
                <a:cxn ang="0">
                  <a:pos x="82" y="757"/>
                </a:cxn>
                <a:cxn ang="0">
                  <a:pos x="52" y="752"/>
                </a:cxn>
                <a:cxn ang="0">
                  <a:pos x="23" y="744"/>
                </a:cxn>
                <a:cxn ang="0">
                  <a:pos x="12" y="664"/>
                </a:cxn>
                <a:cxn ang="0">
                  <a:pos x="4" y="585"/>
                </a:cxn>
                <a:cxn ang="0">
                  <a:pos x="0" y="508"/>
                </a:cxn>
                <a:cxn ang="0">
                  <a:pos x="0" y="430"/>
                </a:cxn>
                <a:cxn ang="0">
                  <a:pos x="2" y="352"/>
                </a:cxn>
                <a:cxn ang="0">
                  <a:pos x="7" y="273"/>
                </a:cxn>
                <a:cxn ang="0">
                  <a:pos x="17" y="191"/>
                </a:cxn>
                <a:cxn ang="0">
                  <a:pos x="28" y="107"/>
                </a:cxn>
              </a:cxnLst>
              <a:rect l="0" t="0" r="r" b="b"/>
              <a:pathLst>
                <a:path w="633" h="763">
                  <a:moveTo>
                    <a:pt x="28" y="107"/>
                  </a:moveTo>
                  <a:lnTo>
                    <a:pt x="62" y="97"/>
                  </a:lnTo>
                  <a:lnTo>
                    <a:pt x="97" y="88"/>
                  </a:lnTo>
                  <a:lnTo>
                    <a:pt x="134" y="77"/>
                  </a:lnTo>
                  <a:lnTo>
                    <a:pt x="171" y="68"/>
                  </a:lnTo>
                  <a:lnTo>
                    <a:pt x="210" y="60"/>
                  </a:lnTo>
                  <a:lnTo>
                    <a:pt x="249" y="51"/>
                  </a:lnTo>
                  <a:lnTo>
                    <a:pt x="288" y="43"/>
                  </a:lnTo>
                  <a:lnTo>
                    <a:pt x="329" y="36"/>
                  </a:lnTo>
                  <a:lnTo>
                    <a:pt x="369" y="30"/>
                  </a:lnTo>
                  <a:lnTo>
                    <a:pt x="408" y="23"/>
                  </a:lnTo>
                  <a:lnTo>
                    <a:pt x="448" y="17"/>
                  </a:lnTo>
                  <a:lnTo>
                    <a:pt x="487" y="13"/>
                  </a:lnTo>
                  <a:lnTo>
                    <a:pt x="525" y="8"/>
                  </a:lnTo>
                  <a:lnTo>
                    <a:pt x="563" y="5"/>
                  </a:lnTo>
                  <a:lnTo>
                    <a:pt x="598" y="2"/>
                  </a:lnTo>
                  <a:lnTo>
                    <a:pt x="633" y="0"/>
                  </a:lnTo>
                  <a:lnTo>
                    <a:pt x="627" y="91"/>
                  </a:lnTo>
                  <a:lnTo>
                    <a:pt x="622" y="180"/>
                  </a:lnTo>
                  <a:lnTo>
                    <a:pt x="616" y="266"/>
                  </a:lnTo>
                  <a:lnTo>
                    <a:pt x="611" y="352"/>
                  </a:lnTo>
                  <a:lnTo>
                    <a:pt x="608" y="438"/>
                  </a:lnTo>
                  <a:lnTo>
                    <a:pt x="606" y="525"/>
                  </a:lnTo>
                  <a:lnTo>
                    <a:pt x="606" y="613"/>
                  </a:lnTo>
                  <a:lnTo>
                    <a:pt x="608" y="704"/>
                  </a:lnTo>
                  <a:lnTo>
                    <a:pt x="581" y="711"/>
                  </a:lnTo>
                  <a:lnTo>
                    <a:pt x="551" y="718"/>
                  </a:lnTo>
                  <a:lnTo>
                    <a:pt x="517" y="725"/>
                  </a:lnTo>
                  <a:lnTo>
                    <a:pt x="481" y="732"/>
                  </a:lnTo>
                  <a:lnTo>
                    <a:pt x="442" y="739"/>
                  </a:lnTo>
                  <a:lnTo>
                    <a:pt x="401" y="745"/>
                  </a:lnTo>
                  <a:lnTo>
                    <a:pt x="361" y="751"/>
                  </a:lnTo>
                  <a:lnTo>
                    <a:pt x="319" y="755"/>
                  </a:lnTo>
                  <a:lnTo>
                    <a:pt x="277" y="760"/>
                  </a:lnTo>
                  <a:lnTo>
                    <a:pt x="235" y="762"/>
                  </a:lnTo>
                  <a:lnTo>
                    <a:pt x="194" y="763"/>
                  </a:lnTo>
                  <a:lnTo>
                    <a:pt x="155" y="763"/>
                  </a:lnTo>
                  <a:lnTo>
                    <a:pt x="118" y="761"/>
                  </a:lnTo>
                  <a:lnTo>
                    <a:pt x="82" y="757"/>
                  </a:lnTo>
                  <a:lnTo>
                    <a:pt x="52" y="752"/>
                  </a:lnTo>
                  <a:lnTo>
                    <a:pt x="23" y="744"/>
                  </a:lnTo>
                  <a:lnTo>
                    <a:pt x="12" y="664"/>
                  </a:lnTo>
                  <a:lnTo>
                    <a:pt x="4" y="585"/>
                  </a:lnTo>
                  <a:lnTo>
                    <a:pt x="0" y="508"/>
                  </a:lnTo>
                  <a:lnTo>
                    <a:pt x="0" y="430"/>
                  </a:lnTo>
                  <a:lnTo>
                    <a:pt x="2" y="352"/>
                  </a:lnTo>
                  <a:lnTo>
                    <a:pt x="7" y="273"/>
                  </a:lnTo>
                  <a:lnTo>
                    <a:pt x="17" y="191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949326" y="4527550"/>
              <a:ext cx="973138" cy="1154113"/>
            </a:xfrm>
            <a:custGeom>
              <a:avLst/>
              <a:gdLst/>
              <a:ahLst/>
              <a:cxnLst>
                <a:cxn ang="0">
                  <a:pos x="27" y="106"/>
                </a:cxn>
                <a:cxn ang="0">
                  <a:pos x="59" y="96"/>
                </a:cxn>
                <a:cxn ang="0">
                  <a:pos x="93" y="87"/>
                </a:cxn>
                <a:cxn ang="0">
                  <a:pos x="128" y="78"/>
                </a:cxn>
                <a:cxn ang="0">
                  <a:pos x="164" y="69"/>
                </a:cxn>
                <a:cxn ang="0">
                  <a:pos x="202" y="59"/>
                </a:cxn>
                <a:cxn ang="0">
                  <a:pos x="239" y="52"/>
                </a:cxn>
                <a:cxn ang="0">
                  <a:pos x="278" y="44"/>
                </a:cxn>
                <a:cxn ang="0">
                  <a:pos x="318" y="36"/>
                </a:cxn>
                <a:cxn ang="0">
                  <a:pos x="356" y="29"/>
                </a:cxn>
                <a:cxn ang="0">
                  <a:pos x="395" y="23"/>
                </a:cxn>
                <a:cxn ang="0">
                  <a:pos x="434" y="17"/>
                </a:cxn>
                <a:cxn ang="0">
                  <a:pos x="472" y="13"/>
                </a:cxn>
                <a:cxn ang="0">
                  <a:pos x="508" y="8"/>
                </a:cxn>
                <a:cxn ang="0">
                  <a:pos x="545" y="5"/>
                </a:cxn>
                <a:cxn ang="0">
                  <a:pos x="580" y="3"/>
                </a:cxn>
                <a:cxn ang="0">
                  <a:pos x="613" y="0"/>
                </a:cxn>
                <a:cxn ang="0">
                  <a:pos x="608" y="87"/>
                </a:cxn>
                <a:cxn ang="0">
                  <a:pos x="603" y="170"/>
                </a:cxn>
                <a:cxn ang="0">
                  <a:pos x="597" y="251"/>
                </a:cxn>
                <a:cxn ang="0">
                  <a:pos x="591" y="332"/>
                </a:cxn>
                <a:cxn ang="0">
                  <a:pos x="588" y="413"/>
                </a:cxn>
                <a:cxn ang="0">
                  <a:pos x="586" y="493"/>
                </a:cxn>
                <a:cxn ang="0">
                  <a:pos x="585" y="576"/>
                </a:cxn>
                <a:cxn ang="0">
                  <a:pos x="587" y="662"/>
                </a:cxn>
                <a:cxn ang="0">
                  <a:pos x="561" y="669"/>
                </a:cxn>
                <a:cxn ang="0">
                  <a:pos x="531" y="676"/>
                </a:cxn>
                <a:cxn ang="0">
                  <a:pos x="499" y="684"/>
                </a:cxn>
                <a:cxn ang="0">
                  <a:pos x="464" y="691"/>
                </a:cxn>
                <a:cxn ang="0">
                  <a:pos x="427" y="699"/>
                </a:cxn>
                <a:cxn ang="0">
                  <a:pos x="388" y="706"/>
                </a:cxn>
                <a:cxn ang="0">
                  <a:pos x="347" y="711"/>
                </a:cxn>
                <a:cxn ang="0">
                  <a:pos x="307" y="717"/>
                </a:cxn>
                <a:cxn ang="0">
                  <a:pos x="267" y="721"/>
                </a:cxn>
                <a:cxn ang="0">
                  <a:pos x="227" y="725"/>
                </a:cxn>
                <a:cxn ang="0">
                  <a:pos x="187" y="727"/>
                </a:cxn>
                <a:cxn ang="0">
                  <a:pos x="150" y="727"/>
                </a:cxn>
                <a:cxn ang="0">
                  <a:pos x="113" y="726"/>
                </a:cxn>
                <a:cxn ang="0">
                  <a:pos x="80" y="723"/>
                </a:cxn>
                <a:cxn ang="0">
                  <a:pos x="50" y="718"/>
                </a:cxn>
                <a:cxn ang="0">
                  <a:pos x="23" y="710"/>
                </a:cxn>
                <a:cxn ang="0">
                  <a:pos x="12" y="634"/>
                </a:cxn>
                <a:cxn ang="0">
                  <a:pos x="4" y="560"/>
                </a:cxn>
                <a:cxn ang="0">
                  <a:pos x="1" y="486"/>
                </a:cxn>
                <a:cxn ang="0">
                  <a:pos x="0" y="413"/>
                </a:cxn>
                <a:cxn ang="0">
                  <a:pos x="2" y="339"/>
                </a:cxn>
                <a:cxn ang="0">
                  <a:pos x="8" y="263"/>
                </a:cxn>
                <a:cxn ang="0">
                  <a:pos x="16" y="186"/>
                </a:cxn>
                <a:cxn ang="0">
                  <a:pos x="27" y="106"/>
                </a:cxn>
              </a:cxnLst>
              <a:rect l="0" t="0" r="r" b="b"/>
              <a:pathLst>
                <a:path w="613" h="727">
                  <a:moveTo>
                    <a:pt x="27" y="106"/>
                  </a:moveTo>
                  <a:lnTo>
                    <a:pt x="59" y="96"/>
                  </a:lnTo>
                  <a:lnTo>
                    <a:pt x="93" y="87"/>
                  </a:lnTo>
                  <a:lnTo>
                    <a:pt x="128" y="78"/>
                  </a:lnTo>
                  <a:lnTo>
                    <a:pt x="164" y="69"/>
                  </a:lnTo>
                  <a:lnTo>
                    <a:pt x="202" y="59"/>
                  </a:lnTo>
                  <a:lnTo>
                    <a:pt x="239" y="52"/>
                  </a:lnTo>
                  <a:lnTo>
                    <a:pt x="278" y="44"/>
                  </a:lnTo>
                  <a:lnTo>
                    <a:pt x="318" y="36"/>
                  </a:lnTo>
                  <a:lnTo>
                    <a:pt x="356" y="29"/>
                  </a:lnTo>
                  <a:lnTo>
                    <a:pt x="395" y="23"/>
                  </a:lnTo>
                  <a:lnTo>
                    <a:pt x="434" y="17"/>
                  </a:lnTo>
                  <a:lnTo>
                    <a:pt x="472" y="13"/>
                  </a:lnTo>
                  <a:lnTo>
                    <a:pt x="508" y="8"/>
                  </a:lnTo>
                  <a:lnTo>
                    <a:pt x="545" y="5"/>
                  </a:lnTo>
                  <a:lnTo>
                    <a:pt x="580" y="3"/>
                  </a:lnTo>
                  <a:lnTo>
                    <a:pt x="613" y="0"/>
                  </a:lnTo>
                  <a:lnTo>
                    <a:pt x="608" y="87"/>
                  </a:lnTo>
                  <a:lnTo>
                    <a:pt x="603" y="170"/>
                  </a:lnTo>
                  <a:lnTo>
                    <a:pt x="597" y="251"/>
                  </a:lnTo>
                  <a:lnTo>
                    <a:pt x="591" y="332"/>
                  </a:lnTo>
                  <a:lnTo>
                    <a:pt x="588" y="413"/>
                  </a:lnTo>
                  <a:lnTo>
                    <a:pt x="586" y="493"/>
                  </a:lnTo>
                  <a:lnTo>
                    <a:pt x="585" y="576"/>
                  </a:lnTo>
                  <a:lnTo>
                    <a:pt x="587" y="662"/>
                  </a:lnTo>
                  <a:lnTo>
                    <a:pt x="561" y="669"/>
                  </a:lnTo>
                  <a:lnTo>
                    <a:pt x="531" y="676"/>
                  </a:lnTo>
                  <a:lnTo>
                    <a:pt x="499" y="684"/>
                  </a:lnTo>
                  <a:lnTo>
                    <a:pt x="464" y="691"/>
                  </a:lnTo>
                  <a:lnTo>
                    <a:pt x="427" y="699"/>
                  </a:lnTo>
                  <a:lnTo>
                    <a:pt x="388" y="706"/>
                  </a:lnTo>
                  <a:lnTo>
                    <a:pt x="347" y="711"/>
                  </a:lnTo>
                  <a:lnTo>
                    <a:pt x="307" y="717"/>
                  </a:lnTo>
                  <a:lnTo>
                    <a:pt x="267" y="721"/>
                  </a:lnTo>
                  <a:lnTo>
                    <a:pt x="227" y="725"/>
                  </a:lnTo>
                  <a:lnTo>
                    <a:pt x="187" y="727"/>
                  </a:lnTo>
                  <a:lnTo>
                    <a:pt x="150" y="727"/>
                  </a:lnTo>
                  <a:lnTo>
                    <a:pt x="113" y="726"/>
                  </a:lnTo>
                  <a:lnTo>
                    <a:pt x="80" y="723"/>
                  </a:lnTo>
                  <a:lnTo>
                    <a:pt x="50" y="718"/>
                  </a:lnTo>
                  <a:lnTo>
                    <a:pt x="23" y="710"/>
                  </a:lnTo>
                  <a:lnTo>
                    <a:pt x="12" y="634"/>
                  </a:lnTo>
                  <a:lnTo>
                    <a:pt x="4" y="560"/>
                  </a:lnTo>
                  <a:lnTo>
                    <a:pt x="1" y="486"/>
                  </a:lnTo>
                  <a:lnTo>
                    <a:pt x="0" y="413"/>
                  </a:lnTo>
                  <a:lnTo>
                    <a:pt x="2" y="339"/>
                  </a:lnTo>
                  <a:lnTo>
                    <a:pt x="8" y="263"/>
                  </a:lnTo>
                  <a:lnTo>
                    <a:pt x="16" y="186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952501" y="4532313"/>
              <a:ext cx="941388" cy="1095375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57" y="95"/>
                </a:cxn>
                <a:cxn ang="0">
                  <a:pos x="89" y="86"/>
                </a:cxn>
                <a:cxn ang="0">
                  <a:pos x="123" y="77"/>
                </a:cxn>
                <a:cxn ang="0">
                  <a:pos x="158" y="68"/>
                </a:cxn>
                <a:cxn ang="0">
                  <a:pos x="194" y="59"/>
                </a:cxn>
                <a:cxn ang="0">
                  <a:pos x="232" y="51"/>
                </a:cxn>
                <a:cxn ang="0">
                  <a:pos x="269" y="43"/>
                </a:cxn>
                <a:cxn ang="0">
                  <a:pos x="307" y="35"/>
                </a:cxn>
                <a:cxn ang="0">
                  <a:pos x="345" y="28"/>
                </a:cxn>
                <a:cxn ang="0">
                  <a:pos x="383" y="22"/>
                </a:cxn>
                <a:cxn ang="0">
                  <a:pos x="420" y="17"/>
                </a:cxn>
                <a:cxn ang="0">
                  <a:pos x="458" y="11"/>
                </a:cxn>
                <a:cxn ang="0">
                  <a:pos x="493" y="8"/>
                </a:cxn>
                <a:cxn ang="0">
                  <a:pos x="528" y="4"/>
                </a:cxn>
                <a:cxn ang="0">
                  <a:pos x="561" y="1"/>
                </a:cxn>
                <a:cxn ang="0">
                  <a:pos x="593" y="0"/>
                </a:cxn>
                <a:cxn ang="0">
                  <a:pos x="588" y="80"/>
                </a:cxn>
                <a:cxn ang="0">
                  <a:pos x="583" y="159"/>
                </a:cxn>
                <a:cxn ang="0">
                  <a:pos x="577" y="235"/>
                </a:cxn>
                <a:cxn ang="0">
                  <a:pos x="571" y="310"/>
                </a:cxn>
                <a:cxn ang="0">
                  <a:pos x="568" y="386"/>
                </a:cxn>
                <a:cxn ang="0">
                  <a:pos x="565" y="462"/>
                </a:cxn>
                <a:cxn ang="0">
                  <a:pos x="564" y="540"/>
                </a:cxn>
                <a:cxn ang="0">
                  <a:pos x="567" y="621"/>
                </a:cxn>
                <a:cxn ang="0">
                  <a:pos x="542" y="628"/>
                </a:cxn>
                <a:cxn ang="0">
                  <a:pos x="513" y="634"/>
                </a:cxn>
                <a:cxn ang="0">
                  <a:pos x="481" y="642"/>
                </a:cxn>
                <a:cxn ang="0">
                  <a:pos x="447" y="649"/>
                </a:cxn>
                <a:cxn ang="0">
                  <a:pos x="411" y="657"/>
                </a:cxn>
                <a:cxn ang="0">
                  <a:pos x="374" y="664"/>
                </a:cxn>
                <a:cxn ang="0">
                  <a:pos x="335" y="671"/>
                </a:cxn>
                <a:cxn ang="0">
                  <a:pos x="296" y="676"/>
                </a:cxn>
                <a:cxn ang="0">
                  <a:pos x="257" y="682"/>
                </a:cxn>
                <a:cxn ang="0">
                  <a:pos x="218" y="687"/>
                </a:cxn>
                <a:cxn ang="0">
                  <a:pos x="181" y="689"/>
                </a:cxn>
                <a:cxn ang="0">
                  <a:pos x="144" y="690"/>
                </a:cxn>
                <a:cxn ang="0">
                  <a:pos x="109" y="690"/>
                </a:cxn>
                <a:cxn ang="0">
                  <a:pos x="77" y="687"/>
                </a:cxn>
                <a:cxn ang="0">
                  <a:pos x="49" y="682"/>
                </a:cxn>
                <a:cxn ang="0">
                  <a:pos x="23" y="675"/>
                </a:cxn>
                <a:cxn ang="0">
                  <a:pos x="13" y="604"/>
                </a:cxn>
                <a:cxn ang="0">
                  <a:pos x="5" y="533"/>
                </a:cxn>
                <a:cxn ang="0">
                  <a:pos x="1" y="464"/>
                </a:cxn>
                <a:cxn ang="0">
                  <a:pos x="0" y="394"/>
                </a:cxn>
                <a:cxn ang="0">
                  <a:pos x="2" y="323"/>
                </a:cxn>
                <a:cxn ang="0">
                  <a:pos x="8" y="253"/>
                </a:cxn>
                <a:cxn ang="0">
                  <a:pos x="16" y="179"/>
                </a:cxn>
                <a:cxn ang="0">
                  <a:pos x="26" y="104"/>
                </a:cxn>
              </a:cxnLst>
              <a:rect l="0" t="0" r="r" b="b"/>
              <a:pathLst>
                <a:path w="593" h="690">
                  <a:moveTo>
                    <a:pt x="26" y="104"/>
                  </a:moveTo>
                  <a:lnTo>
                    <a:pt x="57" y="95"/>
                  </a:lnTo>
                  <a:lnTo>
                    <a:pt x="89" y="86"/>
                  </a:lnTo>
                  <a:lnTo>
                    <a:pt x="123" y="77"/>
                  </a:lnTo>
                  <a:lnTo>
                    <a:pt x="158" y="68"/>
                  </a:lnTo>
                  <a:lnTo>
                    <a:pt x="194" y="59"/>
                  </a:lnTo>
                  <a:lnTo>
                    <a:pt x="232" y="51"/>
                  </a:lnTo>
                  <a:lnTo>
                    <a:pt x="269" y="43"/>
                  </a:lnTo>
                  <a:lnTo>
                    <a:pt x="307" y="35"/>
                  </a:lnTo>
                  <a:lnTo>
                    <a:pt x="345" y="28"/>
                  </a:lnTo>
                  <a:lnTo>
                    <a:pt x="383" y="22"/>
                  </a:lnTo>
                  <a:lnTo>
                    <a:pt x="420" y="17"/>
                  </a:lnTo>
                  <a:lnTo>
                    <a:pt x="458" y="11"/>
                  </a:lnTo>
                  <a:lnTo>
                    <a:pt x="493" y="8"/>
                  </a:lnTo>
                  <a:lnTo>
                    <a:pt x="528" y="4"/>
                  </a:lnTo>
                  <a:lnTo>
                    <a:pt x="561" y="1"/>
                  </a:lnTo>
                  <a:lnTo>
                    <a:pt x="593" y="0"/>
                  </a:lnTo>
                  <a:lnTo>
                    <a:pt x="588" y="80"/>
                  </a:lnTo>
                  <a:lnTo>
                    <a:pt x="583" y="159"/>
                  </a:lnTo>
                  <a:lnTo>
                    <a:pt x="577" y="235"/>
                  </a:lnTo>
                  <a:lnTo>
                    <a:pt x="571" y="310"/>
                  </a:lnTo>
                  <a:lnTo>
                    <a:pt x="568" y="386"/>
                  </a:lnTo>
                  <a:lnTo>
                    <a:pt x="565" y="462"/>
                  </a:lnTo>
                  <a:lnTo>
                    <a:pt x="564" y="540"/>
                  </a:lnTo>
                  <a:lnTo>
                    <a:pt x="567" y="621"/>
                  </a:lnTo>
                  <a:lnTo>
                    <a:pt x="542" y="628"/>
                  </a:lnTo>
                  <a:lnTo>
                    <a:pt x="513" y="634"/>
                  </a:lnTo>
                  <a:lnTo>
                    <a:pt x="481" y="642"/>
                  </a:lnTo>
                  <a:lnTo>
                    <a:pt x="447" y="649"/>
                  </a:lnTo>
                  <a:lnTo>
                    <a:pt x="411" y="657"/>
                  </a:lnTo>
                  <a:lnTo>
                    <a:pt x="374" y="664"/>
                  </a:lnTo>
                  <a:lnTo>
                    <a:pt x="335" y="671"/>
                  </a:lnTo>
                  <a:lnTo>
                    <a:pt x="296" y="676"/>
                  </a:lnTo>
                  <a:lnTo>
                    <a:pt x="257" y="682"/>
                  </a:lnTo>
                  <a:lnTo>
                    <a:pt x="218" y="687"/>
                  </a:lnTo>
                  <a:lnTo>
                    <a:pt x="181" y="689"/>
                  </a:lnTo>
                  <a:lnTo>
                    <a:pt x="144" y="690"/>
                  </a:lnTo>
                  <a:lnTo>
                    <a:pt x="109" y="690"/>
                  </a:lnTo>
                  <a:lnTo>
                    <a:pt x="77" y="687"/>
                  </a:lnTo>
                  <a:lnTo>
                    <a:pt x="49" y="682"/>
                  </a:lnTo>
                  <a:lnTo>
                    <a:pt x="23" y="675"/>
                  </a:lnTo>
                  <a:lnTo>
                    <a:pt x="13" y="604"/>
                  </a:lnTo>
                  <a:lnTo>
                    <a:pt x="5" y="533"/>
                  </a:lnTo>
                  <a:lnTo>
                    <a:pt x="1" y="464"/>
                  </a:lnTo>
                  <a:lnTo>
                    <a:pt x="0" y="394"/>
                  </a:lnTo>
                  <a:lnTo>
                    <a:pt x="2" y="323"/>
                  </a:lnTo>
                  <a:lnTo>
                    <a:pt x="8" y="253"/>
                  </a:lnTo>
                  <a:lnTo>
                    <a:pt x="16" y="179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955676" y="4535488"/>
              <a:ext cx="909638" cy="1038225"/>
            </a:xfrm>
            <a:custGeom>
              <a:avLst/>
              <a:gdLst/>
              <a:ahLst/>
              <a:cxnLst>
                <a:cxn ang="0">
                  <a:pos x="25" y="103"/>
                </a:cxn>
                <a:cxn ang="0">
                  <a:pos x="54" y="94"/>
                </a:cxn>
                <a:cxn ang="0">
                  <a:pos x="84" y="85"/>
                </a:cxn>
                <a:cxn ang="0">
                  <a:pos x="117" y="76"/>
                </a:cxn>
                <a:cxn ang="0">
                  <a:pos x="151" y="67"/>
                </a:cxn>
                <a:cxn ang="0">
                  <a:pos x="187" y="59"/>
                </a:cxn>
                <a:cxn ang="0">
                  <a:pos x="223" y="51"/>
                </a:cxn>
                <a:cxn ang="0">
                  <a:pos x="259" y="43"/>
                </a:cxn>
                <a:cxn ang="0">
                  <a:pos x="297" y="35"/>
                </a:cxn>
                <a:cxn ang="0">
                  <a:pos x="334" y="28"/>
                </a:cxn>
                <a:cxn ang="0">
                  <a:pos x="370" y="23"/>
                </a:cxn>
                <a:cxn ang="0">
                  <a:pos x="408" y="17"/>
                </a:cxn>
                <a:cxn ang="0">
                  <a:pos x="443" y="11"/>
                </a:cxn>
                <a:cxn ang="0">
                  <a:pos x="478" y="8"/>
                </a:cxn>
                <a:cxn ang="0">
                  <a:pos x="511" y="5"/>
                </a:cxn>
                <a:cxn ang="0">
                  <a:pos x="543" y="1"/>
                </a:cxn>
                <a:cxn ang="0">
                  <a:pos x="573" y="0"/>
                </a:cxn>
                <a:cxn ang="0">
                  <a:pos x="568" y="76"/>
                </a:cxn>
                <a:cxn ang="0">
                  <a:pos x="562" y="150"/>
                </a:cxn>
                <a:cxn ang="0">
                  <a:pos x="557" y="220"/>
                </a:cxn>
                <a:cxn ang="0">
                  <a:pos x="551" y="290"/>
                </a:cxn>
                <a:cxn ang="0">
                  <a:pos x="546" y="360"/>
                </a:cxn>
                <a:cxn ang="0">
                  <a:pos x="544" y="430"/>
                </a:cxn>
                <a:cxn ang="0">
                  <a:pos x="543" y="503"/>
                </a:cxn>
                <a:cxn ang="0">
                  <a:pos x="545" y="579"/>
                </a:cxn>
                <a:cxn ang="0">
                  <a:pos x="521" y="586"/>
                </a:cxn>
                <a:cxn ang="0">
                  <a:pos x="493" y="593"/>
                </a:cxn>
                <a:cxn ang="0">
                  <a:pos x="462" y="601"/>
                </a:cxn>
                <a:cxn ang="0">
                  <a:pos x="430" y="609"/>
                </a:cxn>
                <a:cxn ang="0">
                  <a:pos x="395" y="617"/>
                </a:cxn>
                <a:cxn ang="0">
                  <a:pos x="359" y="623"/>
                </a:cxn>
                <a:cxn ang="0">
                  <a:pos x="322" y="631"/>
                </a:cxn>
                <a:cxn ang="0">
                  <a:pos x="284" y="638"/>
                </a:cxn>
                <a:cxn ang="0">
                  <a:pos x="247" y="644"/>
                </a:cxn>
                <a:cxn ang="0">
                  <a:pos x="209" y="648"/>
                </a:cxn>
                <a:cxn ang="0">
                  <a:pos x="173" y="652"/>
                </a:cxn>
                <a:cxn ang="0">
                  <a:pos x="138" y="654"/>
                </a:cxn>
                <a:cxn ang="0">
                  <a:pos x="105" y="654"/>
                </a:cxn>
                <a:cxn ang="0">
                  <a:pos x="74" y="652"/>
                </a:cxn>
                <a:cxn ang="0">
                  <a:pos x="47" y="648"/>
                </a:cxn>
                <a:cxn ang="0">
                  <a:pos x="22" y="641"/>
                </a:cxn>
                <a:cxn ang="0">
                  <a:pos x="12" y="573"/>
                </a:cxn>
                <a:cxn ang="0">
                  <a:pos x="5" y="508"/>
                </a:cxn>
                <a:cxn ang="0">
                  <a:pos x="1" y="442"/>
                </a:cxn>
                <a:cxn ang="0">
                  <a:pos x="0" y="376"/>
                </a:cxn>
                <a:cxn ang="0">
                  <a:pos x="3" y="310"/>
                </a:cxn>
                <a:cxn ang="0">
                  <a:pos x="7" y="243"/>
                </a:cxn>
                <a:cxn ang="0">
                  <a:pos x="15" y="175"/>
                </a:cxn>
                <a:cxn ang="0">
                  <a:pos x="25" y="103"/>
                </a:cxn>
              </a:cxnLst>
              <a:rect l="0" t="0" r="r" b="b"/>
              <a:pathLst>
                <a:path w="573" h="654">
                  <a:moveTo>
                    <a:pt x="25" y="103"/>
                  </a:moveTo>
                  <a:lnTo>
                    <a:pt x="54" y="94"/>
                  </a:lnTo>
                  <a:lnTo>
                    <a:pt x="84" y="85"/>
                  </a:lnTo>
                  <a:lnTo>
                    <a:pt x="117" y="76"/>
                  </a:lnTo>
                  <a:lnTo>
                    <a:pt x="151" y="67"/>
                  </a:lnTo>
                  <a:lnTo>
                    <a:pt x="187" y="59"/>
                  </a:lnTo>
                  <a:lnTo>
                    <a:pt x="223" y="51"/>
                  </a:lnTo>
                  <a:lnTo>
                    <a:pt x="259" y="43"/>
                  </a:lnTo>
                  <a:lnTo>
                    <a:pt x="297" y="35"/>
                  </a:lnTo>
                  <a:lnTo>
                    <a:pt x="334" y="28"/>
                  </a:lnTo>
                  <a:lnTo>
                    <a:pt x="370" y="23"/>
                  </a:lnTo>
                  <a:lnTo>
                    <a:pt x="408" y="17"/>
                  </a:lnTo>
                  <a:lnTo>
                    <a:pt x="443" y="11"/>
                  </a:lnTo>
                  <a:lnTo>
                    <a:pt x="478" y="8"/>
                  </a:lnTo>
                  <a:lnTo>
                    <a:pt x="511" y="5"/>
                  </a:lnTo>
                  <a:lnTo>
                    <a:pt x="543" y="1"/>
                  </a:lnTo>
                  <a:lnTo>
                    <a:pt x="573" y="0"/>
                  </a:lnTo>
                  <a:lnTo>
                    <a:pt x="568" y="76"/>
                  </a:lnTo>
                  <a:lnTo>
                    <a:pt x="562" y="150"/>
                  </a:lnTo>
                  <a:lnTo>
                    <a:pt x="557" y="220"/>
                  </a:lnTo>
                  <a:lnTo>
                    <a:pt x="551" y="290"/>
                  </a:lnTo>
                  <a:lnTo>
                    <a:pt x="546" y="360"/>
                  </a:lnTo>
                  <a:lnTo>
                    <a:pt x="544" y="430"/>
                  </a:lnTo>
                  <a:lnTo>
                    <a:pt x="543" y="503"/>
                  </a:lnTo>
                  <a:lnTo>
                    <a:pt x="545" y="579"/>
                  </a:lnTo>
                  <a:lnTo>
                    <a:pt x="521" y="586"/>
                  </a:lnTo>
                  <a:lnTo>
                    <a:pt x="493" y="593"/>
                  </a:lnTo>
                  <a:lnTo>
                    <a:pt x="462" y="601"/>
                  </a:lnTo>
                  <a:lnTo>
                    <a:pt x="430" y="609"/>
                  </a:lnTo>
                  <a:lnTo>
                    <a:pt x="395" y="617"/>
                  </a:lnTo>
                  <a:lnTo>
                    <a:pt x="359" y="623"/>
                  </a:lnTo>
                  <a:lnTo>
                    <a:pt x="322" y="631"/>
                  </a:lnTo>
                  <a:lnTo>
                    <a:pt x="284" y="638"/>
                  </a:lnTo>
                  <a:lnTo>
                    <a:pt x="247" y="644"/>
                  </a:lnTo>
                  <a:lnTo>
                    <a:pt x="209" y="648"/>
                  </a:lnTo>
                  <a:lnTo>
                    <a:pt x="173" y="652"/>
                  </a:lnTo>
                  <a:lnTo>
                    <a:pt x="138" y="654"/>
                  </a:lnTo>
                  <a:lnTo>
                    <a:pt x="105" y="654"/>
                  </a:lnTo>
                  <a:lnTo>
                    <a:pt x="74" y="652"/>
                  </a:lnTo>
                  <a:lnTo>
                    <a:pt x="47" y="648"/>
                  </a:lnTo>
                  <a:lnTo>
                    <a:pt x="22" y="641"/>
                  </a:lnTo>
                  <a:lnTo>
                    <a:pt x="12" y="573"/>
                  </a:lnTo>
                  <a:lnTo>
                    <a:pt x="5" y="508"/>
                  </a:lnTo>
                  <a:lnTo>
                    <a:pt x="1" y="442"/>
                  </a:lnTo>
                  <a:lnTo>
                    <a:pt x="0" y="376"/>
                  </a:lnTo>
                  <a:lnTo>
                    <a:pt x="3" y="310"/>
                  </a:lnTo>
                  <a:lnTo>
                    <a:pt x="7" y="243"/>
                  </a:lnTo>
                  <a:lnTo>
                    <a:pt x="15" y="175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962026" y="4538663"/>
              <a:ext cx="873125" cy="981075"/>
            </a:xfrm>
            <a:custGeom>
              <a:avLst/>
              <a:gdLst/>
              <a:ahLst/>
              <a:cxnLst>
                <a:cxn ang="0">
                  <a:pos x="21" y="102"/>
                </a:cxn>
                <a:cxn ang="0">
                  <a:pos x="49" y="93"/>
                </a:cxn>
                <a:cxn ang="0">
                  <a:pos x="78" y="85"/>
                </a:cxn>
                <a:cxn ang="0">
                  <a:pos x="110" y="76"/>
                </a:cxn>
                <a:cxn ang="0">
                  <a:pos x="143" y="67"/>
                </a:cxn>
                <a:cxn ang="0">
                  <a:pos x="177" y="59"/>
                </a:cxn>
                <a:cxn ang="0">
                  <a:pos x="212" y="51"/>
                </a:cxn>
                <a:cxn ang="0">
                  <a:pos x="248" y="43"/>
                </a:cxn>
                <a:cxn ang="0">
                  <a:pos x="285" y="35"/>
                </a:cxn>
                <a:cxn ang="0">
                  <a:pos x="320" y="29"/>
                </a:cxn>
                <a:cxn ang="0">
                  <a:pos x="356" y="23"/>
                </a:cxn>
                <a:cxn ang="0">
                  <a:pos x="391" y="17"/>
                </a:cxn>
                <a:cxn ang="0">
                  <a:pos x="427" y="12"/>
                </a:cxn>
                <a:cxn ang="0">
                  <a:pos x="460" y="8"/>
                </a:cxn>
                <a:cxn ang="0">
                  <a:pos x="493" y="5"/>
                </a:cxn>
                <a:cxn ang="0">
                  <a:pos x="522" y="1"/>
                </a:cxn>
                <a:cxn ang="0">
                  <a:pos x="550" y="0"/>
                </a:cxn>
                <a:cxn ang="0">
                  <a:pos x="546" y="72"/>
                </a:cxn>
                <a:cxn ang="0">
                  <a:pos x="540" y="140"/>
                </a:cxn>
                <a:cxn ang="0">
                  <a:pos x="535" y="205"/>
                </a:cxn>
                <a:cxn ang="0">
                  <a:pos x="530" y="269"/>
                </a:cxn>
                <a:cxn ang="0">
                  <a:pos x="524" y="334"/>
                </a:cxn>
                <a:cxn ang="0">
                  <a:pos x="522" y="399"/>
                </a:cxn>
                <a:cxn ang="0">
                  <a:pos x="521" y="467"/>
                </a:cxn>
                <a:cxn ang="0">
                  <a:pos x="522" y="538"/>
                </a:cxn>
                <a:cxn ang="0">
                  <a:pos x="498" y="544"/>
                </a:cxn>
                <a:cxn ang="0">
                  <a:pos x="472" y="552"/>
                </a:cxn>
                <a:cxn ang="0">
                  <a:pos x="443" y="559"/>
                </a:cxn>
                <a:cxn ang="0">
                  <a:pos x="411" y="567"/>
                </a:cxn>
                <a:cxn ang="0">
                  <a:pos x="378" y="576"/>
                </a:cxn>
                <a:cxn ang="0">
                  <a:pos x="343" y="584"/>
                </a:cxn>
                <a:cxn ang="0">
                  <a:pos x="307" y="592"/>
                </a:cxn>
                <a:cxn ang="0">
                  <a:pos x="271" y="599"/>
                </a:cxn>
                <a:cxn ang="0">
                  <a:pos x="235" y="605"/>
                </a:cxn>
                <a:cxn ang="0">
                  <a:pos x="200" y="611"/>
                </a:cxn>
                <a:cxn ang="0">
                  <a:pos x="164" y="615"/>
                </a:cxn>
                <a:cxn ang="0">
                  <a:pos x="130" y="617"/>
                </a:cxn>
                <a:cxn ang="0">
                  <a:pos x="99" y="618"/>
                </a:cxn>
                <a:cxn ang="0">
                  <a:pos x="69" y="617"/>
                </a:cxn>
                <a:cxn ang="0">
                  <a:pos x="43" y="613"/>
                </a:cxn>
                <a:cxn ang="0">
                  <a:pos x="19" y="607"/>
                </a:cxn>
                <a:cxn ang="0">
                  <a:pos x="3" y="482"/>
                </a:cxn>
                <a:cxn ang="0">
                  <a:pos x="0" y="358"/>
                </a:cxn>
                <a:cxn ang="0">
                  <a:pos x="5" y="233"/>
                </a:cxn>
                <a:cxn ang="0">
                  <a:pos x="21" y="102"/>
                </a:cxn>
              </a:cxnLst>
              <a:rect l="0" t="0" r="r" b="b"/>
              <a:pathLst>
                <a:path w="550" h="618">
                  <a:moveTo>
                    <a:pt x="21" y="102"/>
                  </a:moveTo>
                  <a:lnTo>
                    <a:pt x="49" y="93"/>
                  </a:lnTo>
                  <a:lnTo>
                    <a:pt x="78" y="85"/>
                  </a:lnTo>
                  <a:lnTo>
                    <a:pt x="110" y="76"/>
                  </a:lnTo>
                  <a:lnTo>
                    <a:pt x="143" y="67"/>
                  </a:lnTo>
                  <a:lnTo>
                    <a:pt x="177" y="59"/>
                  </a:lnTo>
                  <a:lnTo>
                    <a:pt x="212" y="51"/>
                  </a:lnTo>
                  <a:lnTo>
                    <a:pt x="248" y="43"/>
                  </a:lnTo>
                  <a:lnTo>
                    <a:pt x="285" y="35"/>
                  </a:lnTo>
                  <a:lnTo>
                    <a:pt x="320" y="29"/>
                  </a:lnTo>
                  <a:lnTo>
                    <a:pt x="356" y="23"/>
                  </a:lnTo>
                  <a:lnTo>
                    <a:pt x="391" y="17"/>
                  </a:lnTo>
                  <a:lnTo>
                    <a:pt x="427" y="12"/>
                  </a:lnTo>
                  <a:lnTo>
                    <a:pt x="460" y="8"/>
                  </a:lnTo>
                  <a:lnTo>
                    <a:pt x="493" y="5"/>
                  </a:lnTo>
                  <a:lnTo>
                    <a:pt x="522" y="1"/>
                  </a:lnTo>
                  <a:lnTo>
                    <a:pt x="550" y="0"/>
                  </a:lnTo>
                  <a:lnTo>
                    <a:pt x="546" y="72"/>
                  </a:lnTo>
                  <a:lnTo>
                    <a:pt x="540" y="140"/>
                  </a:lnTo>
                  <a:lnTo>
                    <a:pt x="535" y="205"/>
                  </a:lnTo>
                  <a:lnTo>
                    <a:pt x="530" y="269"/>
                  </a:lnTo>
                  <a:lnTo>
                    <a:pt x="524" y="334"/>
                  </a:lnTo>
                  <a:lnTo>
                    <a:pt x="522" y="399"/>
                  </a:lnTo>
                  <a:lnTo>
                    <a:pt x="521" y="467"/>
                  </a:lnTo>
                  <a:lnTo>
                    <a:pt x="522" y="538"/>
                  </a:lnTo>
                  <a:lnTo>
                    <a:pt x="498" y="544"/>
                  </a:lnTo>
                  <a:lnTo>
                    <a:pt x="472" y="552"/>
                  </a:lnTo>
                  <a:lnTo>
                    <a:pt x="443" y="559"/>
                  </a:lnTo>
                  <a:lnTo>
                    <a:pt x="411" y="567"/>
                  </a:lnTo>
                  <a:lnTo>
                    <a:pt x="378" y="576"/>
                  </a:lnTo>
                  <a:lnTo>
                    <a:pt x="343" y="584"/>
                  </a:lnTo>
                  <a:lnTo>
                    <a:pt x="307" y="592"/>
                  </a:lnTo>
                  <a:lnTo>
                    <a:pt x="271" y="599"/>
                  </a:lnTo>
                  <a:lnTo>
                    <a:pt x="235" y="605"/>
                  </a:lnTo>
                  <a:lnTo>
                    <a:pt x="200" y="611"/>
                  </a:lnTo>
                  <a:lnTo>
                    <a:pt x="164" y="615"/>
                  </a:lnTo>
                  <a:lnTo>
                    <a:pt x="130" y="617"/>
                  </a:lnTo>
                  <a:lnTo>
                    <a:pt x="99" y="618"/>
                  </a:lnTo>
                  <a:lnTo>
                    <a:pt x="69" y="617"/>
                  </a:lnTo>
                  <a:lnTo>
                    <a:pt x="43" y="613"/>
                  </a:lnTo>
                  <a:lnTo>
                    <a:pt x="19" y="607"/>
                  </a:lnTo>
                  <a:lnTo>
                    <a:pt x="3" y="482"/>
                  </a:lnTo>
                  <a:lnTo>
                    <a:pt x="0" y="358"/>
                  </a:lnTo>
                  <a:lnTo>
                    <a:pt x="5" y="233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963613" y="4543425"/>
              <a:ext cx="842963" cy="923925"/>
            </a:xfrm>
            <a:custGeom>
              <a:avLst/>
              <a:gdLst/>
              <a:ahLst/>
              <a:cxnLst>
                <a:cxn ang="0">
                  <a:pos x="21" y="101"/>
                </a:cxn>
                <a:cxn ang="0">
                  <a:pos x="48" y="91"/>
                </a:cxn>
                <a:cxn ang="0">
                  <a:pos x="75" y="84"/>
                </a:cxn>
                <a:cxn ang="0">
                  <a:pos x="105" y="74"/>
                </a:cxn>
                <a:cxn ang="0">
                  <a:pos x="137" y="67"/>
                </a:cxn>
                <a:cxn ang="0">
                  <a:pos x="170" y="59"/>
                </a:cxn>
                <a:cxn ang="0">
                  <a:pos x="204" y="51"/>
                </a:cxn>
                <a:cxn ang="0">
                  <a:pos x="239" y="43"/>
                </a:cxn>
                <a:cxn ang="0">
                  <a:pos x="275" y="35"/>
                </a:cxn>
                <a:cxn ang="0">
                  <a:pos x="311" y="28"/>
                </a:cxn>
                <a:cxn ang="0">
                  <a:pos x="345" y="22"/>
                </a:cxn>
                <a:cxn ang="0">
                  <a:pos x="380" y="17"/>
                </a:cxn>
                <a:cxn ang="0">
                  <a:pos x="413" y="11"/>
                </a:cxn>
                <a:cxn ang="0">
                  <a:pos x="446" y="7"/>
                </a:cxn>
                <a:cxn ang="0">
                  <a:pos x="477" y="4"/>
                </a:cxn>
                <a:cxn ang="0">
                  <a:pos x="505" y="1"/>
                </a:cxn>
                <a:cxn ang="0">
                  <a:pos x="531" y="0"/>
                </a:cxn>
                <a:cxn ang="0">
                  <a:pos x="527" y="65"/>
                </a:cxn>
                <a:cxn ang="0">
                  <a:pos x="521" y="129"/>
                </a:cxn>
                <a:cxn ang="0">
                  <a:pos x="515" y="189"/>
                </a:cxn>
                <a:cxn ang="0">
                  <a:pos x="511" y="247"/>
                </a:cxn>
                <a:cxn ang="0">
                  <a:pos x="505" y="306"/>
                </a:cxn>
                <a:cxn ang="0">
                  <a:pos x="503" y="366"/>
                </a:cxn>
                <a:cxn ang="0">
                  <a:pos x="502" y="430"/>
                </a:cxn>
                <a:cxn ang="0">
                  <a:pos x="503" y="496"/>
                </a:cxn>
                <a:cxn ang="0">
                  <a:pos x="480" y="501"/>
                </a:cxn>
                <a:cxn ang="0">
                  <a:pos x="454" y="509"/>
                </a:cxn>
                <a:cxn ang="0">
                  <a:pos x="426" y="517"/>
                </a:cxn>
                <a:cxn ang="0">
                  <a:pos x="395" y="525"/>
                </a:cxn>
                <a:cxn ang="0">
                  <a:pos x="363" y="534"/>
                </a:cxn>
                <a:cxn ang="0">
                  <a:pos x="330" y="543"/>
                </a:cxn>
                <a:cxn ang="0">
                  <a:pos x="295" y="551"/>
                </a:cxn>
                <a:cxn ang="0">
                  <a:pos x="261" y="559"/>
                </a:cxn>
                <a:cxn ang="0">
                  <a:pos x="226" y="567"/>
                </a:cxn>
                <a:cxn ang="0">
                  <a:pos x="192" y="573"/>
                </a:cxn>
                <a:cxn ang="0">
                  <a:pos x="158" y="577"/>
                </a:cxn>
                <a:cxn ang="0">
                  <a:pos x="126" y="581"/>
                </a:cxn>
                <a:cxn ang="0">
                  <a:pos x="95" y="582"/>
                </a:cxn>
                <a:cxn ang="0">
                  <a:pos x="67" y="581"/>
                </a:cxn>
                <a:cxn ang="0">
                  <a:pos x="42" y="577"/>
                </a:cxn>
                <a:cxn ang="0">
                  <a:pos x="19" y="572"/>
                </a:cxn>
                <a:cxn ang="0">
                  <a:pos x="4" y="455"/>
                </a:cxn>
                <a:cxn ang="0">
                  <a:pos x="0" y="340"/>
                </a:cxn>
                <a:cxn ang="0">
                  <a:pos x="7" y="223"/>
                </a:cxn>
                <a:cxn ang="0">
                  <a:pos x="21" y="101"/>
                </a:cxn>
              </a:cxnLst>
              <a:rect l="0" t="0" r="r" b="b"/>
              <a:pathLst>
                <a:path w="531" h="582">
                  <a:moveTo>
                    <a:pt x="21" y="101"/>
                  </a:moveTo>
                  <a:lnTo>
                    <a:pt x="48" y="91"/>
                  </a:lnTo>
                  <a:lnTo>
                    <a:pt x="75" y="84"/>
                  </a:lnTo>
                  <a:lnTo>
                    <a:pt x="105" y="74"/>
                  </a:lnTo>
                  <a:lnTo>
                    <a:pt x="137" y="67"/>
                  </a:lnTo>
                  <a:lnTo>
                    <a:pt x="170" y="59"/>
                  </a:lnTo>
                  <a:lnTo>
                    <a:pt x="204" y="51"/>
                  </a:lnTo>
                  <a:lnTo>
                    <a:pt x="239" y="43"/>
                  </a:lnTo>
                  <a:lnTo>
                    <a:pt x="275" y="35"/>
                  </a:lnTo>
                  <a:lnTo>
                    <a:pt x="311" y="28"/>
                  </a:lnTo>
                  <a:lnTo>
                    <a:pt x="345" y="22"/>
                  </a:lnTo>
                  <a:lnTo>
                    <a:pt x="380" y="17"/>
                  </a:lnTo>
                  <a:lnTo>
                    <a:pt x="413" y="11"/>
                  </a:lnTo>
                  <a:lnTo>
                    <a:pt x="446" y="7"/>
                  </a:lnTo>
                  <a:lnTo>
                    <a:pt x="477" y="4"/>
                  </a:lnTo>
                  <a:lnTo>
                    <a:pt x="505" y="1"/>
                  </a:lnTo>
                  <a:lnTo>
                    <a:pt x="531" y="0"/>
                  </a:lnTo>
                  <a:lnTo>
                    <a:pt x="527" y="65"/>
                  </a:lnTo>
                  <a:lnTo>
                    <a:pt x="521" y="129"/>
                  </a:lnTo>
                  <a:lnTo>
                    <a:pt x="515" y="189"/>
                  </a:lnTo>
                  <a:lnTo>
                    <a:pt x="511" y="247"/>
                  </a:lnTo>
                  <a:lnTo>
                    <a:pt x="505" y="306"/>
                  </a:lnTo>
                  <a:lnTo>
                    <a:pt x="503" y="366"/>
                  </a:lnTo>
                  <a:lnTo>
                    <a:pt x="502" y="430"/>
                  </a:lnTo>
                  <a:lnTo>
                    <a:pt x="503" y="496"/>
                  </a:lnTo>
                  <a:lnTo>
                    <a:pt x="480" y="501"/>
                  </a:lnTo>
                  <a:lnTo>
                    <a:pt x="454" y="509"/>
                  </a:lnTo>
                  <a:lnTo>
                    <a:pt x="426" y="517"/>
                  </a:lnTo>
                  <a:lnTo>
                    <a:pt x="395" y="525"/>
                  </a:lnTo>
                  <a:lnTo>
                    <a:pt x="363" y="534"/>
                  </a:lnTo>
                  <a:lnTo>
                    <a:pt x="330" y="543"/>
                  </a:lnTo>
                  <a:lnTo>
                    <a:pt x="295" y="551"/>
                  </a:lnTo>
                  <a:lnTo>
                    <a:pt x="261" y="559"/>
                  </a:lnTo>
                  <a:lnTo>
                    <a:pt x="226" y="567"/>
                  </a:lnTo>
                  <a:lnTo>
                    <a:pt x="192" y="573"/>
                  </a:lnTo>
                  <a:lnTo>
                    <a:pt x="158" y="577"/>
                  </a:lnTo>
                  <a:lnTo>
                    <a:pt x="126" y="581"/>
                  </a:lnTo>
                  <a:lnTo>
                    <a:pt x="95" y="582"/>
                  </a:lnTo>
                  <a:lnTo>
                    <a:pt x="67" y="581"/>
                  </a:lnTo>
                  <a:lnTo>
                    <a:pt x="42" y="577"/>
                  </a:lnTo>
                  <a:lnTo>
                    <a:pt x="19" y="572"/>
                  </a:lnTo>
                  <a:lnTo>
                    <a:pt x="4" y="455"/>
                  </a:lnTo>
                  <a:lnTo>
                    <a:pt x="0" y="340"/>
                  </a:lnTo>
                  <a:lnTo>
                    <a:pt x="7" y="223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968376" y="4548188"/>
              <a:ext cx="809625" cy="866775"/>
            </a:xfrm>
            <a:custGeom>
              <a:avLst/>
              <a:gdLst/>
              <a:ahLst/>
              <a:cxnLst>
                <a:cxn ang="0">
                  <a:pos x="20" y="99"/>
                </a:cxn>
                <a:cxn ang="0">
                  <a:pos x="43" y="91"/>
                </a:cxn>
                <a:cxn ang="0">
                  <a:pos x="70" y="82"/>
                </a:cxn>
                <a:cxn ang="0">
                  <a:pos x="99" y="74"/>
                </a:cxn>
                <a:cxn ang="0">
                  <a:pos x="130" y="66"/>
                </a:cxn>
                <a:cxn ang="0">
                  <a:pos x="162" y="58"/>
                </a:cxn>
                <a:cxn ang="0">
                  <a:pos x="194" y="50"/>
                </a:cxn>
                <a:cxn ang="0">
                  <a:pos x="229" y="42"/>
                </a:cxn>
                <a:cxn ang="0">
                  <a:pos x="264" y="34"/>
                </a:cxn>
                <a:cxn ang="0">
                  <a:pos x="298" y="27"/>
                </a:cxn>
                <a:cxn ang="0">
                  <a:pos x="332" y="21"/>
                </a:cxn>
                <a:cxn ang="0">
                  <a:pos x="365" y="16"/>
                </a:cxn>
                <a:cxn ang="0">
                  <a:pos x="398" y="11"/>
                </a:cxn>
                <a:cxn ang="0">
                  <a:pos x="428" y="7"/>
                </a:cxn>
                <a:cxn ang="0">
                  <a:pos x="458" y="3"/>
                </a:cxn>
                <a:cxn ang="0">
                  <a:pos x="485" y="1"/>
                </a:cxn>
                <a:cxn ang="0">
                  <a:pos x="510" y="0"/>
                </a:cxn>
                <a:cxn ang="0">
                  <a:pos x="506" y="61"/>
                </a:cxn>
                <a:cxn ang="0">
                  <a:pos x="501" y="118"/>
                </a:cxn>
                <a:cxn ang="0">
                  <a:pos x="495" y="173"/>
                </a:cxn>
                <a:cxn ang="0">
                  <a:pos x="490" y="226"/>
                </a:cxn>
                <a:cxn ang="0">
                  <a:pos x="484" y="280"/>
                </a:cxn>
                <a:cxn ang="0">
                  <a:pos x="481" y="335"/>
                </a:cxn>
                <a:cxn ang="0">
                  <a:pos x="479" y="392"/>
                </a:cxn>
                <a:cxn ang="0">
                  <a:pos x="481" y="453"/>
                </a:cxn>
                <a:cxn ang="0">
                  <a:pos x="459" y="459"/>
                </a:cxn>
                <a:cxn ang="0">
                  <a:pos x="434" y="467"/>
                </a:cxn>
                <a:cxn ang="0">
                  <a:pos x="407" y="475"/>
                </a:cxn>
                <a:cxn ang="0">
                  <a:pos x="377" y="484"/>
                </a:cxn>
                <a:cxn ang="0">
                  <a:pos x="347" y="493"/>
                </a:cxn>
                <a:cxn ang="0">
                  <a:pos x="315" y="502"/>
                </a:cxn>
                <a:cxn ang="0">
                  <a:pos x="282" y="511"/>
                </a:cxn>
                <a:cxn ang="0">
                  <a:pos x="248" y="520"/>
                </a:cxn>
                <a:cxn ang="0">
                  <a:pos x="215" y="528"/>
                </a:cxn>
                <a:cxn ang="0">
                  <a:pos x="182" y="535"/>
                </a:cxn>
                <a:cxn ang="0">
                  <a:pos x="150" y="539"/>
                </a:cxn>
                <a:cxn ang="0">
                  <a:pos x="120" y="544"/>
                </a:cxn>
                <a:cxn ang="0">
                  <a:pos x="90" y="546"/>
                </a:cxn>
                <a:cxn ang="0">
                  <a:pos x="63" y="545"/>
                </a:cxn>
                <a:cxn ang="0">
                  <a:pos x="39" y="543"/>
                </a:cxn>
                <a:cxn ang="0">
                  <a:pos x="17" y="537"/>
                </a:cxn>
                <a:cxn ang="0">
                  <a:pos x="4" y="428"/>
                </a:cxn>
                <a:cxn ang="0">
                  <a:pos x="0" y="321"/>
                </a:cxn>
                <a:cxn ang="0">
                  <a:pos x="6" y="212"/>
                </a:cxn>
                <a:cxn ang="0">
                  <a:pos x="20" y="99"/>
                </a:cxn>
              </a:cxnLst>
              <a:rect l="0" t="0" r="r" b="b"/>
              <a:pathLst>
                <a:path w="510" h="546">
                  <a:moveTo>
                    <a:pt x="20" y="99"/>
                  </a:moveTo>
                  <a:lnTo>
                    <a:pt x="43" y="91"/>
                  </a:lnTo>
                  <a:lnTo>
                    <a:pt x="70" y="82"/>
                  </a:lnTo>
                  <a:lnTo>
                    <a:pt x="99" y="74"/>
                  </a:lnTo>
                  <a:lnTo>
                    <a:pt x="130" y="66"/>
                  </a:lnTo>
                  <a:lnTo>
                    <a:pt x="162" y="58"/>
                  </a:lnTo>
                  <a:lnTo>
                    <a:pt x="194" y="50"/>
                  </a:lnTo>
                  <a:lnTo>
                    <a:pt x="229" y="42"/>
                  </a:lnTo>
                  <a:lnTo>
                    <a:pt x="264" y="34"/>
                  </a:lnTo>
                  <a:lnTo>
                    <a:pt x="298" y="27"/>
                  </a:lnTo>
                  <a:lnTo>
                    <a:pt x="332" y="21"/>
                  </a:lnTo>
                  <a:lnTo>
                    <a:pt x="365" y="16"/>
                  </a:lnTo>
                  <a:lnTo>
                    <a:pt x="398" y="11"/>
                  </a:lnTo>
                  <a:lnTo>
                    <a:pt x="428" y="7"/>
                  </a:lnTo>
                  <a:lnTo>
                    <a:pt x="458" y="3"/>
                  </a:lnTo>
                  <a:lnTo>
                    <a:pt x="485" y="1"/>
                  </a:lnTo>
                  <a:lnTo>
                    <a:pt x="510" y="0"/>
                  </a:lnTo>
                  <a:lnTo>
                    <a:pt x="506" y="61"/>
                  </a:lnTo>
                  <a:lnTo>
                    <a:pt x="501" y="118"/>
                  </a:lnTo>
                  <a:lnTo>
                    <a:pt x="495" y="173"/>
                  </a:lnTo>
                  <a:lnTo>
                    <a:pt x="490" y="226"/>
                  </a:lnTo>
                  <a:lnTo>
                    <a:pt x="484" y="280"/>
                  </a:lnTo>
                  <a:lnTo>
                    <a:pt x="481" y="335"/>
                  </a:lnTo>
                  <a:lnTo>
                    <a:pt x="479" y="392"/>
                  </a:lnTo>
                  <a:lnTo>
                    <a:pt x="481" y="453"/>
                  </a:lnTo>
                  <a:lnTo>
                    <a:pt x="459" y="459"/>
                  </a:lnTo>
                  <a:lnTo>
                    <a:pt x="434" y="467"/>
                  </a:lnTo>
                  <a:lnTo>
                    <a:pt x="407" y="475"/>
                  </a:lnTo>
                  <a:lnTo>
                    <a:pt x="377" y="484"/>
                  </a:lnTo>
                  <a:lnTo>
                    <a:pt x="347" y="493"/>
                  </a:lnTo>
                  <a:lnTo>
                    <a:pt x="315" y="502"/>
                  </a:lnTo>
                  <a:lnTo>
                    <a:pt x="282" y="511"/>
                  </a:lnTo>
                  <a:lnTo>
                    <a:pt x="248" y="520"/>
                  </a:lnTo>
                  <a:lnTo>
                    <a:pt x="215" y="528"/>
                  </a:lnTo>
                  <a:lnTo>
                    <a:pt x="182" y="535"/>
                  </a:lnTo>
                  <a:lnTo>
                    <a:pt x="150" y="539"/>
                  </a:lnTo>
                  <a:lnTo>
                    <a:pt x="120" y="544"/>
                  </a:lnTo>
                  <a:lnTo>
                    <a:pt x="90" y="546"/>
                  </a:lnTo>
                  <a:lnTo>
                    <a:pt x="63" y="545"/>
                  </a:lnTo>
                  <a:lnTo>
                    <a:pt x="39" y="543"/>
                  </a:lnTo>
                  <a:lnTo>
                    <a:pt x="17" y="537"/>
                  </a:lnTo>
                  <a:lnTo>
                    <a:pt x="4" y="428"/>
                  </a:lnTo>
                  <a:lnTo>
                    <a:pt x="0" y="321"/>
                  </a:lnTo>
                  <a:lnTo>
                    <a:pt x="6" y="212"/>
                  </a:lnTo>
                  <a:lnTo>
                    <a:pt x="20" y="99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973138" y="4551363"/>
              <a:ext cx="776288" cy="809625"/>
            </a:xfrm>
            <a:custGeom>
              <a:avLst/>
              <a:gdLst/>
              <a:ahLst/>
              <a:cxnLst>
                <a:cxn ang="0">
                  <a:pos x="18" y="98"/>
                </a:cxn>
                <a:cxn ang="0">
                  <a:pos x="40" y="90"/>
                </a:cxn>
                <a:cxn ang="0">
                  <a:pos x="65" y="82"/>
                </a:cxn>
                <a:cxn ang="0">
                  <a:pos x="93" y="74"/>
                </a:cxn>
                <a:cxn ang="0">
                  <a:pos x="122" y="65"/>
                </a:cxn>
                <a:cxn ang="0">
                  <a:pos x="153" y="57"/>
                </a:cxn>
                <a:cxn ang="0">
                  <a:pos x="186" y="49"/>
                </a:cxn>
                <a:cxn ang="0">
                  <a:pos x="219" y="42"/>
                </a:cxn>
                <a:cxn ang="0">
                  <a:pos x="252" y="34"/>
                </a:cxn>
                <a:cxn ang="0">
                  <a:pos x="286" y="27"/>
                </a:cxn>
                <a:cxn ang="0">
                  <a:pos x="319" y="22"/>
                </a:cxn>
                <a:cxn ang="0">
                  <a:pos x="352" y="16"/>
                </a:cxn>
                <a:cxn ang="0">
                  <a:pos x="382" y="10"/>
                </a:cxn>
                <a:cxn ang="0">
                  <a:pos x="413" y="7"/>
                </a:cxn>
                <a:cxn ang="0">
                  <a:pos x="440" y="4"/>
                </a:cxn>
                <a:cxn ang="0">
                  <a:pos x="466" y="1"/>
                </a:cxn>
                <a:cxn ang="0">
                  <a:pos x="489" y="0"/>
                </a:cxn>
                <a:cxn ang="0">
                  <a:pos x="486" y="57"/>
                </a:cxn>
                <a:cxn ang="0">
                  <a:pos x="480" y="109"/>
                </a:cxn>
                <a:cxn ang="0">
                  <a:pos x="474" y="158"/>
                </a:cxn>
                <a:cxn ang="0">
                  <a:pos x="468" y="206"/>
                </a:cxn>
                <a:cxn ang="0">
                  <a:pos x="463" y="255"/>
                </a:cxn>
                <a:cxn ang="0">
                  <a:pos x="459" y="303"/>
                </a:cxn>
                <a:cxn ang="0">
                  <a:pos x="457" y="356"/>
                </a:cxn>
                <a:cxn ang="0">
                  <a:pos x="458" y="412"/>
                </a:cxn>
                <a:cxn ang="0">
                  <a:pos x="438" y="418"/>
                </a:cxn>
                <a:cxn ang="0">
                  <a:pos x="414" y="425"/>
                </a:cxn>
                <a:cxn ang="0">
                  <a:pos x="388" y="434"/>
                </a:cxn>
                <a:cxn ang="0">
                  <a:pos x="359" y="443"/>
                </a:cxn>
                <a:cxn ang="0">
                  <a:pos x="330" y="452"/>
                </a:cxn>
                <a:cxn ang="0">
                  <a:pos x="299" y="462"/>
                </a:cxn>
                <a:cxn ang="0">
                  <a:pos x="268" y="471"/>
                </a:cxn>
                <a:cxn ang="0">
                  <a:pos x="236" y="480"/>
                </a:cxn>
                <a:cxn ang="0">
                  <a:pos x="204" y="490"/>
                </a:cxn>
                <a:cxn ang="0">
                  <a:pos x="173" y="496"/>
                </a:cxn>
                <a:cxn ang="0">
                  <a:pos x="143" y="503"/>
                </a:cxn>
                <a:cxn ang="0">
                  <a:pos x="113" y="508"/>
                </a:cxn>
                <a:cxn ang="0">
                  <a:pos x="85" y="510"/>
                </a:cxn>
                <a:cxn ang="0">
                  <a:pos x="60" y="510"/>
                </a:cxn>
                <a:cxn ang="0">
                  <a:pos x="36" y="508"/>
                </a:cxn>
                <a:cxn ang="0">
                  <a:pos x="15" y="503"/>
                </a:cxn>
                <a:cxn ang="0">
                  <a:pos x="3" y="402"/>
                </a:cxn>
                <a:cxn ang="0">
                  <a:pos x="0" y="303"/>
                </a:cxn>
                <a:cxn ang="0">
                  <a:pos x="4" y="203"/>
                </a:cxn>
                <a:cxn ang="0">
                  <a:pos x="18" y="98"/>
                </a:cxn>
              </a:cxnLst>
              <a:rect l="0" t="0" r="r" b="b"/>
              <a:pathLst>
                <a:path w="489" h="510">
                  <a:moveTo>
                    <a:pt x="18" y="98"/>
                  </a:moveTo>
                  <a:lnTo>
                    <a:pt x="40" y="90"/>
                  </a:lnTo>
                  <a:lnTo>
                    <a:pt x="65" y="82"/>
                  </a:lnTo>
                  <a:lnTo>
                    <a:pt x="93" y="74"/>
                  </a:lnTo>
                  <a:lnTo>
                    <a:pt x="122" y="65"/>
                  </a:lnTo>
                  <a:lnTo>
                    <a:pt x="153" y="57"/>
                  </a:lnTo>
                  <a:lnTo>
                    <a:pt x="186" y="49"/>
                  </a:lnTo>
                  <a:lnTo>
                    <a:pt x="219" y="42"/>
                  </a:lnTo>
                  <a:lnTo>
                    <a:pt x="252" y="34"/>
                  </a:lnTo>
                  <a:lnTo>
                    <a:pt x="286" y="27"/>
                  </a:lnTo>
                  <a:lnTo>
                    <a:pt x="319" y="22"/>
                  </a:lnTo>
                  <a:lnTo>
                    <a:pt x="352" y="16"/>
                  </a:lnTo>
                  <a:lnTo>
                    <a:pt x="382" y="10"/>
                  </a:lnTo>
                  <a:lnTo>
                    <a:pt x="413" y="7"/>
                  </a:lnTo>
                  <a:lnTo>
                    <a:pt x="440" y="4"/>
                  </a:lnTo>
                  <a:lnTo>
                    <a:pt x="466" y="1"/>
                  </a:lnTo>
                  <a:lnTo>
                    <a:pt x="489" y="0"/>
                  </a:lnTo>
                  <a:lnTo>
                    <a:pt x="486" y="57"/>
                  </a:lnTo>
                  <a:lnTo>
                    <a:pt x="480" y="109"/>
                  </a:lnTo>
                  <a:lnTo>
                    <a:pt x="474" y="158"/>
                  </a:lnTo>
                  <a:lnTo>
                    <a:pt x="468" y="206"/>
                  </a:lnTo>
                  <a:lnTo>
                    <a:pt x="463" y="255"/>
                  </a:lnTo>
                  <a:lnTo>
                    <a:pt x="459" y="303"/>
                  </a:lnTo>
                  <a:lnTo>
                    <a:pt x="457" y="356"/>
                  </a:lnTo>
                  <a:lnTo>
                    <a:pt x="458" y="412"/>
                  </a:lnTo>
                  <a:lnTo>
                    <a:pt x="438" y="418"/>
                  </a:lnTo>
                  <a:lnTo>
                    <a:pt x="414" y="425"/>
                  </a:lnTo>
                  <a:lnTo>
                    <a:pt x="388" y="434"/>
                  </a:lnTo>
                  <a:lnTo>
                    <a:pt x="359" y="443"/>
                  </a:lnTo>
                  <a:lnTo>
                    <a:pt x="330" y="452"/>
                  </a:lnTo>
                  <a:lnTo>
                    <a:pt x="299" y="462"/>
                  </a:lnTo>
                  <a:lnTo>
                    <a:pt x="268" y="471"/>
                  </a:lnTo>
                  <a:lnTo>
                    <a:pt x="236" y="480"/>
                  </a:lnTo>
                  <a:lnTo>
                    <a:pt x="204" y="490"/>
                  </a:lnTo>
                  <a:lnTo>
                    <a:pt x="173" y="496"/>
                  </a:lnTo>
                  <a:lnTo>
                    <a:pt x="143" y="503"/>
                  </a:lnTo>
                  <a:lnTo>
                    <a:pt x="113" y="508"/>
                  </a:lnTo>
                  <a:lnTo>
                    <a:pt x="85" y="510"/>
                  </a:lnTo>
                  <a:lnTo>
                    <a:pt x="60" y="510"/>
                  </a:lnTo>
                  <a:lnTo>
                    <a:pt x="36" y="508"/>
                  </a:lnTo>
                  <a:lnTo>
                    <a:pt x="15" y="503"/>
                  </a:lnTo>
                  <a:lnTo>
                    <a:pt x="3" y="402"/>
                  </a:lnTo>
                  <a:lnTo>
                    <a:pt x="0" y="303"/>
                  </a:lnTo>
                  <a:lnTo>
                    <a:pt x="4" y="203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004888" y="4632325"/>
              <a:ext cx="1147763" cy="212725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95" y="76"/>
                </a:cxn>
                <a:cxn ang="0">
                  <a:pos x="522" y="30"/>
                </a:cxn>
                <a:cxn ang="0">
                  <a:pos x="660" y="18"/>
                </a:cxn>
                <a:cxn ang="0">
                  <a:pos x="723" y="0"/>
                </a:cxn>
                <a:cxn ang="0">
                  <a:pos x="648" y="41"/>
                </a:cxn>
                <a:cxn ang="0">
                  <a:pos x="35" y="134"/>
                </a:cxn>
                <a:cxn ang="0">
                  <a:pos x="0" y="110"/>
                </a:cxn>
              </a:cxnLst>
              <a:rect l="0" t="0" r="r" b="b"/>
              <a:pathLst>
                <a:path w="723" h="134">
                  <a:moveTo>
                    <a:pt x="0" y="110"/>
                  </a:moveTo>
                  <a:lnTo>
                    <a:pt x="195" y="76"/>
                  </a:lnTo>
                  <a:lnTo>
                    <a:pt x="522" y="30"/>
                  </a:lnTo>
                  <a:lnTo>
                    <a:pt x="660" y="18"/>
                  </a:lnTo>
                  <a:lnTo>
                    <a:pt x="723" y="0"/>
                  </a:lnTo>
                  <a:lnTo>
                    <a:pt x="648" y="41"/>
                  </a:lnTo>
                  <a:lnTo>
                    <a:pt x="35" y="134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1027113" y="4692650"/>
              <a:ext cx="1006475" cy="1195388"/>
            </a:xfrm>
            <a:custGeom>
              <a:avLst/>
              <a:gdLst/>
              <a:ahLst/>
              <a:cxnLst>
                <a:cxn ang="0">
                  <a:pos x="633" y="0"/>
                </a:cxn>
                <a:cxn ang="0">
                  <a:pos x="630" y="170"/>
                </a:cxn>
                <a:cxn ang="0">
                  <a:pos x="629" y="356"/>
                </a:cxn>
                <a:cxn ang="0">
                  <a:pos x="630" y="549"/>
                </a:cxn>
                <a:cxn ang="0">
                  <a:pos x="634" y="739"/>
                </a:cxn>
                <a:cxn ang="0">
                  <a:pos x="597" y="743"/>
                </a:cxn>
                <a:cxn ang="0">
                  <a:pos x="558" y="747"/>
                </a:cxn>
                <a:cxn ang="0">
                  <a:pos x="521" y="749"/>
                </a:cxn>
                <a:cxn ang="0">
                  <a:pos x="482" y="750"/>
                </a:cxn>
                <a:cxn ang="0">
                  <a:pos x="444" y="753"/>
                </a:cxn>
                <a:cxn ang="0">
                  <a:pos x="405" y="753"/>
                </a:cxn>
                <a:cxn ang="0">
                  <a:pos x="366" y="753"/>
                </a:cxn>
                <a:cxn ang="0">
                  <a:pos x="328" y="753"/>
                </a:cxn>
                <a:cxn ang="0">
                  <a:pos x="289" y="751"/>
                </a:cxn>
                <a:cxn ang="0">
                  <a:pos x="251" y="751"/>
                </a:cxn>
                <a:cxn ang="0">
                  <a:pos x="212" y="750"/>
                </a:cxn>
                <a:cxn ang="0">
                  <a:pos x="174" y="749"/>
                </a:cxn>
                <a:cxn ang="0">
                  <a:pos x="136" y="748"/>
                </a:cxn>
                <a:cxn ang="0">
                  <a:pos x="97" y="747"/>
                </a:cxn>
                <a:cxn ang="0">
                  <a:pos x="59" y="746"/>
                </a:cxn>
                <a:cxn ang="0">
                  <a:pos x="21" y="745"/>
                </a:cxn>
                <a:cxn ang="0">
                  <a:pos x="10" y="648"/>
                </a:cxn>
                <a:cxn ang="0">
                  <a:pos x="3" y="556"/>
                </a:cxn>
                <a:cxn ang="0">
                  <a:pos x="0" y="470"/>
                </a:cxn>
                <a:cxn ang="0">
                  <a:pos x="0" y="387"/>
                </a:cxn>
                <a:cxn ang="0">
                  <a:pos x="3" y="307"/>
                </a:cxn>
                <a:cxn ang="0">
                  <a:pos x="8" y="230"/>
                </a:cxn>
                <a:cxn ang="0">
                  <a:pos x="14" y="154"/>
                </a:cxn>
                <a:cxn ang="0">
                  <a:pos x="21" y="78"/>
                </a:cxn>
                <a:cxn ang="0">
                  <a:pos x="59" y="71"/>
                </a:cxn>
                <a:cxn ang="0">
                  <a:pos x="96" y="63"/>
                </a:cxn>
                <a:cxn ang="0">
                  <a:pos x="134" y="57"/>
                </a:cxn>
                <a:cxn ang="0">
                  <a:pos x="172" y="51"/>
                </a:cxn>
                <a:cxn ang="0">
                  <a:pos x="211" y="44"/>
                </a:cxn>
                <a:cxn ang="0">
                  <a:pos x="248" y="38"/>
                </a:cxn>
                <a:cxn ang="0">
                  <a:pos x="287" y="33"/>
                </a:cxn>
                <a:cxn ang="0">
                  <a:pos x="325" y="27"/>
                </a:cxn>
                <a:cxn ang="0">
                  <a:pos x="364" y="22"/>
                </a:cxn>
                <a:cxn ang="0">
                  <a:pos x="403" y="18"/>
                </a:cxn>
                <a:cxn ang="0">
                  <a:pos x="441" y="13"/>
                </a:cxn>
                <a:cxn ang="0">
                  <a:pos x="480" y="10"/>
                </a:cxn>
                <a:cxn ang="0">
                  <a:pos x="518" y="7"/>
                </a:cxn>
                <a:cxn ang="0">
                  <a:pos x="557" y="4"/>
                </a:cxn>
                <a:cxn ang="0">
                  <a:pos x="595" y="2"/>
                </a:cxn>
                <a:cxn ang="0">
                  <a:pos x="633" y="0"/>
                </a:cxn>
              </a:cxnLst>
              <a:rect l="0" t="0" r="r" b="b"/>
              <a:pathLst>
                <a:path w="634" h="753">
                  <a:moveTo>
                    <a:pt x="633" y="0"/>
                  </a:moveTo>
                  <a:lnTo>
                    <a:pt x="630" y="170"/>
                  </a:lnTo>
                  <a:lnTo>
                    <a:pt x="629" y="356"/>
                  </a:lnTo>
                  <a:lnTo>
                    <a:pt x="630" y="549"/>
                  </a:lnTo>
                  <a:lnTo>
                    <a:pt x="634" y="739"/>
                  </a:lnTo>
                  <a:lnTo>
                    <a:pt x="597" y="743"/>
                  </a:lnTo>
                  <a:lnTo>
                    <a:pt x="558" y="747"/>
                  </a:lnTo>
                  <a:lnTo>
                    <a:pt x="521" y="749"/>
                  </a:lnTo>
                  <a:lnTo>
                    <a:pt x="482" y="750"/>
                  </a:lnTo>
                  <a:lnTo>
                    <a:pt x="444" y="753"/>
                  </a:lnTo>
                  <a:lnTo>
                    <a:pt x="405" y="753"/>
                  </a:lnTo>
                  <a:lnTo>
                    <a:pt x="366" y="753"/>
                  </a:lnTo>
                  <a:lnTo>
                    <a:pt x="328" y="753"/>
                  </a:lnTo>
                  <a:lnTo>
                    <a:pt x="289" y="751"/>
                  </a:lnTo>
                  <a:lnTo>
                    <a:pt x="251" y="751"/>
                  </a:lnTo>
                  <a:lnTo>
                    <a:pt x="212" y="750"/>
                  </a:lnTo>
                  <a:lnTo>
                    <a:pt x="174" y="749"/>
                  </a:lnTo>
                  <a:lnTo>
                    <a:pt x="136" y="748"/>
                  </a:lnTo>
                  <a:lnTo>
                    <a:pt x="97" y="747"/>
                  </a:lnTo>
                  <a:lnTo>
                    <a:pt x="59" y="746"/>
                  </a:lnTo>
                  <a:lnTo>
                    <a:pt x="21" y="745"/>
                  </a:lnTo>
                  <a:lnTo>
                    <a:pt x="10" y="648"/>
                  </a:lnTo>
                  <a:lnTo>
                    <a:pt x="3" y="556"/>
                  </a:lnTo>
                  <a:lnTo>
                    <a:pt x="0" y="470"/>
                  </a:lnTo>
                  <a:lnTo>
                    <a:pt x="0" y="387"/>
                  </a:lnTo>
                  <a:lnTo>
                    <a:pt x="3" y="307"/>
                  </a:lnTo>
                  <a:lnTo>
                    <a:pt x="8" y="230"/>
                  </a:lnTo>
                  <a:lnTo>
                    <a:pt x="14" y="154"/>
                  </a:lnTo>
                  <a:lnTo>
                    <a:pt x="21" y="78"/>
                  </a:lnTo>
                  <a:lnTo>
                    <a:pt x="59" y="71"/>
                  </a:lnTo>
                  <a:lnTo>
                    <a:pt x="96" y="63"/>
                  </a:lnTo>
                  <a:lnTo>
                    <a:pt x="134" y="57"/>
                  </a:lnTo>
                  <a:lnTo>
                    <a:pt x="172" y="51"/>
                  </a:lnTo>
                  <a:lnTo>
                    <a:pt x="211" y="44"/>
                  </a:lnTo>
                  <a:lnTo>
                    <a:pt x="248" y="38"/>
                  </a:lnTo>
                  <a:lnTo>
                    <a:pt x="287" y="33"/>
                  </a:lnTo>
                  <a:lnTo>
                    <a:pt x="325" y="27"/>
                  </a:lnTo>
                  <a:lnTo>
                    <a:pt x="364" y="22"/>
                  </a:lnTo>
                  <a:lnTo>
                    <a:pt x="403" y="18"/>
                  </a:lnTo>
                  <a:lnTo>
                    <a:pt x="441" y="13"/>
                  </a:lnTo>
                  <a:lnTo>
                    <a:pt x="480" y="10"/>
                  </a:lnTo>
                  <a:lnTo>
                    <a:pt x="518" y="7"/>
                  </a:lnTo>
                  <a:lnTo>
                    <a:pt x="557" y="4"/>
                  </a:lnTo>
                  <a:lnTo>
                    <a:pt x="595" y="2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041401" y="4719638"/>
              <a:ext cx="963613" cy="1144588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06" y="162"/>
                </a:cxn>
                <a:cxn ang="0">
                  <a:pos x="605" y="338"/>
                </a:cxn>
                <a:cxn ang="0">
                  <a:pos x="605" y="521"/>
                </a:cxn>
                <a:cxn ang="0">
                  <a:pos x="607" y="701"/>
                </a:cxn>
                <a:cxn ang="0">
                  <a:pos x="571" y="707"/>
                </a:cxn>
                <a:cxn ang="0">
                  <a:pos x="536" y="711"/>
                </a:cxn>
                <a:cxn ang="0">
                  <a:pos x="499" y="715"/>
                </a:cxn>
                <a:cxn ang="0">
                  <a:pos x="463" y="717"/>
                </a:cxn>
                <a:cxn ang="0">
                  <a:pos x="427" y="720"/>
                </a:cxn>
                <a:cxn ang="0">
                  <a:pos x="389" y="721"/>
                </a:cxn>
                <a:cxn ang="0">
                  <a:pos x="353" y="721"/>
                </a:cxn>
                <a:cxn ang="0">
                  <a:pos x="316" y="721"/>
                </a:cxn>
                <a:cxn ang="0">
                  <a:pos x="279" y="721"/>
                </a:cxn>
                <a:cxn ang="0">
                  <a:pos x="243" y="720"/>
                </a:cxn>
                <a:cxn ang="0">
                  <a:pos x="206" y="718"/>
                </a:cxn>
                <a:cxn ang="0">
                  <a:pos x="169" y="716"/>
                </a:cxn>
                <a:cxn ang="0">
                  <a:pos x="133" y="714"/>
                </a:cxn>
                <a:cxn ang="0">
                  <a:pos x="96" y="712"/>
                </a:cxn>
                <a:cxn ang="0">
                  <a:pos x="60" y="709"/>
                </a:cxn>
                <a:cxn ang="0">
                  <a:pos x="24" y="707"/>
                </a:cxn>
                <a:cxn ang="0">
                  <a:pos x="11" y="615"/>
                </a:cxn>
                <a:cxn ang="0">
                  <a:pos x="3" y="529"/>
                </a:cxn>
                <a:cxn ang="0">
                  <a:pos x="0" y="446"/>
                </a:cxn>
                <a:cxn ang="0">
                  <a:pos x="0" y="368"/>
                </a:cxn>
                <a:cxn ang="0">
                  <a:pos x="3" y="292"/>
                </a:cxn>
                <a:cxn ang="0">
                  <a:pos x="9" y="219"/>
                </a:cxn>
                <a:cxn ang="0">
                  <a:pos x="16" y="146"/>
                </a:cxn>
                <a:cxn ang="0">
                  <a:pos x="24" y="74"/>
                </a:cxn>
                <a:cxn ang="0">
                  <a:pos x="59" y="66"/>
                </a:cxn>
                <a:cxn ang="0">
                  <a:pos x="95" y="58"/>
                </a:cxn>
                <a:cxn ang="0">
                  <a:pos x="131" y="51"/>
                </a:cxn>
                <a:cxn ang="0">
                  <a:pos x="168" y="44"/>
                </a:cxn>
                <a:cxn ang="0">
                  <a:pos x="204" y="37"/>
                </a:cxn>
                <a:cxn ang="0">
                  <a:pos x="240" y="32"/>
                </a:cxn>
                <a:cxn ang="0">
                  <a:pos x="277" y="27"/>
                </a:cxn>
                <a:cxn ang="0">
                  <a:pos x="314" y="21"/>
                </a:cxn>
                <a:cxn ang="0">
                  <a:pos x="351" y="18"/>
                </a:cxn>
                <a:cxn ang="0">
                  <a:pos x="387" y="13"/>
                </a:cxn>
                <a:cxn ang="0">
                  <a:pos x="424" y="10"/>
                </a:cxn>
                <a:cxn ang="0">
                  <a:pos x="461" y="8"/>
                </a:cxn>
                <a:cxn ang="0">
                  <a:pos x="497" y="4"/>
                </a:cxn>
                <a:cxn ang="0">
                  <a:pos x="534" y="3"/>
                </a:cxn>
                <a:cxn ang="0">
                  <a:pos x="571" y="1"/>
                </a:cxn>
                <a:cxn ang="0">
                  <a:pos x="607" y="0"/>
                </a:cxn>
              </a:cxnLst>
              <a:rect l="0" t="0" r="r" b="b"/>
              <a:pathLst>
                <a:path w="607" h="721">
                  <a:moveTo>
                    <a:pt x="607" y="0"/>
                  </a:moveTo>
                  <a:lnTo>
                    <a:pt x="606" y="162"/>
                  </a:lnTo>
                  <a:lnTo>
                    <a:pt x="605" y="338"/>
                  </a:lnTo>
                  <a:lnTo>
                    <a:pt x="605" y="521"/>
                  </a:lnTo>
                  <a:lnTo>
                    <a:pt x="607" y="701"/>
                  </a:lnTo>
                  <a:lnTo>
                    <a:pt x="571" y="707"/>
                  </a:lnTo>
                  <a:lnTo>
                    <a:pt x="536" y="711"/>
                  </a:lnTo>
                  <a:lnTo>
                    <a:pt x="499" y="715"/>
                  </a:lnTo>
                  <a:lnTo>
                    <a:pt x="463" y="717"/>
                  </a:lnTo>
                  <a:lnTo>
                    <a:pt x="427" y="720"/>
                  </a:lnTo>
                  <a:lnTo>
                    <a:pt x="389" y="721"/>
                  </a:lnTo>
                  <a:lnTo>
                    <a:pt x="353" y="721"/>
                  </a:lnTo>
                  <a:lnTo>
                    <a:pt x="316" y="721"/>
                  </a:lnTo>
                  <a:lnTo>
                    <a:pt x="279" y="721"/>
                  </a:lnTo>
                  <a:lnTo>
                    <a:pt x="243" y="720"/>
                  </a:lnTo>
                  <a:lnTo>
                    <a:pt x="206" y="718"/>
                  </a:lnTo>
                  <a:lnTo>
                    <a:pt x="169" y="716"/>
                  </a:lnTo>
                  <a:lnTo>
                    <a:pt x="133" y="714"/>
                  </a:lnTo>
                  <a:lnTo>
                    <a:pt x="96" y="712"/>
                  </a:lnTo>
                  <a:lnTo>
                    <a:pt x="60" y="709"/>
                  </a:lnTo>
                  <a:lnTo>
                    <a:pt x="24" y="707"/>
                  </a:lnTo>
                  <a:lnTo>
                    <a:pt x="11" y="615"/>
                  </a:lnTo>
                  <a:lnTo>
                    <a:pt x="3" y="529"/>
                  </a:lnTo>
                  <a:lnTo>
                    <a:pt x="0" y="446"/>
                  </a:lnTo>
                  <a:lnTo>
                    <a:pt x="0" y="368"/>
                  </a:lnTo>
                  <a:lnTo>
                    <a:pt x="3" y="292"/>
                  </a:lnTo>
                  <a:lnTo>
                    <a:pt x="9" y="219"/>
                  </a:lnTo>
                  <a:lnTo>
                    <a:pt x="16" y="146"/>
                  </a:lnTo>
                  <a:lnTo>
                    <a:pt x="24" y="74"/>
                  </a:lnTo>
                  <a:lnTo>
                    <a:pt x="59" y="66"/>
                  </a:lnTo>
                  <a:lnTo>
                    <a:pt x="95" y="58"/>
                  </a:lnTo>
                  <a:lnTo>
                    <a:pt x="131" y="51"/>
                  </a:lnTo>
                  <a:lnTo>
                    <a:pt x="168" y="44"/>
                  </a:lnTo>
                  <a:lnTo>
                    <a:pt x="204" y="37"/>
                  </a:lnTo>
                  <a:lnTo>
                    <a:pt x="240" y="32"/>
                  </a:lnTo>
                  <a:lnTo>
                    <a:pt x="277" y="27"/>
                  </a:lnTo>
                  <a:lnTo>
                    <a:pt x="314" y="21"/>
                  </a:lnTo>
                  <a:lnTo>
                    <a:pt x="351" y="18"/>
                  </a:lnTo>
                  <a:lnTo>
                    <a:pt x="387" y="13"/>
                  </a:lnTo>
                  <a:lnTo>
                    <a:pt x="424" y="10"/>
                  </a:lnTo>
                  <a:lnTo>
                    <a:pt x="461" y="8"/>
                  </a:lnTo>
                  <a:lnTo>
                    <a:pt x="497" y="4"/>
                  </a:lnTo>
                  <a:lnTo>
                    <a:pt x="534" y="3"/>
                  </a:lnTo>
                  <a:lnTo>
                    <a:pt x="571" y="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055688" y="4745038"/>
              <a:ext cx="920750" cy="109537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80" y="154"/>
                </a:cxn>
                <a:cxn ang="0">
                  <a:pos x="580" y="322"/>
                </a:cxn>
                <a:cxn ang="0">
                  <a:pos x="580" y="495"/>
                </a:cxn>
                <a:cxn ang="0">
                  <a:pos x="580" y="666"/>
                </a:cxn>
                <a:cxn ang="0">
                  <a:pos x="546" y="672"/>
                </a:cxn>
                <a:cxn ang="0">
                  <a:pos x="512" y="678"/>
                </a:cxn>
                <a:cxn ang="0">
                  <a:pos x="478" y="681"/>
                </a:cxn>
                <a:cxn ang="0">
                  <a:pos x="443" y="684"/>
                </a:cxn>
                <a:cxn ang="0">
                  <a:pos x="409" y="687"/>
                </a:cxn>
                <a:cxn ang="0">
                  <a:pos x="373" y="689"/>
                </a:cxn>
                <a:cxn ang="0">
                  <a:pos x="339" y="690"/>
                </a:cxn>
                <a:cxn ang="0">
                  <a:pos x="304" y="690"/>
                </a:cxn>
                <a:cxn ang="0">
                  <a:pos x="270" y="689"/>
                </a:cxn>
                <a:cxn ang="0">
                  <a:pos x="235" y="688"/>
                </a:cxn>
                <a:cxn ang="0">
                  <a:pos x="200" y="687"/>
                </a:cxn>
                <a:cxn ang="0">
                  <a:pos x="166" y="684"/>
                </a:cxn>
                <a:cxn ang="0">
                  <a:pos x="130" y="682"/>
                </a:cxn>
                <a:cxn ang="0">
                  <a:pos x="96" y="679"/>
                </a:cxn>
                <a:cxn ang="0">
                  <a:pos x="61" y="675"/>
                </a:cxn>
                <a:cxn ang="0">
                  <a:pos x="27" y="671"/>
                </a:cxn>
                <a:cxn ang="0">
                  <a:pos x="13" y="583"/>
                </a:cxn>
                <a:cxn ang="0">
                  <a:pos x="4" y="502"/>
                </a:cxn>
                <a:cxn ang="0">
                  <a:pos x="1" y="423"/>
                </a:cxn>
                <a:cxn ang="0">
                  <a:pos x="0" y="348"/>
                </a:cxn>
                <a:cxn ang="0">
                  <a:pos x="3" y="277"/>
                </a:cxn>
                <a:cxn ang="0">
                  <a:pos x="9" y="207"/>
                </a:cxn>
                <a:cxn ang="0">
                  <a:pos x="18" y="138"/>
                </a:cxn>
                <a:cxn ang="0">
                  <a:pos x="27" y="70"/>
                </a:cxn>
                <a:cxn ang="0">
                  <a:pos x="61" y="61"/>
                </a:cxn>
                <a:cxn ang="0">
                  <a:pos x="95" y="52"/>
                </a:cxn>
                <a:cxn ang="0">
                  <a:pos x="129" y="44"/>
                </a:cxn>
                <a:cxn ang="0">
                  <a:pos x="163" y="37"/>
                </a:cxn>
                <a:cxn ang="0">
                  <a:pos x="197" y="31"/>
                </a:cxn>
                <a:cxn ang="0">
                  <a:pos x="233" y="26"/>
                </a:cxn>
                <a:cxn ang="0">
                  <a:pos x="267" y="20"/>
                </a:cxn>
                <a:cxn ang="0">
                  <a:pos x="302" y="16"/>
                </a:cxn>
                <a:cxn ang="0">
                  <a:pos x="337" y="12"/>
                </a:cxn>
                <a:cxn ang="0">
                  <a:pos x="371" y="9"/>
                </a:cxn>
                <a:cxn ang="0">
                  <a:pos x="406" y="6"/>
                </a:cxn>
                <a:cxn ang="0">
                  <a:pos x="441" y="4"/>
                </a:cxn>
                <a:cxn ang="0">
                  <a:pos x="476" y="3"/>
                </a:cxn>
                <a:cxn ang="0">
                  <a:pos x="511" y="1"/>
                </a:cxn>
                <a:cxn ang="0">
                  <a:pos x="546" y="1"/>
                </a:cxn>
                <a:cxn ang="0">
                  <a:pos x="580" y="0"/>
                </a:cxn>
              </a:cxnLst>
              <a:rect l="0" t="0" r="r" b="b"/>
              <a:pathLst>
                <a:path w="580" h="690">
                  <a:moveTo>
                    <a:pt x="580" y="0"/>
                  </a:moveTo>
                  <a:lnTo>
                    <a:pt x="580" y="154"/>
                  </a:lnTo>
                  <a:lnTo>
                    <a:pt x="580" y="322"/>
                  </a:lnTo>
                  <a:lnTo>
                    <a:pt x="580" y="495"/>
                  </a:lnTo>
                  <a:lnTo>
                    <a:pt x="580" y="666"/>
                  </a:lnTo>
                  <a:lnTo>
                    <a:pt x="546" y="672"/>
                  </a:lnTo>
                  <a:lnTo>
                    <a:pt x="512" y="678"/>
                  </a:lnTo>
                  <a:lnTo>
                    <a:pt x="478" y="681"/>
                  </a:lnTo>
                  <a:lnTo>
                    <a:pt x="443" y="684"/>
                  </a:lnTo>
                  <a:lnTo>
                    <a:pt x="409" y="687"/>
                  </a:lnTo>
                  <a:lnTo>
                    <a:pt x="373" y="689"/>
                  </a:lnTo>
                  <a:lnTo>
                    <a:pt x="339" y="690"/>
                  </a:lnTo>
                  <a:lnTo>
                    <a:pt x="304" y="690"/>
                  </a:lnTo>
                  <a:lnTo>
                    <a:pt x="270" y="689"/>
                  </a:lnTo>
                  <a:lnTo>
                    <a:pt x="235" y="688"/>
                  </a:lnTo>
                  <a:lnTo>
                    <a:pt x="200" y="687"/>
                  </a:lnTo>
                  <a:lnTo>
                    <a:pt x="166" y="684"/>
                  </a:lnTo>
                  <a:lnTo>
                    <a:pt x="130" y="682"/>
                  </a:lnTo>
                  <a:lnTo>
                    <a:pt x="96" y="679"/>
                  </a:lnTo>
                  <a:lnTo>
                    <a:pt x="61" y="675"/>
                  </a:lnTo>
                  <a:lnTo>
                    <a:pt x="27" y="671"/>
                  </a:lnTo>
                  <a:lnTo>
                    <a:pt x="13" y="583"/>
                  </a:lnTo>
                  <a:lnTo>
                    <a:pt x="4" y="502"/>
                  </a:lnTo>
                  <a:lnTo>
                    <a:pt x="1" y="423"/>
                  </a:lnTo>
                  <a:lnTo>
                    <a:pt x="0" y="348"/>
                  </a:lnTo>
                  <a:lnTo>
                    <a:pt x="3" y="277"/>
                  </a:lnTo>
                  <a:lnTo>
                    <a:pt x="9" y="207"/>
                  </a:lnTo>
                  <a:lnTo>
                    <a:pt x="18" y="138"/>
                  </a:lnTo>
                  <a:lnTo>
                    <a:pt x="27" y="70"/>
                  </a:lnTo>
                  <a:lnTo>
                    <a:pt x="61" y="61"/>
                  </a:lnTo>
                  <a:lnTo>
                    <a:pt x="95" y="52"/>
                  </a:lnTo>
                  <a:lnTo>
                    <a:pt x="129" y="44"/>
                  </a:lnTo>
                  <a:lnTo>
                    <a:pt x="163" y="37"/>
                  </a:lnTo>
                  <a:lnTo>
                    <a:pt x="197" y="31"/>
                  </a:lnTo>
                  <a:lnTo>
                    <a:pt x="233" y="26"/>
                  </a:lnTo>
                  <a:lnTo>
                    <a:pt x="267" y="20"/>
                  </a:lnTo>
                  <a:lnTo>
                    <a:pt x="302" y="16"/>
                  </a:lnTo>
                  <a:lnTo>
                    <a:pt x="337" y="12"/>
                  </a:lnTo>
                  <a:lnTo>
                    <a:pt x="371" y="9"/>
                  </a:lnTo>
                  <a:lnTo>
                    <a:pt x="406" y="6"/>
                  </a:lnTo>
                  <a:lnTo>
                    <a:pt x="441" y="4"/>
                  </a:lnTo>
                  <a:lnTo>
                    <a:pt x="476" y="3"/>
                  </a:lnTo>
                  <a:lnTo>
                    <a:pt x="511" y="1"/>
                  </a:lnTo>
                  <a:lnTo>
                    <a:pt x="546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069976" y="4770438"/>
              <a:ext cx="882650" cy="1046163"/>
            </a:xfrm>
            <a:custGeom>
              <a:avLst/>
              <a:gdLst/>
              <a:ahLst/>
              <a:cxnLst>
                <a:cxn ang="0">
                  <a:pos x="553" y="0"/>
                </a:cxn>
                <a:cxn ang="0">
                  <a:pos x="555" y="146"/>
                </a:cxn>
                <a:cxn ang="0">
                  <a:pos x="556" y="305"/>
                </a:cxn>
                <a:cxn ang="0">
                  <a:pos x="556" y="469"/>
                </a:cxn>
                <a:cxn ang="0">
                  <a:pos x="554" y="630"/>
                </a:cxn>
                <a:cxn ang="0">
                  <a:pos x="522" y="637"/>
                </a:cxn>
                <a:cxn ang="0">
                  <a:pos x="489" y="642"/>
                </a:cxn>
                <a:cxn ang="0">
                  <a:pos x="456" y="647"/>
                </a:cxn>
                <a:cxn ang="0">
                  <a:pos x="423" y="651"/>
                </a:cxn>
                <a:cxn ang="0">
                  <a:pos x="392" y="655"/>
                </a:cxn>
                <a:cxn ang="0">
                  <a:pos x="359" y="657"/>
                </a:cxn>
                <a:cxn ang="0">
                  <a:pos x="325" y="658"/>
                </a:cxn>
                <a:cxn ang="0">
                  <a:pos x="292" y="659"/>
                </a:cxn>
                <a:cxn ang="0">
                  <a:pos x="259" y="658"/>
                </a:cxn>
                <a:cxn ang="0">
                  <a:pos x="226" y="657"/>
                </a:cxn>
                <a:cxn ang="0">
                  <a:pos x="193" y="656"/>
                </a:cxn>
                <a:cxn ang="0">
                  <a:pos x="160" y="652"/>
                </a:cxn>
                <a:cxn ang="0">
                  <a:pos x="127" y="649"/>
                </a:cxn>
                <a:cxn ang="0">
                  <a:pos x="94" y="646"/>
                </a:cxn>
                <a:cxn ang="0">
                  <a:pos x="62" y="640"/>
                </a:cxn>
                <a:cxn ang="0">
                  <a:pos x="29" y="634"/>
                </a:cxn>
                <a:cxn ang="0">
                  <a:pos x="15" y="551"/>
                </a:cxn>
                <a:cxn ang="0">
                  <a:pos x="4" y="474"/>
                </a:cxn>
                <a:cxn ang="0">
                  <a:pos x="0" y="400"/>
                </a:cxn>
                <a:cxn ang="0">
                  <a:pos x="0" y="330"/>
                </a:cxn>
                <a:cxn ang="0">
                  <a:pos x="3" y="262"/>
                </a:cxn>
                <a:cxn ang="0">
                  <a:pos x="9" y="196"/>
                </a:cxn>
                <a:cxn ang="0">
                  <a:pos x="18" y="131"/>
                </a:cxn>
                <a:cxn ang="0">
                  <a:pos x="29" y="67"/>
                </a:cxn>
                <a:cxn ang="0">
                  <a:pos x="61" y="56"/>
                </a:cxn>
                <a:cxn ang="0">
                  <a:pos x="94" y="47"/>
                </a:cxn>
                <a:cxn ang="0">
                  <a:pos x="126" y="39"/>
                </a:cxn>
                <a:cxn ang="0">
                  <a:pos x="159" y="31"/>
                </a:cxn>
                <a:cxn ang="0">
                  <a:pos x="192" y="26"/>
                </a:cxn>
                <a:cxn ang="0">
                  <a:pos x="224" y="20"/>
                </a:cxn>
                <a:cxn ang="0">
                  <a:pos x="256" y="15"/>
                </a:cxn>
                <a:cxn ang="0">
                  <a:pos x="289" y="11"/>
                </a:cxn>
                <a:cxn ang="0">
                  <a:pos x="322" y="9"/>
                </a:cxn>
                <a:cxn ang="0">
                  <a:pos x="355" y="5"/>
                </a:cxn>
                <a:cxn ang="0">
                  <a:pos x="388" y="3"/>
                </a:cxn>
                <a:cxn ang="0">
                  <a:pos x="422" y="2"/>
                </a:cxn>
                <a:cxn ang="0">
                  <a:pos x="454" y="1"/>
                </a:cxn>
                <a:cxn ang="0">
                  <a:pos x="487" y="0"/>
                </a:cxn>
                <a:cxn ang="0">
                  <a:pos x="520" y="0"/>
                </a:cxn>
                <a:cxn ang="0">
                  <a:pos x="553" y="0"/>
                </a:cxn>
              </a:cxnLst>
              <a:rect l="0" t="0" r="r" b="b"/>
              <a:pathLst>
                <a:path w="556" h="659">
                  <a:moveTo>
                    <a:pt x="553" y="0"/>
                  </a:moveTo>
                  <a:lnTo>
                    <a:pt x="555" y="146"/>
                  </a:lnTo>
                  <a:lnTo>
                    <a:pt x="556" y="305"/>
                  </a:lnTo>
                  <a:lnTo>
                    <a:pt x="556" y="469"/>
                  </a:lnTo>
                  <a:lnTo>
                    <a:pt x="554" y="630"/>
                  </a:lnTo>
                  <a:lnTo>
                    <a:pt x="522" y="637"/>
                  </a:lnTo>
                  <a:lnTo>
                    <a:pt x="489" y="642"/>
                  </a:lnTo>
                  <a:lnTo>
                    <a:pt x="456" y="647"/>
                  </a:lnTo>
                  <a:lnTo>
                    <a:pt x="423" y="651"/>
                  </a:lnTo>
                  <a:lnTo>
                    <a:pt x="392" y="655"/>
                  </a:lnTo>
                  <a:lnTo>
                    <a:pt x="359" y="657"/>
                  </a:lnTo>
                  <a:lnTo>
                    <a:pt x="325" y="658"/>
                  </a:lnTo>
                  <a:lnTo>
                    <a:pt x="292" y="659"/>
                  </a:lnTo>
                  <a:lnTo>
                    <a:pt x="259" y="658"/>
                  </a:lnTo>
                  <a:lnTo>
                    <a:pt x="226" y="657"/>
                  </a:lnTo>
                  <a:lnTo>
                    <a:pt x="193" y="656"/>
                  </a:lnTo>
                  <a:lnTo>
                    <a:pt x="160" y="652"/>
                  </a:lnTo>
                  <a:lnTo>
                    <a:pt x="127" y="649"/>
                  </a:lnTo>
                  <a:lnTo>
                    <a:pt x="94" y="646"/>
                  </a:lnTo>
                  <a:lnTo>
                    <a:pt x="62" y="640"/>
                  </a:lnTo>
                  <a:lnTo>
                    <a:pt x="29" y="634"/>
                  </a:lnTo>
                  <a:lnTo>
                    <a:pt x="15" y="551"/>
                  </a:lnTo>
                  <a:lnTo>
                    <a:pt x="4" y="474"/>
                  </a:lnTo>
                  <a:lnTo>
                    <a:pt x="0" y="400"/>
                  </a:lnTo>
                  <a:lnTo>
                    <a:pt x="0" y="330"/>
                  </a:lnTo>
                  <a:lnTo>
                    <a:pt x="3" y="262"/>
                  </a:lnTo>
                  <a:lnTo>
                    <a:pt x="9" y="196"/>
                  </a:lnTo>
                  <a:lnTo>
                    <a:pt x="18" y="131"/>
                  </a:lnTo>
                  <a:lnTo>
                    <a:pt x="29" y="67"/>
                  </a:lnTo>
                  <a:lnTo>
                    <a:pt x="61" y="56"/>
                  </a:lnTo>
                  <a:lnTo>
                    <a:pt x="94" y="47"/>
                  </a:lnTo>
                  <a:lnTo>
                    <a:pt x="126" y="39"/>
                  </a:lnTo>
                  <a:lnTo>
                    <a:pt x="159" y="31"/>
                  </a:lnTo>
                  <a:lnTo>
                    <a:pt x="192" y="26"/>
                  </a:lnTo>
                  <a:lnTo>
                    <a:pt x="224" y="20"/>
                  </a:lnTo>
                  <a:lnTo>
                    <a:pt x="256" y="15"/>
                  </a:lnTo>
                  <a:lnTo>
                    <a:pt x="289" y="11"/>
                  </a:lnTo>
                  <a:lnTo>
                    <a:pt x="322" y="9"/>
                  </a:lnTo>
                  <a:lnTo>
                    <a:pt x="355" y="5"/>
                  </a:lnTo>
                  <a:lnTo>
                    <a:pt x="388" y="3"/>
                  </a:lnTo>
                  <a:lnTo>
                    <a:pt x="422" y="2"/>
                  </a:lnTo>
                  <a:lnTo>
                    <a:pt x="454" y="1"/>
                  </a:lnTo>
                  <a:lnTo>
                    <a:pt x="487" y="0"/>
                  </a:lnTo>
                  <a:lnTo>
                    <a:pt x="520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084263" y="4792663"/>
              <a:ext cx="844550" cy="998538"/>
            </a:xfrm>
            <a:custGeom>
              <a:avLst/>
              <a:gdLst/>
              <a:ahLst/>
              <a:cxnLst>
                <a:cxn ang="0">
                  <a:pos x="526" y="1"/>
                </a:cxn>
                <a:cxn ang="0">
                  <a:pos x="531" y="141"/>
                </a:cxn>
                <a:cxn ang="0">
                  <a:pos x="532" y="290"/>
                </a:cxn>
                <a:cxn ang="0">
                  <a:pos x="531" y="443"/>
                </a:cxn>
                <a:cxn ang="0">
                  <a:pos x="527" y="595"/>
                </a:cxn>
                <a:cxn ang="0">
                  <a:pos x="496" y="603"/>
                </a:cxn>
                <a:cxn ang="0">
                  <a:pos x="465" y="610"/>
                </a:cxn>
                <a:cxn ang="0">
                  <a:pos x="435" y="616"/>
                </a:cxn>
                <a:cxn ang="0">
                  <a:pos x="404" y="620"/>
                </a:cxn>
                <a:cxn ang="0">
                  <a:pos x="373" y="625"/>
                </a:cxn>
                <a:cxn ang="0">
                  <a:pos x="342" y="627"/>
                </a:cxn>
                <a:cxn ang="0">
                  <a:pos x="311" y="629"/>
                </a:cxn>
                <a:cxn ang="0">
                  <a:pos x="280" y="629"/>
                </a:cxn>
                <a:cxn ang="0">
                  <a:pos x="249" y="629"/>
                </a:cxn>
                <a:cxn ang="0">
                  <a:pos x="218" y="628"/>
                </a:cxn>
                <a:cxn ang="0">
                  <a:pos x="186" y="626"/>
                </a:cxn>
                <a:cxn ang="0">
                  <a:pos x="156" y="623"/>
                </a:cxn>
                <a:cxn ang="0">
                  <a:pos x="125" y="619"/>
                </a:cxn>
                <a:cxn ang="0">
                  <a:pos x="94" y="613"/>
                </a:cxn>
                <a:cxn ang="0">
                  <a:pos x="64" y="607"/>
                </a:cxn>
                <a:cxn ang="0">
                  <a:pos x="33" y="600"/>
                </a:cxn>
                <a:cxn ang="0">
                  <a:pos x="16" y="523"/>
                </a:cxn>
                <a:cxn ang="0">
                  <a:pos x="6" y="449"/>
                </a:cxn>
                <a:cxn ang="0">
                  <a:pos x="0" y="380"/>
                </a:cxn>
                <a:cxn ang="0">
                  <a:pos x="0" y="314"/>
                </a:cxn>
                <a:cxn ang="0">
                  <a:pos x="3" y="250"/>
                </a:cxn>
                <a:cxn ang="0">
                  <a:pos x="10" y="188"/>
                </a:cxn>
                <a:cxn ang="0">
                  <a:pos x="20" y="126"/>
                </a:cxn>
                <a:cxn ang="0">
                  <a:pos x="33" y="65"/>
                </a:cxn>
                <a:cxn ang="0">
                  <a:pos x="64" y="54"/>
                </a:cxn>
                <a:cxn ang="0">
                  <a:pos x="93" y="43"/>
                </a:cxn>
                <a:cxn ang="0">
                  <a:pos x="124" y="36"/>
                </a:cxn>
                <a:cxn ang="0">
                  <a:pos x="154" y="28"/>
                </a:cxn>
                <a:cxn ang="0">
                  <a:pos x="185" y="22"/>
                </a:cxn>
                <a:cxn ang="0">
                  <a:pos x="216" y="16"/>
                </a:cxn>
                <a:cxn ang="0">
                  <a:pos x="247" y="12"/>
                </a:cxn>
                <a:cxn ang="0">
                  <a:pos x="278" y="8"/>
                </a:cxn>
                <a:cxn ang="0">
                  <a:pos x="309" y="5"/>
                </a:cxn>
                <a:cxn ang="0">
                  <a:pos x="341" y="4"/>
                </a:cxn>
                <a:cxn ang="0">
                  <a:pos x="371" y="1"/>
                </a:cxn>
                <a:cxn ang="0">
                  <a:pos x="402" y="1"/>
                </a:cxn>
                <a:cxn ang="0">
                  <a:pos x="434" y="0"/>
                </a:cxn>
                <a:cxn ang="0">
                  <a:pos x="464" y="0"/>
                </a:cxn>
                <a:cxn ang="0">
                  <a:pos x="495" y="1"/>
                </a:cxn>
                <a:cxn ang="0">
                  <a:pos x="526" y="1"/>
                </a:cxn>
              </a:cxnLst>
              <a:rect l="0" t="0" r="r" b="b"/>
              <a:pathLst>
                <a:path w="532" h="629">
                  <a:moveTo>
                    <a:pt x="526" y="1"/>
                  </a:moveTo>
                  <a:lnTo>
                    <a:pt x="531" y="141"/>
                  </a:lnTo>
                  <a:lnTo>
                    <a:pt x="532" y="290"/>
                  </a:lnTo>
                  <a:lnTo>
                    <a:pt x="531" y="443"/>
                  </a:lnTo>
                  <a:lnTo>
                    <a:pt x="527" y="595"/>
                  </a:lnTo>
                  <a:lnTo>
                    <a:pt x="496" y="603"/>
                  </a:lnTo>
                  <a:lnTo>
                    <a:pt x="465" y="610"/>
                  </a:lnTo>
                  <a:lnTo>
                    <a:pt x="435" y="616"/>
                  </a:lnTo>
                  <a:lnTo>
                    <a:pt x="404" y="620"/>
                  </a:lnTo>
                  <a:lnTo>
                    <a:pt x="373" y="625"/>
                  </a:lnTo>
                  <a:lnTo>
                    <a:pt x="342" y="627"/>
                  </a:lnTo>
                  <a:lnTo>
                    <a:pt x="311" y="629"/>
                  </a:lnTo>
                  <a:lnTo>
                    <a:pt x="280" y="629"/>
                  </a:lnTo>
                  <a:lnTo>
                    <a:pt x="249" y="629"/>
                  </a:lnTo>
                  <a:lnTo>
                    <a:pt x="218" y="628"/>
                  </a:lnTo>
                  <a:lnTo>
                    <a:pt x="186" y="626"/>
                  </a:lnTo>
                  <a:lnTo>
                    <a:pt x="156" y="623"/>
                  </a:lnTo>
                  <a:lnTo>
                    <a:pt x="125" y="619"/>
                  </a:lnTo>
                  <a:lnTo>
                    <a:pt x="94" y="613"/>
                  </a:lnTo>
                  <a:lnTo>
                    <a:pt x="64" y="607"/>
                  </a:lnTo>
                  <a:lnTo>
                    <a:pt x="33" y="600"/>
                  </a:lnTo>
                  <a:lnTo>
                    <a:pt x="16" y="523"/>
                  </a:lnTo>
                  <a:lnTo>
                    <a:pt x="6" y="449"/>
                  </a:lnTo>
                  <a:lnTo>
                    <a:pt x="0" y="380"/>
                  </a:lnTo>
                  <a:lnTo>
                    <a:pt x="0" y="314"/>
                  </a:lnTo>
                  <a:lnTo>
                    <a:pt x="3" y="250"/>
                  </a:lnTo>
                  <a:lnTo>
                    <a:pt x="10" y="188"/>
                  </a:lnTo>
                  <a:lnTo>
                    <a:pt x="20" y="126"/>
                  </a:lnTo>
                  <a:lnTo>
                    <a:pt x="33" y="65"/>
                  </a:lnTo>
                  <a:lnTo>
                    <a:pt x="64" y="54"/>
                  </a:lnTo>
                  <a:lnTo>
                    <a:pt x="93" y="43"/>
                  </a:lnTo>
                  <a:lnTo>
                    <a:pt x="124" y="36"/>
                  </a:lnTo>
                  <a:lnTo>
                    <a:pt x="154" y="28"/>
                  </a:lnTo>
                  <a:lnTo>
                    <a:pt x="185" y="22"/>
                  </a:lnTo>
                  <a:lnTo>
                    <a:pt x="216" y="16"/>
                  </a:lnTo>
                  <a:lnTo>
                    <a:pt x="247" y="12"/>
                  </a:lnTo>
                  <a:lnTo>
                    <a:pt x="278" y="8"/>
                  </a:lnTo>
                  <a:lnTo>
                    <a:pt x="309" y="5"/>
                  </a:lnTo>
                  <a:lnTo>
                    <a:pt x="341" y="4"/>
                  </a:lnTo>
                  <a:lnTo>
                    <a:pt x="371" y="1"/>
                  </a:lnTo>
                  <a:lnTo>
                    <a:pt x="402" y="1"/>
                  </a:lnTo>
                  <a:lnTo>
                    <a:pt x="434" y="0"/>
                  </a:lnTo>
                  <a:lnTo>
                    <a:pt x="464" y="0"/>
                  </a:lnTo>
                  <a:lnTo>
                    <a:pt x="495" y="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098551" y="4814888"/>
              <a:ext cx="806450" cy="955675"/>
            </a:xfrm>
            <a:custGeom>
              <a:avLst/>
              <a:gdLst/>
              <a:ahLst/>
              <a:cxnLst>
                <a:cxn ang="0">
                  <a:pos x="498" y="3"/>
                </a:cxn>
                <a:cxn ang="0">
                  <a:pos x="505" y="135"/>
                </a:cxn>
                <a:cxn ang="0">
                  <a:pos x="508" y="276"/>
                </a:cxn>
                <a:cxn ang="0">
                  <a:pos x="506" y="419"/>
                </a:cxn>
                <a:cxn ang="0">
                  <a:pos x="500" y="562"/>
                </a:cxn>
                <a:cxn ang="0">
                  <a:pos x="471" y="570"/>
                </a:cxn>
                <a:cxn ang="0">
                  <a:pos x="442" y="578"/>
                </a:cxn>
                <a:cxn ang="0">
                  <a:pos x="413" y="585"/>
                </a:cxn>
                <a:cxn ang="0">
                  <a:pos x="385" y="590"/>
                </a:cxn>
                <a:cxn ang="0">
                  <a:pos x="355" y="595"/>
                </a:cxn>
                <a:cxn ang="0">
                  <a:pos x="326" y="598"/>
                </a:cxn>
                <a:cxn ang="0">
                  <a:pos x="298" y="601"/>
                </a:cxn>
                <a:cxn ang="0">
                  <a:pos x="268" y="602"/>
                </a:cxn>
                <a:cxn ang="0">
                  <a:pos x="238" y="602"/>
                </a:cxn>
                <a:cxn ang="0">
                  <a:pos x="210" y="601"/>
                </a:cxn>
                <a:cxn ang="0">
                  <a:pos x="181" y="597"/>
                </a:cxn>
                <a:cxn ang="0">
                  <a:pos x="151" y="594"/>
                </a:cxn>
                <a:cxn ang="0">
                  <a:pos x="123" y="589"/>
                </a:cxn>
                <a:cxn ang="0">
                  <a:pos x="94" y="582"/>
                </a:cxn>
                <a:cxn ang="0">
                  <a:pos x="65" y="576"/>
                </a:cxn>
                <a:cxn ang="0">
                  <a:pos x="36" y="567"/>
                </a:cxn>
                <a:cxn ang="0">
                  <a:pos x="18" y="493"/>
                </a:cxn>
                <a:cxn ang="0">
                  <a:pos x="7" y="425"/>
                </a:cxn>
                <a:cxn ang="0">
                  <a:pos x="1" y="359"/>
                </a:cxn>
                <a:cxn ang="0">
                  <a:pos x="0" y="296"/>
                </a:cxn>
                <a:cxn ang="0">
                  <a:pos x="3" y="237"/>
                </a:cxn>
                <a:cxn ang="0">
                  <a:pos x="11" y="178"/>
                </a:cxn>
                <a:cxn ang="0">
                  <a:pos x="22" y="120"/>
                </a:cxn>
                <a:cxn ang="0">
                  <a:pos x="36" y="64"/>
                </a:cxn>
                <a:cxn ang="0">
                  <a:pos x="65" y="51"/>
                </a:cxn>
                <a:cxn ang="0">
                  <a:pos x="93" y="41"/>
                </a:cxn>
                <a:cxn ang="0">
                  <a:pos x="122" y="32"/>
                </a:cxn>
                <a:cxn ang="0">
                  <a:pos x="150" y="24"/>
                </a:cxn>
                <a:cxn ang="0">
                  <a:pos x="179" y="17"/>
                </a:cxn>
                <a:cxn ang="0">
                  <a:pos x="208" y="12"/>
                </a:cxn>
                <a:cxn ang="0">
                  <a:pos x="237" y="8"/>
                </a:cxn>
                <a:cxn ang="0">
                  <a:pos x="266" y="5"/>
                </a:cxn>
                <a:cxn ang="0">
                  <a:pos x="295" y="2"/>
                </a:cxn>
                <a:cxn ang="0">
                  <a:pos x="325" y="1"/>
                </a:cxn>
                <a:cxn ang="0">
                  <a:pos x="353" y="1"/>
                </a:cxn>
                <a:cxn ang="0">
                  <a:pos x="383" y="0"/>
                </a:cxn>
                <a:cxn ang="0">
                  <a:pos x="412" y="1"/>
                </a:cxn>
                <a:cxn ang="0">
                  <a:pos x="441" y="1"/>
                </a:cxn>
                <a:cxn ang="0">
                  <a:pos x="470" y="2"/>
                </a:cxn>
                <a:cxn ang="0">
                  <a:pos x="498" y="3"/>
                </a:cxn>
              </a:cxnLst>
              <a:rect l="0" t="0" r="r" b="b"/>
              <a:pathLst>
                <a:path w="508" h="602">
                  <a:moveTo>
                    <a:pt x="498" y="3"/>
                  </a:moveTo>
                  <a:lnTo>
                    <a:pt x="505" y="135"/>
                  </a:lnTo>
                  <a:lnTo>
                    <a:pt x="508" y="276"/>
                  </a:lnTo>
                  <a:lnTo>
                    <a:pt x="506" y="419"/>
                  </a:lnTo>
                  <a:lnTo>
                    <a:pt x="500" y="562"/>
                  </a:lnTo>
                  <a:lnTo>
                    <a:pt x="471" y="570"/>
                  </a:lnTo>
                  <a:lnTo>
                    <a:pt x="442" y="578"/>
                  </a:lnTo>
                  <a:lnTo>
                    <a:pt x="413" y="585"/>
                  </a:lnTo>
                  <a:lnTo>
                    <a:pt x="385" y="590"/>
                  </a:lnTo>
                  <a:lnTo>
                    <a:pt x="355" y="595"/>
                  </a:lnTo>
                  <a:lnTo>
                    <a:pt x="326" y="598"/>
                  </a:lnTo>
                  <a:lnTo>
                    <a:pt x="298" y="601"/>
                  </a:lnTo>
                  <a:lnTo>
                    <a:pt x="268" y="602"/>
                  </a:lnTo>
                  <a:lnTo>
                    <a:pt x="238" y="602"/>
                  </a:lnTo>
                  <a:lnTo>
                    <a:pt x="210" y="601"/>
                  </a:lnTo>
                  <a:lnTo>
                    <a:pt x="181" y="597"/>
                  </a:lnTo>
                  <a:lnTo>
                    <a:pt x="151" y="594"/>
                  </a:lnTo>
                  <a:lnTo>
                    <a:pt x="123" y="589"/>
                  </a:lnTo>
                  <a:lnTo>
                    <a:pt x="94" y="582"/>
                  </a:lnTo>
                  <a:lnTo>
                    <a:pt x="65" y="576"/>
                  </a:lnTo>
                  <a:lnTo>
                    <a:pt x="36" y="567"/>
                  </a:lnTo>
                  <a:lnTo>
                    <a:pt x="18" y="493"/>
                  </a:lnTo>
                  <a:lnTo>
                    <a:pt x="7" y="425"/>
                  </a:lnTo>
                  <a:lnTo>
                    <a:pt x="1" y="359"/>
                  </a:lnTo>
                  <a:lnTo>
                    <a:pt x="0" y="296"/>
                  </a:lnTo>
                  <a:lnTo>
                    <a:pt x="3" y="237"/>
                  </a:lnTo>
                  <a:lnTo>
                    <a:pt x="11" y="178"/>
                  </a:lnTo>
                  <a:lnTo>
                    <a:pt x="22" y="120"/>
                  </a:lnTo>
                  <a:lnTo>
                    <a:pt x="36" y="64"/>
                  </a:lnTo>
                  <a:lnTo>
                    <a:pt x="65" y="51"/>
                  </a:lnTo>
                  <a:lnTo>
                    <a:pt x="93" y="41"/>
                  </a:lnTo>
                  <a:lnTo>
                    <a:pt x="122" y="32"/>
                  </a:lnTo>
                  <a:lnTo>
                    <a:pt x="150" y="24"/>
                  </a:lnTo>
                  <a:lnTo>
                    <a:pt x="179" y="17"/>
                  </a:lnTo>
                  <a:lnTo>
                    <a:pt x="208" y="12"/>
                  </a:lnTo>
                  <a:lnTo>
                    <a:pt x="237" y="8"/>
                  </a:lnTo>
                  <a:lnTo>
                    <a:pt x="266" y="5"/>
                  </a:lnTo>
                  <a:lnTo>
                    <a:pt x="295" y="2"/>
                  </a:lnTo>
                  <a:lnTo>
                    <a:pt x="325" y="1"/>
                  </a:lnTo>
                  <a:lnTo>
                    <a:pt x="353" y="1"/>
                  </a:lnTo>
                  <a:lnTo>
                    <a:pt x="383" y="0"/>
                  </a:lnTo>
                  <a:lnTo>
                    <a:pt x="412" y="1"/>
                  </a:lnTo>
                  <a:lnTo>
                    <a:pt x="441" y="1"/>
                  </a:lnTo>
                  <a:lnTo>
                    <a:pt x="470" y="2"/>
                  </a:lnTo>
                  <a:lnTo>
                    <a:pt x="498" y="3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1112838" y="4837113"/>
              <a:ext cx="768350" cy="909638"/>
            </a:xfrm>
            <a:custGeom>
              <a:avLst/>
              <a:gdLst/>
              <a:ahLst/>
              <a:cxnLst>
                <a:cxn ang="0">
                  <a:pos x="472" y="5"/>
                </a:cxn>
                <a:cxn ang="0">
                  <a:pos x="480" y="129"/>
                </a:cxn>
                <a:cxn ang="0">
                  <a:pos x="484" y="261"/>
                </a:cxn>
                <a:cxn ang="0">
                  <a:pos x="482" y="395"/>
                </a:cxn>
                <a:cxn ang="0">
                  <a:pos x="472" y="528"/>
                </a:cxn>
                <a:cxn ang="0">
                  <a:pos x="445" y="537"/>
                </a:cxn>
                <a:cxn ang="0">
                  <a:pos x="419" y="546"/>
                </a:cxn>
                <a:cxn ang="0">
                  <a:pos x="392" y="553"/>
                </a:cxn>
                <a:cxn ang="0">
                  <a:pos x="365" y="559"/>
                </a:cxn>
                <a:cxn ang="0">
                  <a:pos x="337" y="564"/>
                </a:cxn>
                <a:cxn ang="0">
                  <a:pos x="310" y="568"/>
                </a:cxn>
                <a:cxn ang="0">
                  <a:pos x="283" y="571"/>
                </a:cxn>
                <a:cxn ang="0">
                  <a:pos x="256" y="572"/>
                </a:cxn>
                <a:cxn ang="0">
                  <a:pos x="228" y="573"/>
                </a:cxn>
                <a:cxn ang="0">
                  <a:pos x="201" y="571"/>
                </a:cxn>
                <a:cxn ang="0">
                  <a:pos x="174" y="568"/>
                </a:cxn>
                <a:cxn ang="0">
                  <a:pos x="147" y="564"/>
                </a:cxn>
                <a:cxn ang="0">
                  <a:pos x="119" y="558"/>
                </a:cxn>
                <a:cxn ang="0">
                  <a:pos x="92" y="551"/>
                </a:cxn>
                <a:cxn ang="0">
                  <a:pos x="66" y="542"/>
                </a:cxn>
                <a:cxn ang="0">
                  <a:pos x="39" y="532"/>
                </a:cxn>
                <a:cxn ang="0">
                  <a:pos x="19" y="464"/>
                </a:cxn>
                <a:cxn ang="0">
                  <a:pos x="7" y="399"/>
                </a:cxn>
                <a:cxn ang="0">
                  <a:pos x="1" y="338"/>
                </a:cxn>
                <a:cxn ang="0">
                  <a:pos x="0" y="280"/>
                </a:cxn>
                <a:cxn ang="0">
                  <a:pos x="4" y="224"/>
                </a:cxn>
                <a:cxn ang="0">
                  <a:pos x="11" y="169"/>
                </a:cxn>
                <a:cxn ang="0">
                  <a:pos x="23" y="115"/>
                </a:cxn>
                <a:cxn ang="0">
                  <a:pos x="39" y="62"/>
                </a:cxn>
                <a:cxn ang="0">
                  <a:pos x="65" y="48"/>
                </a:cxn>
                <a:cxn ang="0">
                  <a:pos x="92" y="37"/>
                </a:cxn>
                <a:cxn ang="0">
                  <a:pos x="118" y="28"/>
                </a:cxn>
                <a:cxn ang="0">
                  <a:pos x="145" y="20"/>
                </a:cxn>
                <a:cxn ang="0">
                  <a:pos x="173" y="13"/>
                </a:cxn>
                <a:cxn ang="0">
                  <a:pos x="200" y="9"/>
                </a:cxn>
                <a:cxn ang="0">
                  <a:pos x="227" y="4"/>
                </a:cxn>
                <a:cxn ang="0">
                  <a:pos x="254" y="2"/>
                </a:cxn>
                <a:cxn ang="0">
                  <a:pos x="282" y="0"/>
                </a:cxn>
                <a:cxn ang="0">
                  <a:pos x="309" y="0"/>
                </a:cxn>
                <a:cxn ang="0">
                  <a:pos x="336" y="0"/>
                </a:cxn>
                <a:cxn ang="0">
                  <a:pos x="363" y="0"/>
                </a:cxn>
                <a:cxn ang="0">
                  <a:pos x="391" y="1"/>
                </a:cxn>
                <a:cxn ang="0">
                  <a:pos x="418" y="2"/>
                </a:cxn>
                <a:cxn ang="0">
                  <a:pos x="445" y="4"/>
                </a:cxn>
                <a:cxn ang="0">
                  <a:pos x="472" y="5"/>
                </a:cxn>
              </a:cxnLst>
              <a:rect l="0" t="0" r="r" b="b"/>
              <a:pathLst>
                <a:path w="484" h="573">
                  <a:moveTo>
                    <a:pt x="472" y="5"/>
                  </a:moveTo>
                  <a:lnTo>
                    <a:pt x="480" y="129"/>
                  </a:lnTo>
                  <a:lnTo>
                    <a:pt x="484" y="261"/>
                  </a:lnTo>
                  <a:lnTo>
                    <a:pt x="482" y="395"/>
                  </a:lnTo>
                  <a:lnTo>
                    <a:pt x="472" y="528"/>
                  </a:lnTo>
                  <a:lnTo>
                    <a:pt x="445" y="537"/>
                  </a:lnTo>
                  <a:lnTo>
                    <a:pt x="419" y="546"/>
                  </a:lnTo>
                  <a:lnTo>
                    <a:pt x="392" y="553"/>
                  </a:lnTo>
                  <a:lnTo>
                    <a:pt x="365" y="559"/>
                  </a:lnTo>
                  <a:lnTo>
                    <a:pt x="337" y="564"/>
                  </a:lnTo>
                  <a:lnTo>
                    <a:pt x="310" y="568"/>
                  </a:lnTo>
                  <a:lnTo>
                    <a:pt x="283" y="571"/>
                  </a:lnTo>
                  <a:lnTo>
                    <a:pt x="256" y="572"/>
                  </a:lnTo>
                  <a:lnTo>
                    <a:pt x="228" y="573"/>
                  </a:lnTo>
                  <a:lnTo>
                    <a:pt x="201" y="571"/>
                  </a:lnTo>
                  <a:lnTo>
                    <a:pt x="174" y="568"/>
                  </a:lnTo>
                  <a:lnTo>
                    <a:pt x="147" y="564"/>
                  </a:lnTo>
                  <a:lnTo>
                    <a:pt x="119" y="558"/>
                  </a:lnTo>
                  <a:lnTo>
                    <a:pt x="92" y="551"/>
                  </a:lnTo>
                  <a:lnTo>
                    <a:pt x="66" y="542"/>
                  </a:lnTo>
                  <a:lnTo>
                    <a:pt x="39" y="532"/>
                  </a:lnTo>
                  <a:lnTo>
                    <a:pt x="19" y="464"/>
                  </a:lnTo>
                  <a:lnTo>
                    <a:pt x="7" y="399"/>
                  </a:lnTo>
                  <a:lnTo>
                    <a:pt x="1" y="338"/>
                  </a:lnTo>
                  <a:lnTo>
                    <a:pt x="0" y="280"/>
                  </a:lnTo>
                  <a:lnTo>
                    <a:pt x="4" y="224"/>
                  </a:lnTo>
                  <a:lnTo>
                    <a:pt x="11" y="169"/>
                  </a:lnTo>
                  <a:lnTo>
                    <a:pt x="23" y="115"/>
                  </a:lnTo>
                  <a:lnTo>
                    <a:pt x="39" y="62"/>
                  </a:lnTo>
                  <a:lnTo>
                    <a:pt x="65" y="48"/>
                  </a:lnTo>
                  <a:lnTo>
                    <a:pt x="92" y="37"/>
                  </a:lnTo>
                  <a:lnTo>
                    <a:pt x="118" y="28"/>
                  </a:lnTo>
                  <a:lnTo>
                    <a:pt x="145" y="20"/>
                  </a:lnTo>
                  <a:lnTo>
                    <a:pt x="173" y="13"/>
                  </a:lnTo>
                  <a:lnTo>
                    <a:pt x="200" y="9"/>
                  </a:lnTo>
                  <a:lnTo>
                    <a:pt x="227" y="4"/>
                  </a:lnTo>
                  <a:lnTo>
                    <a:pt x="254" y="2"/>
                  </a:lnTo>
                  <a:lnTo>
                    <a:pt x="282" y="0"/>
                  </a:lnTo>
                  <a:lnTo>
                    <a:pt x="309" y="0"/>
                  </a:lnTo>
                  <a:lnTo>
                    <a:pt x="336" y="0"/>
                  </a:lnTo>
                  <a:lnTo>
                    <a:pt x="363" y="0"/>
                  </a:lnTo>
                  <a:lnTo>
                    <a:pt x="391" y="1"/>
                  </a:lnTo>
                  <a:lnTo>
                    <a:pt x="418" y="2"/>
                  </a:lnTo>
                  <a:lnTo>
                    <a:pt x="445" y="4"/>
                  </a:lnTo>
                  <a:lnTo>
                    <a:pt x="472" y="5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125538" y="4856163"/>
              <a:ext cx="731838" cy="866775"/>
            </a:xfrm>
            <a:custGeom>
              <a:avLst/>
              <a:gdLst/>
              <a:ahLst/>
              <a:cxnLst>
                <a:cxn ang="0">
                  <a:pos x="446" y="10"/>
                </a:cxn>
                <a:cxn ang="0">
                  <a:pos x="458" y="126"/>
                </a:cxn>
                <a:cxn ang="0">
                  <a:pos x="461" y="248"/>
                </a:cxn>
                <a:cxn ang="0">
                  <a:pos x="458" y="371"/>
                </a:cxn>
                <a:cxn ang="0">
                  <a:pos x="446" y="495"/>
                </a:cxn>
                <a:cxn ang="0">
                  <a:pos x="421" y="505"/>
                </a:cxn>
                <a:cxn ang="0">
                  <a:pos x="396" y="514"/>
                </a:cxn>
                <a:cxn ang="0">
                  <a:pos x="371" y="523"/>
                </a:cxn>
                <a:cxn ang="0">
                  <a:pos x="346" y="530"/>
                </a:cxn>
                <a:cxn ang="0">
                  <a:pos x="321" y="536"/>
                </a:cxn>
                <a:cxn ang="0">
                  <a:pos x="296" y="541"/>
                </a:cxn>
                <a:cxn ang="0">
                  <a:pos x="270" y="544"/>
                </a:cxn>
                <a:cxn ang="0">
                  <a:pos x="245" y="545"/>
                </a:cxn>
                <a:cxn ang="0">
                  <a:pos x="220" y="546"/>
                </a:cxn>
                <a:cxn ang="0">
                  <a:pos x="194" y="544"/>
                </a:cxn>
                <a:cxn ang="0">
                  <a:pos x="169" y="542"/>
                </a:cxn>
                <a:cxn ang="0">
                  <a:pos x="144" y="537"/>
                </a:cxn>
                <a:cxn ang="0">
                  <a:pos x="118" y="530"/>
                </a:cxn>
                <a:cxn ang="0">
                  <a:pos x="93" y="522"/>
                </a:cxn>
                <a:cxn ang="0">
                  <a:pos x="68" y="512"/>
                </a:cxn>
                <a:cxn ang="0">
                  <a:pos x="43" y="500"/>
                </a:cxn>
                <a:cxn ang="0">
                  <a:pos x="23" y="436"/>
                </a:cxn>
                <a:cxn ang="0">
                  <a:pos x="9" y="376"/>
                </a:cxn>
                <a:cxn ang="0">
                  <a:pos x="2" y="319"/>
                </a:cxn>
                <a:cxn ang="0">
                  <a:pos x="0" y="266"/>
                </a:cxn>
                <a:cxn ang="0">
                  <a:pos x="3" y="214"/>
                </a:cxn>
                <a:cxn ang="0">
                  <a:pos x="13" y="162"/>
                </a:cxn>
                <a:cxn ang="0">
                  <a:pos x="26" y="112"/>
                </a:cxn>
                <a:cxn ang="0">
                  <a:pos x="43" y="63"/>
                </a:cxn>
                <a:cxn ang="0">
                  <a:pos x="68" y="48"/>
                </a:cxn>
                <a:cxn ang="0">
                  <a:pos x="92" y="36"/>
                </a:cxn>
                <a:cxn ang="0">
                  <a:pos x="117" y="26"/>
                </a:cxn>
                <a:cxn ang="0">
                  <a:pos x="142" y="18"/>
                </a:cxn>
                <a:cxn ang="0">
                  <a:pos x="168" y="11"/>
                </a:cxn>
                <a:cxn ang="0">
                  <a:pos x="193" y="7"/>
                </a:cxn>
                <a:cxn ang="0">
                  <a:pos x="218" y="3"/>
                </a:cxn>
                <a:cxn ang="0">
                  <a:pos x="243" y="1"/>
                </a:cxn>
                <a:cxn ang="0">
                  <a:pos x="269" y="0"/>
                </a:cxn>
                <a:cxn ang="0">
                  <a:pos x="294" y="0"/>
                </a:cxn>
                <a:cxn ang="0">
                  <a:pos x="320" y="0"/>
                </a:cxn>
                <a:cxn ang="0">
                  <a:pos x="345" y="1"/>
                </a:cxn>
                <a:cxn ang="0">
                  <a:pos x="370" y="3"/>
                </a:cxn>
                <a:cxn ang="0">
                  <a:pos x="396" y="6"/>
                </a:cxn>
                <a:cxn ang="0">
                  <a:pos x="421" y="8"/>
                </a:cxn>
                <a:cxn ang="0">
                  <a:pos x="446" y="10"/>
                </a:cxn>
              </a:cxnLst>
              <a:rect l="0" t="0" r="r" b="b"/>
              <a:pathLst>
                <a:path w="461" h="546">
                  <a:moveTo>
                    <a:pt x="446" y="10"/>
                  </a:moveTo>
                  <a:lnTo>
                    <a:pt x="458" y="126"/>
                  </a:lnTo>
                  <a:lnTo>
                    <a:pt x="461" y="248"/>
                  </a:lnTo>
                  <a:lnTo>
                    <a:pt x="458" y="371"/>
                  </a:lnTo>
                  <a:lnTo>
                    <a:pt x="446" y="495"/>
                  </a:lnTo>
                  <a:lnTo>
                    <a:pt x="421" y="505"/>
                  </a:lnTo>
                  <a:lnTo>
                    <a:pt x="396" y="514"/>
                  </a:lnTo>
                  <a:lnTo>
                    <a:pt x="371" y="523"/>
                  </a:lnTo>
                  <a:lnTo>
                    <a:pt x="346" y="530"/>
                  </a:lnTo>
                  <a:lnTo>
                    <a:pt x="321" y="536"/>
                  </a:lnTo>
                  <a:lnTo>
                    <a:pt x="296" y="541"/>
                  </a:lnTo>
                  <a:lnTo>
                    <a:pt x="270" y="544"/>
                  </a:lnTo>
                  <a:lnTo>
                    <a:pt x="245" y="545"/>
                  </a:lnTo>
                  <a:lnTo>
                    <a:pt x="220" y="546"/>
                  </a:lnTo>
                  <a:lnTo>
                    <a:pt x="194" y="544"/>
                  </a:lnTo>
                  <a:lnTo>
                    <a:pt x="169" y="542"/>
                  </a:lnTo>
                  <a:lnTo>
                    <a:pt x="144" y="537"/>
                  </a:lnTo>
                  <a:lnTo>
                    <a:pt x="118" y="530"/>
                  </a:lnTo>
                  <a:lnTo>
                    <a:pt x="93" y="522"/>
                  </a:lnTo>
                  <a:lnTo>
                    <a:pt x="68" y="512"/>
                  </a:lnTo>
                  <a:lnTo>
                    <a:pt x="43" y="500"/>
                  </a:lnTo>
                  <a:lnTo>
                    <a:pt x="23" y="436"/>
                  </a:lnTo>
                  <a:lnTo>
                    <a:pt x="9" y="376"/>
                  </a:lnTo>
                  <a:lnTo>
                    <a:pt x="2" y="319"/>
                  </a:lnTo>
                  <a:lnTo>
                    <a:pt x="0" y="266"/>
                  </a:lnTo>
                  <a:lnTo>
                    <a:pt x="3" y="214"/>
                  </a:lnTo>
                  <a:lnTo>
                    <a:pt x="13" y="162"/>
                  </a:lnTo>
                  <a:lnTo>
                    <a:pt x="26" y="112"/>
                  </a:lnTo>
                  <a:lnTo>
                    <a:pt x="43" y="63"/>
                  </a:lnTo>
                  <a:lnTo>
                    <a:pt x="68" y="48"/>
                  </a:lnTo>
                  <a:lnTo>
                    <a:pt x="92" y="36"/>
                  </a:lnTo>
                  <a:lnTo>
                    <a:pt x="117" y="26"/>
                  </a:lnTo>
                  <a:lnTo>
                    <a:pt x="142" y="18"/>
                  </a:lnTo>
                  <a:lnTo>
                    <a:pt x="168" y="11"/>
                  </a:lnTo>
                  <a:lnTo>
                    <a:pt x="193" y="7"/>
                  </a:lnTo>
                  <a:lnTo>
                    <a:pt x="218" y="3"/>
                  </a:lnTo>
                  <a:lnTo>
                    <a:pt x="243" y="1"/>
                  </a:lnTo>
                  <a:lnTo>
                    <a:pt x="269" y="0"/>
                  </a:lnTo>
                  <a:lnTo>
                    <a:pt x="294" y="0"/>
                  </a:lnTo>
                  <a:lnTo>
                    <a:pt x="320" y="0"/>
                  </a:lnTo>
                  <a:lnTo>
                    <a:pt x="345" y="1"/>
                  </a:lnTo>
                  <a:lnTo>
                    <a:pt x="370" y="3"/>
                  </a:lnTo>
                  <a:lnTo>
                    <a:pt x="396" y="6"/>
                  </a:lnTo>
                  <a:lnTo>
                    <a:pt x="421" y="8"/>
                  </a:lnTo>
                  <a:lnTo>
                    <a:pt x="446" y="10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1139826" y="4872038"/>
              <a:ext cx="693738" cy="825500"/>
            </a:xfrm>
            <a:custGeom>
              <a:avLst/>
              <a:gdLst/>
              <a:ahLst/>
              <a:cxnLst>
                <a:cxn ang="0">
                  <a:pos x="419" y="16"/>
                </a:cxn>
                <a:cxn ang="0">
                  <a:pos x="433" y="125"/>
                </a:cxn>
                <a:cxn ang="0">
                  <a:pos x="437" y="238"/>
                </a:cxn>
                <a:cxn ang="0">
                  <a:pos x="433" y="352"/>
                </a:cxn>
                <a:cxn ang="0">
                  <a:pos x="419" y="466"/>
                </a:cxn>
                <a:cxn ang="0">
                  <a:pos x="396" y="477"/>
                </a:cxn>
                <a:cxn ang="0">
                  <a:pos x="374" y="487"/>
                </a:cxn>
                <a:cxn ang="0">
                  <a:pos x="350" y="495"/>
                </a:cxn>
                <a:cxn ang="0">
                  <a:pos x="327" y="503"/>
                </a:cxn>
                <a:cxn ang="0">
                  <a:pos x="303" y="510"/>
                </a:cxn>
                <a:cxn ang="0">
                  <a:pos x="281" y="515"/>
                </a:cxn>
                <a:cxn ang="0">
                  <a:pos x="257" y="518"/>
                </a:cxn>
                <a:cxn ang="0">
                  <a:pos x="233" y="520"/>
                </a:cxn>
                <a:cxn ang="0">
                  <a:pos x="210" y="520"/>
                </a:cxn>
                <a:cxn ang="0">
                  <a:pos x="186" y="519"/>
                </a:cxn>
                <a:cxn ang="0">
                  <a:pos x="163" y="516"/>
                </a:cxn>
                <a:cxn ang="0">
                  <a:pos x="139" y="511"/>
                </a:cxn>
                <a:cxn ang="0">
                  <a:pos x="116" y="503"/>
                </a:cxn>
                <a:cxn ang="0">
                  <a:pos x="92" y="494"/>
                </a:cxn>
                <a:cxn ang="0">
                  <a:pos x="68" y="483"/>
                </a:cxn>
                <a:cxn ang="0">
                  <a:pos x="46" y="469"/>
                </a:cxn>
                <a:cxn ang="0">
                  <a:pos x="24" y="410"/>
                </a:cxn>
                <a:cxn ang="0">
                  <a:pos x="10" y="355"/>
                </a:cxn>
                <a:cxn ang="0">
                  <a:pos x="2" y="302"/>
                </a:cxn>
                <a:cxn ang="0">
                  <a:pos x="0" y="252"/>
                </a:cxn>
                <a:cxn ang="0">
                  <a:pos x="5" y="204"/>
                </a:cxn>
                <a:cxn ang="0">
                  <a:pos x="14" y="157"/>
                </a:cxn>
                <a:cxn ang="0">
                  <a:pos x="27" y="110"/>
                </a:cxn>
                <a:cxn ang="0">
                  <a:pos x="46" y="64"/>
                </a:cxn>
                <a:cxn ang="0">
                  <a:pos x="68" y="49"/>
                </a:cxn>
                <a:cxn ang="0">
                  <a:pos x="91" y="37"/>
                </a:cxn>
                <a:cxn ang="0">
                  <a:pos x="115" y="25"/>
                </a:cxn>
                <a:cxn ang="0">
                  <a:pos x="138" y="17"/>
                </a:cxn>
                <a:cxn ang="0">
                  <a:pos x="161" y="11"/>
                </a:cxn>
                <a:cxn ang="0">
                  <a:pos x="184" y="6"/>
                </a:cxn>
                <a:cxn ang="0">
                  <a:pos x="208" y="3"/>
                </a:cxn>
                <a:cxn ang="0">
                  <a:pos x="232" y="1"/>
                </a:cxn>
                <a:cxn ang="0">
                  <a:pos x="254" y="0"/>
                </a:cxn>
                <a:cxn ang="0">
                  <a:pos x="278" y="1"/>
                </a:cxn>
                <a:cxn ang="0">
                  <a:pos x="302" y="3"/>
                </a:cxn>
                <a:cxn ang="0">
                  <a:pos x="326" y="5"/>
                </a:cxn>
                <a:cxn ang="0">
                  <a:pos x="349" y="7"/>
                </a:cxn>
                <a:cxn ang="0">
                  <a:pos x="373" y="11"/>
                </a:cxn>
                <a:cxn ang="0">
                  <a:pos x="396" y="13"/>
                </a:cxn>
                <a:cxn ang="0">
                  <a:pos x="419" y="16"/>
                </a:cxn>
              </a:cxnLst>
              <a:rect l="0" t="0" r="r" b="b"/>
              <a:pathLst>
                <a:path w="437" h="520">
                  <a:moveTo>
                    <a:pt x="419" y="16"/>
                  </a:moveTo>
                  <a:lnTo>
                    <a:pt x="433" y="125"/>
                  </a:lnTo>
                  <a:lnTo>
                    <a:pt x="437" y="238"/>
                  </a:lnTo>
                  <a:lnTo>
                    <a:pt x="433" y="352"/>
                  </a:lnTo>
                  <a:lnTo>
                    <a:pt x="419" y="466"/>
                  </a:lnTo>
                  <a:lnTo>
                    <a:pt x="396" y="477"/>
                  </a:lnTo>
                  <a:lnTo>
                    <a:pt x="374" y="487"/>
                  </a:lnTo>
                  <a:lnTo>
                    <a:pt x="350" y="495"/>
                  </a:lnTo>
                  <a:lnTo>
                    <a:pt x="327" y="503"/>
                  </a:lnTo>
                  <a:lnTo>
                    <a:pt x="303" y="510"/>
                  </a:lnTo>
                  <a:lnTo>
                    <a:pt x="281" y="515"/>
                  </a:lnTo>
                  <a:lnTo>
                    <a:pt x="257" y="518"/>
                  </a:lnTo>
                  <a:lnTo>
                    <a:pt x="233" y="520"/>
                  </a:lnTo>
                  <a:lnTo>
                    <a:pt x="210" y="520"/>
                  </a:lnTo>
                  <a:lnTo>
                    <a:pt x="186" y="519"/>
                  </a:lnTo>
                  <a:lnTo>
                    <a:pt x="163" y="516"/>
                  </a:lnTo>
                  <a:lnTo>
                    <a:pt x="139" y="511"/>
                  </a:lnTo>
                  <a:lnTo>
                    <a:pt x="116" y="503"/>
                  </a:lnTo>
                  <a:lnTo>
                    <a:pt x="92" y="494"/>
                  </a:lnTo>
                  <a:lnTo>
                    <a:pt x="68" y="483"/>
                  </a:lnTo>
                  <a:lnTo>
                    <a:pt x="46" y="469"/>
                  </a:lnTo>
                  <a:lnTo>
                    <a:pt x="24" y="410"/>
                  </a:lnTo>
                  <a:lnTo>
                    <a:pt x="10" y="355"/>
                  </a:lnTo>
                  <a:lnTo>
                    <a:pt x="2" y="302"/>
                  </a:lnTo>
                  <a:lnTo>
                    <a:pt x="0" y="252"/>
                  </a:lnTo>
                  <a:lnTo>
                    <a:pt x="5" y="204"/>
                  </a:lnTo>
                  <a:lnTo>
                    <a:pt x="14" y="157"/>
                  </a:lnTo>
                  <a:lnTo>
                    <a:pt x="27" y="110"/>
                  </a:lnTo>
                  <a:lnTo>
                    <a:pt x="46" y="64"/>
                  </a:lnTo>
                  <a:lnTo>
                    <a:pt x="68" y="49"/>
                  </a:lnTo>
                  <a:lnTo>
                    <a:pt x="91" y="37"/>
                  </a:lnTo>
                  <a:lnTo>
                    <a:pt x="115" y="25"/>
                  </a:lnTo>
                  <a:lnTo>
                    <a:pt x="138" y="17"/>
                  </a:lnTo>
                  <a:lnTo>
                    <a:pt x="161" y="11"/>
                  </a:lnTo>
                  <a:lnTo>
                    <a:pt x="184" y="6"/>
                  </a:lnTo>
                  <a:lnTo>
                    <a:pt x="208" y="3"/>
                  </a:lnTo>
                  <a:lnTo>
                    <a:pt x="232" y="1"/>
                  </a:lnTo>
                  <a:lnTo>
                    <a:pt x="254" y="0"/>
                  </a:lnTo>
                  <a:lnTo>
                    <a:pt x="278" y="1"/>
                  </a:lnTo>
                  <a:lnTo>
                    <a:pt x="302" y="3"/>
                  </a:lnTo>
                  <a:lnTo>
                    <a:pt x="326" y="5"/>
                  </a:lnTo>
                  <a:lnTo>
                    <a:pt x="349" y="7"/>
                  </a:lnTo>
                  <a:lnTo>
                    <a:pt x="373" y="11"/>
                  </a:lnTo>
                  <a:lnTo>
                    <a:pt x="396" y="13"/>
                  </a:lnTo>
                  <a:lnTo>
                    <a:pt x="419" y="16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154113" y="4891088"/>
              <a:ext cx="654050" cy="785813"/>
            </a:xfrm>
            <a:custGeom>
              <a:avLst/>
              <a:gdLst/>
              <a:ahLst/>
              <a:cxnLst>
                <a:cxn ang="0">
                  <a:pos x="392" y="20"/>
                </a:cxn>
                <a:cxn ang="0">
                  <a:pos x="407" y="121"/>
                </a:cxn>
                <a:cxn ang="0">
                  <a:pos x="412" y="224"/>
                </a:cxn>
                <a:cxn ang="0">
                  <a:pos x="408" y="329"/>
                </a:cxn>
                <a:cxn ang="0">
                  <a:pos x="392" y="433"/>
                </a:cxn>
                <a:cxn ang="0">
                  <a:pos x="370" y="446"/>
                </a:cxn>
                <a:cxn ang="0">
                  <a:pos x="350" y="456"/>
                </a:cxn>
                <a:cxn ang="0">
                  <a:pos x="328" y="466"/>
                </a:cxn>
                <a:cxn ang="0">
                  <a:pos x="307" y="474"/>
                </a:cxn>
                <a:cxn ang="0">
                  <a:pos x="285" y="482"/>
                </a:cxn>
                <a:cxn ang="0">
                  <a:pos x="264" y="488"/>
                </a:cxn>
                <a:cxn ang="0">
                  <a:pos x="242" y="491"/>
                </a:cxn>
                <a:cxn ang="0">
                  <a:pos x="221" y="494"/>
                </a:cxn>
                <a:cxn ang="0">
                  <a:pos x="199" y="495"/>
                </a:cxn>
                <a:cxn ang="0">
                  <a:pos x="177" y="492"/>
                </a:cxn>
                <a:cxn ang="0">
                  <a:pos x="156" y="489"/>
                </a:cxn>
                <a:cxn ang="0">
                  <a:pos x="134" y="483"/>
                </a:cxn>
                <a:cxn ang="0">
                  <a:pos x="114" y="475"/>
                </a:cxn>
                <a:cxn ang="0">
                  <a:pos x="92" y="465"/>
                </a:cxn>
                <a:cxn ang="0">
                  <a:pos x="71" y="453"/>
                </a:cxn>
                <a:cxn ang="0">
                  <a:pos x="49" y="437"/>
                </a:cxn>
                <a:cxn ang="0">
                  <a:pos x="26" y="382"/>
                </a:cxn>
                <a:cxn ang="0">
                  <a:pos x="10" y="332"/>
                </a:cxn>
                <a:cxn ang="0">
                  <a:pos x="3" y="284"/>
                </a:cxn>
                <a:cxn ang="0">
                  <a:pos x="0" y="237"/>
                </a:cxn>
                <a:cxn ang="0">
                  <a:pos x="4" y="193"/>
                </a:cxn>
                <a:cxn ang="0">
                  <a:pos x="14" y="150"/>
                </a:cxn>
                <a:cxn ang="0">
                  <a:pos x="29" y="106"/>
                </a:cxn>
                <a:cxn ang="0">
                  <a:pos x="49" y="64"/>
                </a:cxn>
                <a:cxn ang="0">
                  <a:pos x="70" y="48"/>
                </a:cxn>
                <a:cxn ang="0">
                  <a:pos x="91" y="35"/>
                </a:cxn>
                <a:cxn ang="0">
                  <a:pos x="113" y="23"/>
                </a:cxn>
                <a:cxn ang="0">
                  <a:pos x="133" y="16"/>
                </a:cxn>
                <a:cxn ang="0">
                  <a:pos x="155" y="9"/>
                </a:cxn>
                <a:cxn ang="0">
                  <a:pos x="176" y="4"/>
                </a:cxn>
                <a:cxn ang="0">
                  <a:pos x="198" y="2"/>
                </a:cxn>
                <a:cxn ang="0">
                  <a:pos x="219" y="0"/>
                </a:cxn>
                <a:cxn ang="0">
                  <a:pos x="241" y="0"/>
                </a:cxn>
                <a:cxn ang="0">
                  <a:pos x="263" y="1"/>
                </a:cxn>
                <a:cxn ang="0">
                  <a:pos x="284" y="3"/>
                </a:cxn>
                <a:cxn ang="0">
                  <a:pos x="306" y="5"/>
                </a:cxn>
                <a:cxn ang="0">
                  <a:pos x="327" y="9"/>
                </a:cxn>
                <a:cxn ang="0">
                  <a:pos x="349" y="12"/>
                </a:cxn>
                <a:cxn ang="0">
                  <a:pos x="370" y="17"/>
                </a:cxn>
                <a:cxn ang="0">
                  <a:pos x="392" y="20"/>
                </a:cxn>
              </a:cxnLst>
              <a:rect l="0" t="0" r="r" b="b"/>
              <a:pathLst>
                <a:path w="412" h="495">
                  <a:moveTo>
                    <a:pt x="392" y="20"/>
                  </a:moveTo>
                  <a:lnTo>
                    <a:pt x="407" y="121"/>
                  </a:lnTo>
                  <a:lnTo>
                    <a:pt x="412" y="224"/>
                  </a:lnTo>
                  <a:lnTo>
                    <a:pt x="408" y="329"/>
                  </a:lnTo>
                  <a:lnTo>
                    <a:pt x="392" y="433"/>
                  </a:lnTo>
                  <a:lnTo>
                    <a:pt x="370" y="446"/>
                  </a:lnTo>
                  <a:lnTo>
                    <a:pt x="350" y="456"/>
                  </a:lnTo>
                  <a:lnTo>
                    <a:pt x="328" y="466"/>
                  </a:lnTo>
                  <a:lnTo>
                    <a:pt x="307" y="474"/>
                  </a:lnTo>
                  <a:lnTo>
                    <a:pt x="285" y="482"/>
                  </a:lnTo>
                  <a:lnTo>
                    <a:pt x="264" y="488"/>
                  </a:lnTo>
                  <a:lnTo>
                    <a:pt x="242" y="491"/>
                  </a:lnTo>
                  <a:lnTo>
                    <a:pt x="221" y="494"/>
                  </a:lnTo>
                  <a:lnTo>
                    <a:pt x="199" y="495"/>
                  </a:lnTo>
                  <a:lnTo>
                    <a:pt x="177" y="492"/>
                  </a:lnTo>
                  <a:lnTo>
                    <a:pt x="156" y="489"/>
                  </a:lnTo>
                  <a:lnTo>
                    <a:pt x="134" y="483"/>
                  </a:lnTo>
                  <a:lnTo>
                    <a:pt x="114" y="475"/>
                  </a:lnTo>
                  <a:lnTo>
                    <a:pt x="92" y="465"/>
                  </a:lnTo>
                  <a:lnTo>
                    <a:pt x="71" y="453"/>
                  </a:lnTo>
                  <a:lnTo>
                    <a:pt x="49" y="437"/>
                  </a:lnTo>
                  <a:lnTo>
                    <a:pt x="26" y="382"/>
                  </a:lnTo>
                  <a:lnTo>
                    <a:pt x="10" y="332"/>
                  </a:lnTo>
                  <a:lnTo>
                    <a:pt x="3" y="284"/>
                  </a:lnTo>
                  <a:lnTo>
                    <a:pt x="0" y="237"/>
                  </a:lnTo>
                  <a:lnTo>
                    <a:pt x="4" y="193"/>
                  </a:lnTo>
                  <a:lnTo>
                    <a:pt x="14" y="150"/>
                  </a:lnTo>
                  <a:lnTo>
                    <a:pt x="29" y="106"/>
                  </a:lnTo>
                  <a:lnTo>
                    <a:pt x="49" y="64"/>
                  </a:lnTo>
                  <a:lnTo>
                    <a:pt x="70" y="48"/>
                  </a:lnTo>
                  <a:lnTo>
                    <a:pt x="91" y="35"/>
                  </a:lnTo>
                  <a:lnTo>
                    <a:pt x="113" y="23"/>
                  </a:lnTo>
                  <a:lnTo>
                    <a:pt x="133" y="16"/>
                  </a:lnTo>
                  <a:lnTo>
                    <a:pt x="155" y="9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19" y="0"/>
                  </a:lnTo>
                  <a:lnTo>
                    <a:pt x="241" y="0"/>
                  </a:lnTo>
                  <a:lnTo>
                    <a:pt x="263" y="1"/>
                  </a:lnTo>
                  <a:lnTo>
                    <a:pt x="284" y="3"/>
                  </a:lnTo>
                  <a:lnTo>
                    <a:pt x="306" y="5"/>
                  </a:lnTo>
                  <a:lnTo>
                    <a:pt x="327" y="9"/>
                  </a:lnTo>
                  <a:lnTo>
                    <a:pt x="349" y="12"/>
                  </a:lnTo>
                  <a:lnTo>
                    <a:pt x="370" y="17"/>
                  </a:lnTo>
                  <a:lnTo>
                    <a:pt x="392" y="20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168401" y="4908550"/>
              <a:ext cx="617538" cy="742950"/>
            </a:xfrm>
            <a:custGeom>
              <a:avLst/>
              <a:gdLst/>
              <a:ahLst/>
              <a:cxnLst>
                <a:cxn ang="0">
                  <a:pos x="365" y="25"/>
                </a:cxn>
                <a:cxn ang="0">
                  <a:pos x="375" y="72"/>
                </a:cxn>
                <a:cxn ang="0">
                  <a:pos x="383" y="118"/>
                </a:cxn>
                <a:cxn ang="0">
                  <a:pos x="387" y="166"/>
                </a:cxn>
                <a:cxn ang="0">
                  <a:pos x="389" y="212"/>
                </a:cxn>
                <a:cxn ang="0">
                  <a:pos x="387" y="260"/>
                </a:cxn>
                <a:cxn ang="0">
                  <a:pos x="383" y="308"/>
                </a:cxn>
                <a:cxn ang="0">
                  <a:pos x="376" y="355"/>
                </a:cxn>
                <a:cxn ang="0">
                  <a:pos x="365" y="403"/>
                </a:cxn>
                <a:cxn ang="0">
                  <a:pos x="345" y="416"/>
                </a:cxn>
                <a:cxn ang="0">
                  <a:pos x="326" y="427"/>
                </a:cxn>
                <a:cxn ang="0">
                  <a:pos x="307" y="438"/>
                </a:cxn>
                <a:cxn ang="0">
                  <a:pos x="288" y="447"/>
                </a:cxn>
                <a:cxn ang="0">
                  <a:pos x="268" y="454"/>
                </a:cxn>
                <a:cxn ang="0">
                  <a:pos x="248" y="461"/>
                </a:cxn>
                <a:cxn ang="0">
                  <a:pos x="229" y="466"/>
                </a:cxn>
                <a:cxn ang="0">
                  <a:pos x="209" y="468"/>
                </a:cxn>
                <a:cxn ang="0">
                  <a:pos x="190" y="468"/>
                </a:cxn>
                <a:cxn ang="0">
                  <a:pos x="169" y="467"/>
                </a:cxn>
                <a:cxn ang="0">
                  <a:pos x="150" y="463"/>
                </a:cxn>
                <a:cxn ang="0">
                  <a:pos x="131" y="456"/>
                </a:cxn>
                <a:cxn ang="0">
                  <a:pos x="110" y="447"/>
                </a:cxn>
                <a:cxn ang="0">
                  <a:pos x="91" y="436"/>
                </a:cxn>
                <a:cxn ang="0">
                  <a:pos x="72" y="422"/>
                </a:cxn>
                <a:cxn ang="0">
                  <a:pos x="53" y="405"/>
                </a:cxn>
                <a:cxn ang="0">
                  <a:pos x="29" y="355"/>
                </a:cxn>
                <a:cxn ang="0">
                  <a:pos x="12" y="309"/>
                </a:cxn>
                <a:cxn ang="0">
                  <a:pos x="3" y="266"/>
                </a:cxn>
                <a:cxn ang="0">
                  <a:pos x="0" y="224"/>
                </a:cxn>
                <a:cxn ang="0">
                  <a:pos x="5" y="183"/>
                </a:cxn>
                <a:cxn ang="0">
                  <a:pos x="15" y="143"/>
                </a:cxn>
                <a:cxn ang="0">
                  <a:pos x="31" y="104"/>
                </a:cxn>
                <a:cxn ang="0">
                  <a:pos x="53" y="66"/>
                </a:cxn>
                <a:cxn ang="0">
                  <a:pos x="72" y="49"/>
                </a:cxn>
                <a:cxn ang="0">
                  <a:pos x="91" y="35"/>
                </a:cxn>
                <a:cxn ang="0">
                  <a:pos x="110" y="24"/>
                </a:cxn>
                <a:cxn ang="0">
                  <a:pos x="130" y="15"/>
                </a:cxn>
                <a:cxn ang="0">
                  <a:pos x="149" y="8"/>
                </a:cxn>
                <a:cxn ang="0">
                  <a:pos x="168" y="3"/>
                </a:cxn>
                <a:cxn ang="0">
                  <a:pos x="188" y="1"/>
                </a:cxn>
                <a:cxn ang="0">
                  <a:pos x="208" y="0"/>
                </a:cxn>
                <a:cxn ang="0">
                  <a:pos x="227" y="1"/>
                </a:cxn>
                <a:cxn ang="0">
                  <a:pos x="247" y="2"/>
                </a:cxn>
                <a:cxn ang="0">
                  <a:pos x="267" y="5"/>
                </a:cxn>
                <a:cxn ang="0">
                  <a:pos x="286" y="8"/>
                </a:cxn>
                <a:cxn ang="0">
                  <a:pos x="306" y="12"/>
                </a:cxn>
                <a:cxn ang="0">
                  <a:pos x="326" y="17"/>
                </a:cxn>
                <a:cxn ang="0">
                  <a:pos x="345" y="20"/>
                </a:cxn>
                <a:cxn ang="0">
                  <a:pos x="365" y="25"/>
                </a:cxn>
              </a:cxnLst>
              <a:rect l="0" t="0" r="r" b="b"/>
              <a:pathLst>
                <a:path w="389" h="468">
                  <a:moveTo>
                    <a:pt x="365" y="25"/>
                  </a:moveTo>
                  <a:lnTo>
                    <a:pt x="375" y="72"/>
                  </a:lnTo>
                  <a:lnTo>
                    <a:pt x="383" y="118"/>
                  </a:lnTo>
                  <a:lnTo>
                    <a:pt x="387" y="166"/>
                  </a:lnTo>
                  <a:lnTo>
                    <a:pt x="389" y="212"/>
                  </a:lnTo>
                  <a:lnTo>
                    <a:pt x="387" y="260"/>
                  </a:lnTo>
                  <a:lnTo>
                    <a:pt x="383" y="308"/>
                  </a:lnTo>
                  <a:lnTo>
                    <a:pt x="376" y="355"/>
                  </a:lnTo>
                  <a:lnTo>
                    <a:pt x="365" y="403"/>
                  </a:lnTo>
                  <a:lnTo>
                    <a:pt x="345" y="416"/>
                  </a:lnTo>
                  <a:lnTo>
                    <a:pt x="326" y="427"/>
                  </a:lnTo>
                  <a:lnTo>
                    <a:pt x="307" y="438"/>
                  </a:lnTo>
                  <a:lnTo>
                    <a:pt x="288" y="447"/>
                  </a:lnTo>
                  <a:lnTo>
                    <a:pt x="268" y="454"/>
                  </a:lnTo>
                  <a:lnTo>
                    <a:pt x="248" y="461"/>
                  </a:lnTo>
                  <a:lnTo>
                    <a:pt x="229" y="466"/>
                  </a:lnTo>
                  <a:lnTo>
                    <a:pt x="209" y="468"/>
                  </a:lnTo>
                  <a:lnTo>
                    <a:pt x="190" y="468"/>
                  </a:lnTo>
                  <a:lnTo>
                    <a:pt x="169" y="467"/>
                  </a:lnTo>
                  <a:lnTo>
                    <a:pt x="150" y="463"/>
                  </a:lnTo>
                  <a:lnTo>
                    <a:pt x="131" y="456"/>
                  </a:lnTo>
                  <a:lnTo>
                    <a:pt x="110" y="447"/>
                  </a:lnTo>
                  <a:lnTo>
                    <a:pt x="91" y="436"/>
                  </a:lnTo>
                  <a:lnTo>
                    <a:pt x="72" y="422"/>
                  </a:lnTo>
                  <a:lnTo>
                    <a:pt x="53" y="405"/>
                  </a:lnTo>
                  <a:lnTo>
                    <a:pt x="29" y="355"/>
                  </a:lnTo>
                  <a:lnTo>
                    <a:pt x="12" y="309"/>
                  </a:lnTo>
                  <a:lnTo>
                    <a:pt x="3" y="266"/>
                  </a:lnTo>
                  <a:lnTo>
                    <a:pt x="0" y="224"/>
                  </a:lnTo>
                  <a:lnTo>
                    <a:pt x="5" y="183"/>
                  </a:lnTo>
                  <a:lnTo>
                    <a:pt x="15" y="143"/>
                  </a:lnTo>
                  <a:lnTo>
                    <a:pt x="31" y="104"/>
                  </a:lnTo>
                  <a:lnTo>
                    <a:pt x="53" y="66"/>
                  </a:lnTo>
                  <a:lnTo>
                    <a:pt x="72" y="49"/>
                  </a:lnTo>
                  <a:lnTo>
                    <a:pt x="91" y="35"/>
                  </a:lnTo>
                  <a:lnTo>
                    <a:pt x="110" y="24"/>
                  </a:lnTo>
                  <a:lnTo>
                    <a:pt x="130" y="15"/>
                  </a:lnTo>
                  <a:lnTo>
                    <a:pt x="149" y="8"/>
                  </a:lnTo>
                  <a:lnTo>
                    <a:pt x="168" y="3"/>
                  </a:lnTo>
                  <a:lnTo>
                    <a:pt x="188" y="1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6" y="12"/>
                  </a:lnTo>
                  <a:lnTo>
                    <a:pt x="326" y="17"/>
                  </a:lnTo>
                  <a:lnTo>
                    <a:pt x="345" y="20"/>
                  </a:lnTo>
                  <a:lnTo>
                    <a:pt x="365" y="25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182688" y="4926013"/>
              <a:ext cx="579438" cy="703263"/>
            </a:xfrm>
            <a:custGeom>
              <a:avLst/>
              <a:gdLst/>
              <a:ahLst/>
              <a:cxnLst>
                <a:cxn ang="0">
                  <a:pos x="338" y="30"/>
                </a:cxn>
                <a:cxn ang="0">
                  <a:pos x="349" y="73"/>
                </a:cxn>
                <a:cxn ang="0">
                  <a:pos x="357" y="116"/>
                </a:cxn>
                <a:cxn ang="0">
                  <a:pos x="363" y="158"/>
                </a:cxn>
                <a:cxn ang="0">
                  <a:pos x="365" y="201"/>
                </a:cxn>
                <a:cxn ang="0">
                  <a:pos x="364" y="243"/>
                </a:cxn>
                <a:cxn ang="0">
                  <a:pos x="359" y="286"/>
                </a:cxn>
                <a:cxn ang="0">
                  <a:pos x="350" y="328"/>
                </a:cxn>
                <a:cxn ang="0">
                  <a:pos x="338" y="372"/>
                </a:cxn>
                <a:cxn ang="0">
                  <a:pos x="321" y="385"/>
                </a:cxn>
                <a:cxn ang="0">
                  <a:pos x="302" y="398"/>
                </a:cxn>
                <a:cxn ang="0">
                  <a:pos x="285" y="409"/>
                </a:cxn>
                <a:cxn ang="0">
                  <a:pos x="267" y="419"/>
                </a:cxn>
                <a:cxn ang="0">
                  <a:pos x="250" y="427"/>
                </a:cxn>
                <a:cxn ang="0">
                  <a:pos x="232" y="434"/>
                </a:cxn>
                <a:cxn ang="0">
                  <a:pos x="215" y="440"/>
                </a:cxn>
                <a:cxn ang="0">
                  <a:pos x="197" y="442"/>
                </a:cxn>
                <a:cxn ang="0">
                  <a:pos x="179" y="443"/>
                </a:cxn>
                <a:cxn ang="0">
                  <a:pos x="160" y="441"/>
                </a:cxn>
                <a:cxn ang="0">
                  <a:pos x="143" y="437"/>
                </a:cxn>
                <a:cxn ang="0">
                  <a:pos x="125" y="431"/>
                </a:cxn>
                <a:cxn ang="0">
                  <a:pos x="107" y="420"/>
                </a:cxn>
                <a:cxn ang="0">
                  <a:pos x="90" y="408"/>
                </a:cxn>
                <a:cxn ang="0">
                  <a:pos x="72" y="393"/>
                </a:cxn>
                <a:cxn ang="0">
                  <a:pos x="55" y="374"/>
                </a:cxn>
                <a:cxn ang="0">
                  <a:pos x="30" y="330"/>
                </a:cxn>
                <a:cxn ang="0">
                  <a:pos x="13" y="288"/>
                </a:cxn>
                <a:cxn ang="0">
                  <a:pos x="3" y="248"/>
                </a:cxn>
                <a:cxn ang="0">
                  <a:pos x="0" y="209"/>
                </a:cxn>
                <a:cxn ang="0">
                  <a:pos x="4" y="173"/>
                </a:cxn>
                <a:cxn ang="0">
                  <a:pos x="15" y="138"/>
                </a:cxn>
                <a:cxn ang="0">
                  <a:pos x="32" y="103"/>
                </a:cxn>
                <a:cxn ang="0">
                  <a:pos x="55" y="67"/>
                </a:cxn>
                <a:cxn ang="0">
                  <a:pos x="72" y="49"/>
                </a:cxn>
                <a:cxn ang="0">
                  <a:pos x="90" y="34"/>
                </a:cxn>
                <a:cxn ang="0">
                  <a:pos x="107" y="23"/>
                </a:cxn>
                <a:cxn ang="0">
                  <a:pos x="125" y="14"/>
                </a:cxn>
                <a:cxn ang="0">
                  <a:pos x="142" y="7"/>
                </a:cxn>
                <a:cxn ang="0">
                  <a:pos x="160" y="3"/>
                </a:cxn>
                <a:cxn ang="0">
                  <a:pos x="178" y="0"/>
                </a:cxn>
                <a:cxn ang="0">
                  <a:pos x="196" y="0"/>
                </a:cxn>
                <a:cxn ang="0">
                  <a:pos x="214" y="1"/>
                </a:cxn>
                <a:cxn ang="0">
                  <a:pos x="232" y="4"/>
                </a:cxn>
                <a:cxn ang="0">
                  <a:pos x="249" y="6"/>
                </a:cxn>
                <a:cxn ang="0">
                  <a:pos x="267" y="11"/>
                </a:cxn>
                <a:cxn ang="0">
                  <a:pos x="285" y="15"/>
                </a:cxn>
                <a:cxn ang="0">
                  <a:pos x="302" y="20"/>
                </a:cxn>
                <a:cxn ang="0">
                  <a:pos x="321" y="25"/>
                </a:cxn>
                <a:cxn ang="0">
                  <a:pos x="338" y="30"/>
                </a:cxn>
              </a:cxnLst>
              <a:rect l="0" t="0" r="r" b="b"/>
              <a:pathLst>
                <a:path w="365" h="443">
                  <a:moveTo>
                    <a:pt x="338" y="30"/>
                  </a:moveTo>
                  <a:lnTo>
                    <a:pt x="349" y="73"/>
                  </a:lnTo>
                  <a:lnTo>
                    <a:pt x="357" y="116"/>
                  </a:lnTo>
                  <a:lnTo>
                    <a:pt x="363" y="158"/>
                  </a:lnTo>
                  <a:lnTo>
                    <a:pt x="365" y="201"/>
                  </a:lnTo>
                  <a:lnTo>
                    <a:pt x="364" y="243"/>
                  </a:lnTo>
                  <a:lnTo>
                    <a:pt x="359" y="286"/>
                  </a:lnTo>
                  <a:lnTo>
                    <a:pt x="350" y="328"/>
                  </a:lnTo>
                  <a:lnTo>
                    <a:pt x="338" y="372"/>
                  </a:lnTo>
                  <a:lnTo>
                    <a:pt x="321" y="385"/>
                  </a:lnTo>
                  <a:lnTo>
                    <a:pt x="302" y="398"/>
                  </a:lnTo>
                  <a:lnTo>
                    <a:pt x="285" y="409"/>
                  </a:lnTo>
                  <a:lnTo>
                    <a:pt x="267" y="419"/>
                  </a:lnTo>
                  <a:lnTo>
                    <a:pt x="250" y="427"/>
                  </a:lnTo>
                  <a:lnTo>
                    <a:pt x="232" y="434"/>
                  </a:lnTo>
                  <a:lnTo>
                    <a:pt x="215" y="440"/>
                  </a:lnTo>
                  <a:lnTo>
                    <a:pt x="197" y="442"/>
                  </a:lnTo>
                  <a:lnTo>
                    <a:pt x="179" y="443"/>
                  </a:lnTo>
                  <a:lnTo>
                    <a:pt x="160" y="441"/>
                  </a:lnTo>
                  <a:lnTo>
                    <a:pt x="143" y="437"/>
                  </a:lnTo>
                  <a:lnTo>
                    <a:pt x="125" y="431"/>
                  </a:lnTo>
                  <a:lnTo>
                    <a:pt x="107" y="420"/>
                  </a:lnTo>
                  <a:lnTo>
                    <a:pt x="90" y="408"/>
                  </a:lnTo>
                  <a:lnTo>
                    <a:pt x="72" y="393"/>
                  </a:lnTo>
                  <a:lnTo>
                    <a:pt x="55" y="374"/>
                  </a:lnTo>
                  <a:lnTo>
                    <a:pt x="30" y="330"/>
                  </a:lnTo>
                  <a:lnTo>
                    <a:pt x="13" y="288"/>
                  </a:lnTo>
                  <a:lnTo>
                    <a:pt x="3" y="248"/>
                  </a:lnTo>
                  <a:lnTo>
                    <a:pt x="0" y="209"/>
                  </a:lnTo>
                  <a:lnTo>
                    <a:pt x="4" y="173"/>
                  </a:lnTo>
                  <a:lnTo>
                    <a:pt x="15" y="138"/>
                  </a:lnTo>
                  <a:lnTo>
                    <a:pt x="32" y="103"/>
                  </a:lnTo>
                  <a:lnTo>
                    <a:pt x="55" y="67"/>
                  </a:lnTo>
                  <a:lnTo>
                    <a:pt x="72" y="49"/>
                  </a:lnTo>
                  <a:lnTo>
                    <a:pt x="90" y="34"/>
                  </a:lnTo>
                  <a:lnTo>
                    <a:pt x="107" y="23"/>
                  </a:lnTo>
                  <a:lnTo>
                    <a:pt x="125" y="14"/>
                  </a:lnTo>
                  <a:lnTo>
                    <a:pt x="142" y="7"/>
                  </a:lnTo>
                  <a:lnTo>
                    <a:pt x="160" y="3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14" y="1"/>
                  </a:lnTo>
                  <a:lnTo>
                    <a:pt x="232" y="4"/>
                  </a:lnTo>
                  <a:lnTo>
                    <a:pt x="249" y="6"/>
                  </a:lnTo>
                  <a:lnTo>
                    <a:pt x="267" y="11"/>
                  </a:lnTo>
                  <a:lnTo>
                    <a:pt x="285" y="15"/>
                  </a:lnTo>
                  <a:lnTo>
                    <a:pt x="302" y="20"/>
                  </a:lnTo>
                  <a:lnTo>
                    <a:pt x="321" y="25"/>
                  </a:lnTo>
                  <a:lnTo>
                    <a:pt x="338" y="3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506413" y="4867275"/>
              <a:ext cx="296863" cy="5524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7" y="0"/>
                </a:cxn>
                <a:cxn ang="0">
                  <a:pos x="187" y="12"/>
                </a:cxn>
                <a:cxn ang="0">
                  <a:pos x="7" y="33"/>
                </a:cxn>
                <a:cxn ang="0">
                  <a:pos x="9" y="348"/>
                </a:cxn>
                <a:cxn ang="0">
                  <a:pos x="0" y="348"/>
                </a:cxn>
                <a:cxn ang="0">
                  <a:pos x="0" y="18"/>
                </a:cxn>
              </a:cxnLst>
              <a:rect l="0" t="0" r="r" b="b"/>
              <a:pathLst>
                <a:path w="187" h="348">
                  <a:moveTo>
                    <a:pt x="0" y="18"/>
                  </a:moveTo>
                  <a:lnTo>
                    <a:pt x="187" y="0"/>
                  </a:lnTo>
                  <a:lnTo>
                    <a:pt x="187" y="12"/>
                  </a:lnTo>
                  <a:lnTo>
                    <a:pt x="7" y="33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509588" y="4935538"/>
              <a:ext cx="293688" cy="47625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85" y="0"/>
                </a:cxn>
                <a:cxn ang="0">
                  <a:pos x="185" y="14"/>
                </a:cxn>
                <a:cxn ang="0">
                  <a:pos x="0" y="30"/>
                </a:cxn>
                <a:cxn ang="0">
                  <a:pos x="3" y="15"/>
                </a:cxn>
              </a:cxnLst>
              <a:rect l="0" t="0" r="r" b="b"/>
              <a:pathLst>
                <a:path w="185" h="30">
                  <a:moveTo>
                    <a:pt x="3" y="15"/>
                  </a:moveTo>
                  <a:lnTo>
                    <a:pt x="185" y="0"/>
                  </a:lnTo>
                  <a:lnTo>
                    <a:pt x="185" y="14"/>
                  </a:lnTo>
                  <a:lnTo>
                    <a:pt x="0" y="3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514351" y="5029200"/>
              <a:ext cx="282575" cy="4127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78" y="0"/>
                </a:cxn>
                <a:cxn ang="0">
                  <a:pos x="178" y="14"/>
                </a:cxn>
                <a:cxn ang="0">
                  <a:pos x="0" y="26"/>
                </a:cxn>
                <a:cxn ang="0">
                  <a:pos x="4" y="13"/>
                </a:cxn>
              </a:cxnLst>
              <a:rect l="0" t="0" r="r" b="b"/>
              <a:pathLst>
                <a:path w="178" h="26">
                  <a:moveTo>
                    <a:pt x="4" y="13"/>
                  </a:moveTo>
                  <a:lnTo>
                    <a:pt x="178" y="0"/>
                  </a:lnTo>
                  <a:lnTo>
                    <a:pt x="178" y="14"/>
                  </a:lnTo>
                  <a:lnTo>
                    <a:pt x="0" y="2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514351" y="5029200"/>
              <a:ext cx="282575" cy="349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78" y="0"/>
                </a:cxn>
                <a:cxn ang="0">
                  <a:pos x="178" y="10"/>
                </a:cxn>
                <a:cxn ang="0">
                  <a:pos x="0" y="22"/>
                </a:cxn>
                <a:cxn ang="0">
                  <a:pos x="4" y="13"/>
                </a:cxn>
              </a:cxnLst>
              <a:rect l="0" t="0" r="r" b="b"/>
              <a:pathLst>
                <a:path w="178" h="22">
                  <a:moveTo>
                    <a:pt x="4" y="13"/>
                  </a:moveTo>
                  <a:lnTo>
                    <a:pt x="178" y="0"/>
                  </a:lnTo>
                  <a:lnTo>
                    <a:pt x="178" y="10"/>
                  </a:lnTo>
                  <a:lnTo>
                    <a:pt x="0" y="2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09588" y="5170488"/>
              <a:ext cx="293688" cy="3492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85" y="0"/>
                </a:cxn>
                <a:cxn ang="0">
                  <a:pos x="185" y="13"/>
                </a:cxn>
                <a:cxn ang="0">
                  <a:pos x="0" y="22"/>
                </a:cxn>
                <a:cxn ang="0">
                  <a:pos x="3" y="9"/>
                </a:cxn>
              </a:cxnLst>
              <a:rect l="0" t="0" r="r" b="b"/>
              <a:pathLst>
                <a:path w="185" h="22">
                  <a:moveTo>
                    <a:pt x="3" y="9"/>
                  </a:moveTo>
                  <a:lnTo>
                    <a:pt x="185" y="0"/>
                  </a:lnTo>
                  <a:lnTo>
                    <a:pt x="185" y="13"/>
                  </a:lnTo>
                  <a:lnTo>
                    <a:pt x="0" y="2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517526" y="5076825"/>
              <a:ext cx="285750" cy="1127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0" y="0"/>
                </a:cxn>
                <a:cxn ang="0">
                  <a:pos x="180" y="67"/>
                </a:cxn>
                <a:cxn ang="0">
                  <a:pos x="0" y="71"/>
                </a:cxn>
                <a:cxn ang="0">
                  <a:pos x="0" y="8"/>
                </a:cxn>
              </a:cxnLst>
              <a:rect l="0" t="0" r="r" b="b"/>
              <a:pathLst>
                <a:path w="180" h="71">
                  <a:moveTo>
                    <a:pt x="0" y="8"/>
                  </a:moveTo>
                  <a:lnTo>
                    <a:pt x="180" y="0"/>
                  </a:lnTo>
                  <a:lnTo>
                    <a:pt x="180" y="67"/>
                  </a:lnTo>
                  <a:lnTo>
                    <a:pt x="0" y="7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514351" y="5392738"/>
              <a:ext cx="293688" cy="3333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85" y="0"/>
                </a:cxn>
                <a:cxn ang="0">
                  <a:pos x="185" y="15"/>
                </a:cxn>
                <a:cxn ang="0">
                  <a:pos x="0" y="21"/>
                </a:cxn>
                <a:cxn ang="0">
                  <a:pos x="4" y="6"/>
                </a:cxn>
              </a:cxnLst>
              <a:rect l="0" t="0" r="r" b="b"/>
              <a:pathLst>
                <a:path w="185" h="21">
                  <a:moveTo>
                    <a:pt x="4" y="6"/>
                  </a:moveTo>
                  <a:lnTo>
                    <a:pt x="185" y="0"/>
                  </a:lnTo>
                  <a:lnTo>
                    <a:pt x="185" y="15"/>
                  </a:lnTo>
                  <a:lnTo>
                    <a:pt x="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116013" y="6057900"/>
              <a:ext cx="765175" cy="76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2" y="15"/>
                </a:cxn>
                <a:cxn ang="0">
                  <a:pos x="482" y="38"/>
                </a:cxn>
                <a:cxn ang="0">
                  <a:pos x="7" y="29"/>
                </a:cxn>
                <a:cxn ang="0">
                  <a:pos x="0" y="48"/>
                </a:cxn>
                <a:cxn ang="0">
                  <a:pos x="3" y="0"/>
                </a:cxn>
              </a:cxnLst>
              <a:rect l="0" t="0" r="r" b="b"/>
              <a:pathLst>
                <a:path w="482" h="48">
                  <a:moveTo>
                    <a:pt x="3" y="0"/>
                  </a:moveTo>
                  <a:lnTo>
                    <a:pt x="482" y="15"/>
                  </a:lnTo>
                  <a:lnTo>
                    <a:pt x="482" y="38"/>
                  </a:lnTo>
                  <a:lnTo>
                    <a:pt x="7" y="29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25538" y="6103938"/>
              <a:ext cx="755650" cy="349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76" y="9"/>
                </a:cxn>
                <a:cxn ang="0">
                  <a:pos x="476" y="22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476" h="22">
                  <a:moveTo>
                    <a:pt x="3" y="0"/>
                  </a:moveTo>
                  <a:lnTo>
                    <a:pt x="476" y="9"/>
                  </a:lnTo>
                  <a:lnTo>
                    <a:pt x="476" y="22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130301" y="6070600"/>
              <a:ext cx="142875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1"/>
                </a:cxn>
                <a:cxn ang="0">
                  <a:pos x="90" y="15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90" h="15">
                  <a:moveTo>
                    <a:pt x="0" y="0"/>
                  </a:moveTo>
                  <a:lnTo>
                    <a:pt x="90" y="1"/>
                  </a:lnTo>
                  <a:lnTo>
                    <a:pt x="90" y="15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292226" y="6070600"/>
              <a:ext cx="14287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"/>
                </a:cxn>
                <a:cxn ang="0">
                  <a:pos x="90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0" h="16">
                  <a:moveTo>
                    <a:pt x="0" y="0"/>
                  </a:moveTo>
                  <a:lnTo>
                    <a:pt x="90" y="3"/>
                  </a:lnTo>
                  <a:lnTo>
                    <a:pt x="90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454151" y="6075363"/>
              <a:ext cx="141288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2"/>
                </a:cxn>
                <a:cxn ang="0">
                  <a:pos x="89" y="16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89" h="16">
                  <a:moveTo>
                    <a:pt x="0" y="0"/>
                  </a:moveTo>
                  <a:lnTo>
                    <a:pt x="89" y="2"/>
                  </a:lnTo>
                  <a:lnTo>
                    <a:pt x="89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647826" y="6081713"/>
              <a:ext cx="14446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16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91" h="16">
                  <a:moveTo>
                    <a:pt x="0" y="0"/>
                  </a:moveTo>
                  <a:lnTo>
                    <a:pt x="91" y="2"/>
                  </a:lnTo>
                  <a:lnTo>
                    <a:pt x="91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130301" y="6076950"/>
              <a:ext cx="142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"/>
                </a:cxn>
                <a:cxn ang="0">
                  <a:pos x="90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0" h="8">
                  <a:moveTo>
                    <a:pt x="0" y="0"/>
                  </a:moveTo>
                  <a:lnTo>
                    <a:pt x="90" y="3"/>
                  </a:lnTo>
                  <a:lnTo>
                    <a:pt x="9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292226" y="6078538"/>
              <a:ext cx="142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"/>
                </a:cxn>
                <a:cxn ang="0">
                  <a:pos x="90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0" h="8">
                  <a:moveTo>
                    <a:pt x="0" y="0"/>
                  </a:moveTo>
                  <a:lnTo>
                    <a:pt x="90" y="2"/>
                  </a:lnTo>
                  <a:lnTo>
                    <a:pt x="90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454151" y="6081713"/>
              <a:ext cx="141288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2"/>
                </a:cxn>
                <a:cxn ang="0">
                  <a:pos x="89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lnTo>
                    <a:pt x="89" y="2"/>
                  </a:lnTo>
                  <a:lnTo>
                    <a:pt x="89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1647826" y="6089650"/>
              <a:ext cx="144463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2"/>
                  </a:lnTo>
                  <a:lnTo>
                    <a:pt x="91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578101" y="4678363"/>
              <a:ext cx="88900" cy="1519238"/>
            </a:xfrm>
            <a:custGeom>
              <a:avLst/>
              <a:gdLst/>
              <a:ahLst/>
              <a:cxnLst>
                <a:cxn ang="0">
                  <a:pos x="42" y="85"/>
                </a:cxn>
                <a:cxn ang="0">
                  <a:pos x="56" y="127"/>
                </a:cxn>
                <a:cxn ang="0">
                  <a:pos x="56" y="914"/>
                </a:cxn>
                <a:cxn ang="0">
                  <a:pos x="0" y="957"/>
                </a:cxn>
                <a:cxn ang="0">
                  <a:pos x="0" y="0"/>
                </a:cxn>
                <a:cxn ang="0">
                  <a:pos x="42" y="85"/>
                </a:cxn>
              </a:cxnLst>
              <a:rect l="0" t="0" r="r" b="b"/>
              <a:pathLst>
                <a:path w="56" h="957">
                  <a:moveTo>
                    <a:pt x="42" y="85"/>
                  </a:moveTo>
                  <a:lnTo>
                    <a:pt x="56" y="127"/>
                  </a:lnTo>
                  <a:lnTo>
                    <a:pt x="56" y="914"/>
                  </a:lnTo>
                  <a:lnTo>
                    <a:pt x="0" y="957"/>
                  </a:lnTo>
                  <a:lnTo>
                    <a:pt x="0" y="0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3051176" y="5091113"/>
              <a:ext cx="139700" cy="10144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3" y="42"/>
                </a:cxn>
                <a:cxn ang="0">
                  <a:pos x="81" y="112"/>
                </a:cxn>
                <a:cxn ang="0">
                  <a:pos x="86" y="188"/>
                </a:cxn>
                <a:cxn ang="0">
                  <a:pos x="88" y="268"/>
                </a:cxn>
                <a:cxn ang="0">
                  <a:pos x="88" y="348"/>
                </a:cxn>
                <a:cxn ang="0">
                  <a:pos x="85" y="427"/>
                </a:cxn>
                <a:cxn ang="0">
                  <a:pos x="80" y="502"/>
                </a:cxn>
                <a:cxn ang="0">
                  <a:pos x="73" y="570"/>
                </a:cxn>
                <a:cxn ang="0">
                  <a:pos x="65" y="629"/>
                </a:cxn>
                <a:cxn ang="0">
                  <a:pos x="0" y="639"/>
                </a:cxn>
                <a:cxn ang="0">
                  <a:pos x="5" y="547"/>
                </a:cxn>
                <a:cxn ang="0">
                  <a:pos x="12" y="469"/>
                </a:cxn>
                <a:cxn ang="0">
                  <a:pos x="20" y="399"/>
                </a:cxn>
                <a:cxn ang="0">
                  <a:pos x="26" y="332"/>
                </a:cxn>
                <a:cxn ang="0">
                  <a:pos x="28" y="263"/>
                </a:cxn>
                <a:cxn ang="0">
                  <a:pos x="26" y="188"/>
                </a:cxn>
                <a:cxn ang="0">
                  <a:pos x="19" y="102"/>
                </a:cxn>
                <a:cxn ang="0">
                  <a:pos x="4" y="0"/>
                </a:cxn>
              </a:cxnLst>
              <a:rect l="0" t="0" r="r" b="b"/>
              <a:pathLst>
                <a:path w="88" h="639">
                  <a:moveTo>
                    <a:pt x="4" y="0"/>
                  </a:moveTo>
                  <a:lnTo>
                    <a:pt x="73" y="42"/>
                  </a:lnTo>
                  <a:lnTo>
                    <a:pt x="81" y="112"/>
                  </a:lnTo>
                  <a:lnTo>
                    <a:pt x="86" y="188"/>
                  </a:lnTo>
                  <a:lnTo>
                    <a:pt x="88" y="268"/>
                  </a:lnTo>
                  <a:lnTo>
                    <a:pt x="88" y="348"/>
                  </a:lnTo>
                  <a:lnTo>
                    <a:pt x="85" y="427"/>
                  </a:lnTo>
                  <a:lnTo>
                    <a:pt x="80" y="502"/>
                  </a:lnTo>
                  <a:lnTo>
                    <a:pt x="73" y="570"/>
                  </a:lnTo>
                  <a:lnTo>
                    <a:pt x="65" y="629"/>
                  </a:lnTo>
                  <a:lnTo>
                    <a:pt x="0" y="639"/>
                  </a:lnTo>
                  <a:lnTo>
                    <a:pt x="5" y="547"/>
                  </a:lnTo>
                  <a:lnTo>
                    <a:pt x="12" y="469"/>
                  </a:lnTo>
                  <a:lnTo>
                    <a:pt x="20" y="399"/>
                  </a:lnTo>
                  <a:lnTo>
                    <a:pt x="26" y="332"/>
                  </a:lnTo>
                  <a:lnTo>
                    <a:pt x="28" y="263"/>
                  </a:lnTo>
                  <a:lnTo>
                    <a:pt x="26" y="188"/>
                  </a:lnTo>
                  <a:lnTo>
                    <a:pt x="19" y="10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3027363" y="5080000"/>
              <a:ext cx="144463" cy="1025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6"/>
                </a:cxn>
                <a:cxn ang="0">
                  <a:pos x="25" y="10"/>
                </a:cxn>
                <a:cxn ang="0">
                  <a:pos x="34" y="16"/>
                </a:cxn>
                <a:cxn ang="0">
                  <a:pos x="42" y="21"/>
                </a:cxn>
                <a:cxn ang="0">
                  <a:pos x="51" y="26"/>
                </a:cxn>
                <a:cxn ang="0">
                  <a:pos x="60" y="32"/>
                </a:cxn>
                <a:cxn ang="0">
                  <a:pos x="68" y="37"/>
                </a:cxn>
                <a:cxn ang="0">
                  <a:pos x="77" y="43"/>
                </a:cxn>
                <a:cxn ang="0">
                  <a:pos x="84" y="113"/>
                </a:cxn>
                <a:cxn ang="0">
                  <a:pos x="88" y="189"/>
                </a:cxn>
                <a:cxn ang="0">
                  <a:pos x="91" y="270"/>
                </a:cxn>
                <a:cxn ang="0">
                  <a:pos x="90" y="352"/>
                </a:cxn>
                <a:cxn ang="0">
                  <a:pos x="86" y="431"/>
                </a:cxn>
                <a:cxn ang="0">
                  <a:pos x="82" y="506"/>
                </a:cxn>
                <a:cxn ang="0">
                  <a:pos x="75" y="574"/>
                </a:cxn>
                <a:cxn ang="0">
                  <a:pos x="67" y="633"/>
                </a:cxn>
                <a:cxn ang="0">
                  <a:pos x="59" y="635"/>
                </a:cxn>
                <a:cxn ang="0">
                  <a:pos x="51" y="637"/>
                </a:cxn>
                <a:cxn ang="0">
                  <a:pos x="42" y="638"/>
                </a:cxn>
                <a:cxn ang="0">
                  <a:pos x="34" y="640"/>
                </a:cxn>
                <a:cxn ang="0">
                  <a:pos x="25" y="641"/>
                </a:cxn>
                <a:cxn ang="0">
                  <a:pos x="17" y="644"/>
                </a:cxn>
                <a:cxn ang="0">
                  <a:pos x="8" y="645"/>
                </a:cxn>
                <a:cxn ang="0">
                  <a:pos x="0" y="646"/>
                </a:cxn>
                <a:cxn ang="0">
                  <a:pos x="6" y="554"/>
                </a:cxn>
                <a:cxn ang="0">
                  <a:pos x="13" y="476"/>
                </a:cxn>
                <a:cxn ang="0">
                  <a:pos x="20" y="404"/>
                </a:cxn>
                <a:cxn ang="0">
                  <a:pos x="27" y="336"/>
                </a:cxn>
                <a:cxn ang="0">
                  <a:pos x="29" y="266"/>
                </a:cxn>
                <a:cxn ang="0">
                  <a:pos x="28" y="189"/>
                </a:cxn>
                <a:cxn ang="0">
                  <a:pos x="21" y="102"/>
                </a:cxn>
                <a:cxn ang="0">
                  <a:pos x="7" y="0"/>
                </a:cxn>
              </a:cxnLst>
              <a:rect l="0" t="0" r="r" b="b"/>
              <a:pathLst>
                <a:path w="91" h="646">
                  <a:moveTo>
                    <a:pt x="7" y="0"/>
                  </a:moveTo>
                  <a:lnTo>
                    <a:pt x="16" y="6"/>
                  </a:lnTo>
                  <a:lnTo>
                    <a:pt x="25" y="10"/>
                  </a:lnTo>
                  <a:lnTo>
                    <a:pt x="34" y="16"/>
                  </a:lnTo>
                  <a:lnTo>
                    <a:pt x="42" y="21"/>
                  </a:lnTo>
                  <a:lnTo>
                    <a:pt x="51" y="26"/>
                  </a:lnTo>
                  <a:lnTo>
                    <a:pt x="60" y="32"/>
                  </a:lnTo>
                  <a:lnTo>
                    <a:pt x="68" y="37"/>
                  </a:lnTo>
                  <a:lnTo>
                    <a:pt x="77" y="43"/>
                  </a:lnTo>
                  <a:lnTo>
                    <a:pt x="84" y="113"/>
                  </a:lnTo>
                  <a:lnTo>
                    <a:pt x="88" y="189"/>
                  </a:lnTo>
                  <a:lnTo>
                    <a:pt x="91" y="270"/>
                  </a:lnTo>
                  <a:lnTo>
                    <a:pt x="90" y="352"/>
                  </a:lnTo>
                  <a:lnTo>
                    <a:pt x="86" y="431"/>
                  </a:lnTo>
                  <a:lnTo>
                    <a:pt x="82" y="506"/>
                  </a:lnTo>
                  <a:lnTo>
                    <a:pt x="75" y="574"/>
                  </a:lnTo>
                  <a:lnTo>
                    <a:pt x="67" y="633"/>
                  </a:lnTo>
                  <a:lnTo>
                    <a:pt x="59" y="635"/>
                  </a:lnTo>
                  <a:lnTo>
                    <a:pt x="51" y="637"/>
                  </a:lnTo>
                  <a:lnTo>
                    <a:pt x="42" y="638"/>
                  </a:lnTo>
                  <a:lnTo>
                    <a:pt x="34" y="640"/>
                  </a:lnTo>
                  <a:lnTo>
                    <a:pt x="25" y="641"/>
                  </a:lnTo>
                  <a:lnTo>
                    <a:pt x="17" y="644"/>
                  </a:lnTo>
                  <a:lnTo>
                    <a:pt x="8" y="645"/>
                  </a:lnTo>
                  <a:lnTo>
                    <a:pt x="0" y="646"/>
                  </a:lnTo>
                  <a:lnTo>
                    <a:pt x="6" y="554"/>
                  </a:lnTo>
                  <a:lnTo>
                    <a:pt x="13" y="476"/>
                  </a:lnTo>
                  <a:lnTo>
                    <a:pt x="20" y="404"/>
                  </a:lnTo>
                  <a:lnTo>
                    <a:pt x="27" y="336"/>
                  </a:lnTo>
                  <a:lnTo>
                    <a:pt x="29" y="266"/>
                  </a:lnTo>
                  <a:lnTo>
                    <a:pt x="28" y="189"/>
                  </a:lnTo>
                  <a:lnTo>
                    <a:pt x="21" y="1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3003551" y="5067300"/>
              <a:ext cx="144463" cy="10382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6"/>
                </a:cxn>
                <a:cxn ang="0">
                  <a:pos x="28" y="11"/>
                </a:cxn>
                <a:cxn ang="0">
                  <a:pos x="36" y="17"/>
                </a:cxn>
                <a:cxn ang="0">
                  <a:pos x="46" y="21"/>
                </a:cxn>
                <a:cxn ang="0">
                  <a:pos x="55" y="27"/>
                </a:cxn>
                <a:cxn ang="0">
                  <a:pos x="63" y="33"/>
                </a:cxn>
                <a:cxn ang="0">
                  <a:pos x="72" y="39"/>
                </a:cxn>
                <a:cxn ang="0">
                  <a:pos x="81" y="44"/>
                </a:cxn>
                <a:cxn ang="0">
                  <a:pos x="90" y="192"/>
                </a:cxn>
                <a:cxn ang="0">
                  <a:pos x="91" y="355"/>
                </a:cxn>
                <a:cxn ang="0">
                  <a:pos x="83" y="512"/>
                </a:cxn>
                <a:cxn ang="0">
                  <a:pos x="68" y="640"/>
                </a:cxn>
                <a:cxn ang="0">
                  <a:pos x="60" y="641"/>
                </a:cxn>
                <a:cxn ang="0">
                  <a:pos x="51" y="644"/>
                </a:cxn>
                <a:cxn ang="0">
                  <a:pos x="43" y="645"/>
                </a:cxn>
                <a:cxn ang="0">
                  <a:pos x="34" y="647"/>
                </a:cxn>
                <a:cxn ang="0">
                  <a:pos x="26" y="648"/>
                </a:cxn>
                <a:cxn ang="0">
                  <a:pos x="17" y="651"/>
                </a:cxn>
                <a:cxn ang="0">
                  <a:pos x="9" y="652"/>
                </a:cxn>
                <a:cxn ang="0">
                  <a:pos x="0" y="654"/>
                </a:cxn>
                <a:cxn ang="0">
                  <a:pos x="7" y="562"/>
                </a:cxn>
                <a:cxn ang="0">
                  <a:pos x="15" y="482"/>
                </a:cxn>
                <a:cxn ang="0">
                  <a:pos x="23" y="410"/>
                </a:cxn>
                <a:cxn ang="0">
                  <a:pos x="30" y="341"/>
                </a:cxn>
                <a:cxn ang="0">
                  <a:pos x="33" y="269"/>
                </a:cxn>
                <a:cxn ang="0">
                  <a:pos x="32" y="192"/>
                </a:cxn>
                <a:cxn ang="0">
                  <a:pos x="25" y="103"/>
                </a:cxn>
                <a:cxn ang="0">
                  <a:pos x="10" y="0"/>
                </a:cxn>
              </a:cxnLst>
              <a:rect l="0" t="0" r="r" b="b"/>
              <a:pathLst>
                <a:path w="91" h="654">
                  <a:moveTo>
                    <a:pt x="10" y="0"/>
                  </a:moveTo>
                  <a:lnTo>
                    <a:pt x="19" y="6"/>
                  </a:lnTo>
                  <a:lnTo>
                    <a:pt x="28" y="11"/>
                  </a:lnTo>
                  <a:lnTo>
                    <a:pt x="36" y="17"/>
                  </a:lnTo>
                  <a:lnTo>
                    <a:pt x="46" y="21"/>
                  </a:lnTo>
                  <a:lnTo>
                    <a:pt x="55" y="27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81" y="44"/>
                  </a:lnTo>
                  <a:lnTo>
                    <a:pt x="90" y="192"/>
                  </a:lnTo>
                  <a:lnTo>
                    <a:pt x="91" y="355"/>
                  </a:lnTo>
                  <a:lnTo>
                    <a:pt x="83" y="512"/>
                  </a:lnTo>
                  <a:lnTo>
                    <a:pt x="68" y="640"/>
                  </a:lnTo>
                  <a:lnTo>
                    <a:pt x="60" y="641"/>
                  </a:lnTo>
                  <a:lnTo>
                    <a:pt x="51" y="644"/>
                  </a:lnTo>
                  <a:lnTo>
                    <a:pt x="43" y="645"/>
                  </a:lnTo>
                  <a:lnTo>
                    <a:pt x="34" y="647"/>
                  </a:lnTo>
                  <a:lnTo>
                    <a:pt x="26" y="648"/>
                  </a:lnTo>
                  <a:lnTo>
                    <a:pt x="17" y="651"/>
                  </a:lnTo>
                  <a:lnTo>
                    <a:pt x="9" y="652"/>
                  </a:lnTo>
                  <a:lnTo>
                    <a:pt x="0" y="654"/>
                  </a:lnTo>
                  <a:lnTo>
                    <a:pt x="7" y="562"/>
                  </a:lnTo>
                  <a:lnTo>
                    <a:pt x="15" y="482"/>
                  </a:lnTo>
                  <a:lnTo>
                    <a:pt x="23" y="410"/>
                  </a:lnTo>
                  <a:lnTo>
                    <a:pt x="30" y="341"/>
                  </a:lnTo>
                  <a:lnTo>
                    <a:pt x="33" y="269"/>
                  </a:lnTo>
                  <a:lnTo>
                    <a:pt x="32" y="192"/>
                  </a:lnTo>
                  <a:lnTo>
                    <a:pt x="25" y="10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979738" y="5056188"/>
              <a:ext cx="144463" cy="1050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1" y="11"/>
                </a:cxn>
                <a:cxn ang="0">
                  <a:pos x="40" y="17"/>
                </a:cxn>
                <a:cxn ang="0">
                  <a:pos x="49" y="22"/>
                </a:cxn>
                <a:cxn ang="0">
                  <a:pos x="57" y="27"/>
                </a:cxn>
                <a:cxn ang="0">
                  <a:pos x="66" y="33"/>
                </a:cxn>
                <a:cxn ang="0">
                  <a:pos x="75" y="39"/>
                </a:cxn>
                <a:cxn ang="0">
                  <a:pos x="84" y="44"/>
                </a:cxn>
                <a:cxn ang="0">
                  <a:pos x="91" y="193"/>
                </a:cxn>
                <a:cxn ang="0">
                  <a:pos x="91" y="359"/>
                </a:cxn>
                <a:cxn ang="0">
                  <a:pos x="84" y="517"/>
                </a:cxn>
                <a:cxn ang="0">
                  <a:pos x="71" y="646"/>
                </a:cxn>
                <a:cxn ang="0">
                  <a:pos x="62" y="648"/>
                </a:cxn>
                <a:cxn ang="0">
                  <a:pos x="53" y="651"/>
                </a:cxn>
                <a:cxn ang="0">
                  <a:pos x="43" y="652"/>
                </a:cxn>
                <a:cxn ang="0">
                  <a:pos x="36" y="654"/>
                </a:cxn>
                <a:cxn ang="0">
                  <a:pos x="26" y="656"/>
                </a:cxn>
                <a:cxn ang="0">
                  <a:pos x="17" y="658"/>
                </a:cxn>
                <a:cxn ang="0">
                  <a:pos x="9" y="660"/>
                </a:cxn>
                <a:cxn ang="0">
                  <a:pos x="0" y="662"/>
                </a:cxn>
                <a:cxn ang="0">
                  <a:pos x="6" y="570"/>
                </a:cxn>
                <a:cxn ang="0">
                  <a:pos x="15" y="488"/>
                </a:cxn>
                <a:cxn ang="0">
                  <a:pos x="23" y="415"/>
                </a:cxn>
                <a:cxn ang="0">
                  <a:pos x="30" y="344"/>
                </a:cxn>
                <a:cxn ang="0">
                  <a:pos x="34" y="271"/>
                </a:cxn>
                <a:cxn ang="0">
                  <a:pos x="33" y="193"/>
                </a:cxn>
                <a:cxn ang="0">
                  <a:pos x="28" y="103"/>
                </a:cxn>
                <a:cxn ang="0">
                  <a:pos x="13" y="0"/>
                </a:cxn>
              </a:cxnLst>
              <a:rect l="0" t="0" r="r" b="b"/>
              <a:pathLst>
                <a:path w="91" h="662">
                  <a:moveTo>
                    <a:pt x="13" y="0"/>
                  </a:moveTo>
                  <a:lnTo>
                    <a:pt x="22" y="6"/>
                  </a:lnTo>
                  <a:lnTo>
                    <a:pt x="31" y="11"/>
                  </a:lnTo>
                  <a:lnTo>
                    <a:pt x="40" y="17"/>
                  </a:lnTo>
                  <a:lnTo>
                    <a:pt x="49" y="22"/>
                  </a:lnTo>
                  <a:lnTo>
                    <a:pt x="57" y="27"/>
                  </a:lnTo>
                  <a:lnTo>
                    <a:pt x="66" y="33"/>
                  </a:lnTo>
                  <a:lnTo>
                    <a:pt x="75" y="39"/>
                  </a:lnTo>
                  <a:lnTo>
                    <a:pt x="84" y="44"/>
                  </a:lnTo>
                  <a:lnTo>
                    <a:pt x="91" y="193"/>
                  </a:lnTo>
                  <a:lnTo>
                    <a:pt x="91" y="359"/>
                  </a:lnTo>
                  <a:lnTo>
                    <a:pt x="84" y="517"/>
                  </a:lnTo>
                  <a:lnTo>
                    <a:pt x="71" y="646"/>
                  </a:lnTo>
                  <a:lnTo>
                    <a:pt x="62" y="648"/>
                  </a:lnTo>
                  <a:lnTo>
                    <a:pt x="53" y="651"/>
                  </a:lnTo>
                  <a:lnTo>
                    <a:pt x="43" y="652"/>
                  </a:lnTo>
                  <a:lnTo>
                    <a:pt x="36" y="654"/>
                  </a:lnTo>
                  <a:lnTo>
                    <a:pt x="26" y="656"/>
                  </a:lnTo>
                  <a:lnTo>
                    <a:pt x="17" y="658"/>
                  </a:lnTo>
                  <a:lnTo>
                    <a:pt x="9" y="660"/>
                  </a:lnTo>
                  <a:lnTo>
                    <a:pt x="0" y="662"/>
                  </a:lnTo>
                  <a:lnTo>
                    <a:pt x="6" y="570"/>
                  </a:lnTo>
                  <a:lnTo>
                    <a:pt x="15" y="488"/>
                  </a:lnTo>
                  <a:lnTo>
                    <a:pt x="23" y="415"/>
                  </a:lnTo>
                  <a:lnTo>
                    <a:pt x="30" y="344"/>
                  </a:lnTo>
                  <a:lnTo>
                    <a:pt x="34" y="271"/>
                  </a:lnTo>
                  <a:lnTo>
                    <a:pt x="33" y="193"/>
                  </a:lnTo>
                  <a:lnTo>
                    <a:pt x="28" y="1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957513" y="5045075"/>
              <a:ext cx="147638" cy="10620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6"/>
                </a:cxn>
                <a:cxn ang="0">
                  <a:pos x="33" y="12"/>
                </a:cxn>
                <a:cxn ang="0">
                  <a:pos x="42" y="17"/>
                </a:cxn>
                <a:cxn ang="0">
                  <a:pos x="51" y="23"/>
                </a:cxn>
                <a:cxn ang="0">
                  <a:pos x="60" y="29"/>
                </a:cxn>
                <a:cxn ang="0">
                  <a:pos x="69" y="34"/>
                </a:cxn>
                <a:cxn ang="0">
                  <a:pos x="78" y="40"/>
                </a:cxn>
                <a:cxn ang="0">
                  <a:pos x="87" y="46"/>
                </a:cxn>
                <a:cxn ang="0">
                  <a:pos x="93" y="196"/>
                </a:cxn>
                <a:cxn ang="0">
                  <a:pos x="92" y="361"/>
                </a:cxn>
                <a:cxn ang="0">
                  <a:pos x="85" y="521"/>
                </a:cxn>
                <a:cxn ang="0">
                  <a:pos x="71" y="652"/>
                </a:cxn>
                <a:cxn ang="0">
                  <a:pos x="62" y="654"/>
                </a:cxn>
                <a:cxn ang="0">
                  <a:pos x="53" y="657"/>
                </a:cxn>
                <a:cxn ang="0">
                  <a:pos x="44" y="659"/>
                </a:cxn>
                <a:cxn ang="0">
                  <a:pos x="36" y="660"/>
                </a:cxn>
                <a:cxn ang="0">
                  <a:pos x="27" y="662"/>
                </a:cxn>
                <a:cxn ang="0">
                  <a:pos x="18" y="665"/>
                </a:cxn>
                <a:cxn ang="0">
                  <a:pos x="9" y="667"/>
                </a:cxn>
                <a:cxn ang="0">
                  <a:pos x="0" y="669"/>
                </a:cxn>
                <a:cxn ang="0">
                  <a:pos x="6" y="576"/>
                </a:cxn>
                <a:cxn ang="0">
                  <a:pos x="14" y="494"/>
                </a:cxn>
                <a:cxn ang="0">
                  <a:pos x="23" y="419"/>
                </a:cxn>
                <a:cxn ang="0">
                  <a:pos x="30" y="348"/>
                </a:cxn>
                <a:cxn ang="0">
                  <a:pos x="35" y="274"/>
                </a:cxn>
                <a:cxn ang="0">
                  <a:pos x="35" y="193"/>
                </a:cxn>
                <a:cxn ang="0">
                  <a:pos x="29" y="105"/>
                </a:cxn>
                <a:cxn ang="0">
                  <a:pos x="14" y="0"/>
                </a:cxn>
              </a:cxnLst>
              <a:rect l="0" t="0" r="r" b="b"/>
              <a:pathLst>
                <a:path w="93" h="669">
                  <a:moveTo>
                    <a:pt x="14" y="0"/>
                  </a:moveTo>
                  <a:lnTo>
                    <a:pt x="23" y="6"/>
                  </a:lnTo>
                  <a:lnTo>
                    <a:pt x="33" y="12"/>
                  </a:lnTo>
                  <a:lnTo>
                    <a:pt x="42" y="17"/>
                  </a:lnTo>
                  <a:lnTo>
                    <a:pt x="51" y="23"/>
                  </a:lnTo>
                  <a:lnTo>
                    <a:pt x="60" y="29"/>
                  </a:lnTo>
                  <a:lnTo>
                    <a:pt x="69" y="34"/>
                  </a:lnTo>
                  <a:lnTo>
                    <a:pt x="78" y="40"/>
                  </a:lnTo>
                  <a:lnTo>
                    <a:pt x="87" y="46"/>
                  </a:lnTo>
                  <a:lnTo>
                    <a:pt x="93" y="196"/>
                  </a:lnTo>
                  <a:lnTo>
                    <a:pt x="92" y="361"/>
                  </a:lnTo>
                  <a:lnTo>
                    <a:pt x="85" y="521"/>
                  </a:lnTo>
                  <a:lnTo>
                    <a:pt x="71" y="652"/>
                  </a:lnTo>
                  <a:lnTo>
                    <a:pt x="62" y="654"/>
                  </a:lnTo>
                  <a:lnTo>
                    <a:pt x="53" y="657"/>
                  </a:lnTo>
                  <a:lnTo>
                    <a:pt x="44" y="659"/>
                  </a:lnTo>
                  <a:lnTo>
                    <a:pt x="36" y="660"/>
                  </a:lnTo>
                  <a:lnTo>
                    <a:pt x="27" y="662"/>
                  </a:lnTo>
                  <a:lnTo>
                    <a:pt x="18" y="665"/>
                  </a:lnTo>
                  <a:lnTo>
                    <a:pt x="9" y="667"/>
                  </a:lnTo>
                  <a:lnTo>
                    <a:pt x="0" y="669"/>
                  </a:lnTo>
                  <a:lnTo>
                    <a:pt x="6" y="576"/>
                  </a:lnTo>
                  <a:lnTo>
                    <a:pt x="14" y="494"/>
                  </a:lnTo>
                  <a:lnTo>
                    <a:pt x="23" y="419"/>
                  </a:lnTo>
                  <a:lnTo>
                    <a:pt x="30" y="348"/>
                  </a:lnTo>
                  <a:lnTo>
                    <a:pt x="35" y="274"/>
                  </a:lnTo>
                  <a:lnTo>
                    <a:pt x="35" y="193"/>
                  </a:lnTo>
                  <a:lnTo>
                    <a:pt x="29" y="10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933701" y="5033963"/>
              <a:ext cx="149225" cy="10731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6" y="12"/>
                </a:cxn>
                <a:cxn ang="0">
                  <a:pos x="45" y="18"/>
                </a:cxn>
                <a:cxn ang="0">
                  <a:pos x="54" y="23"/>
                </a:cxn>
                <a:cxn ang="0">
                  <a:pos x="63" y="29"/>
                </a:cxn>
                <a:cxn ang="0">
                  <a:pos x="72" y="35"/>
                </a:cxn>
                <a:cxn ang="0">
                  <a:pos x="82" y="40"/>
                </a:cxn>
                <a:cxn ang="0">
                  <a:pos x="91" y="46"/>
                </a:cxn>
                <a:cxn ang="0">
                  <a:pos x="94" y="197"/>
                </a:cxn>
                <a:cxn ang="0">
                  <a:pos x="93" y="365"/>
                </a:cxn>
                <a:cxn ang="0">
                  <a:pos x="86" y="527"/>
                </a:cxn>
                <a:cxn ang="0">
                  <a:pos x="74" y="658"/>
                </a:cxn>
                <a:cxn ang="0">
                  <a:pos x="65" y="660"/>
                </a:cxn>
                <a:cxn ang="0">
                  <a:pos x="55" y="662"/>
                </a:cxn>
                <a:cxn ang="0">
                  <a:pos x="45" y="665"/>
                </a:cxn>
                <a:cxn ang="0">
                  <a:pos x="36" y="667"/>
                </a:cxn>
                <a:cxn ang="0">
                  <a:pos x="27" y="669"/>
                </a:cxn>
                <a:cxn ang="0">
                  <a:pos x="18" y="672"/>
                </a:cxn>
                <a:cxn ang="0">
                  <a:pos x="9" y="674"/>
                </a:cxn>
                <a:cxn ang="0">
                  <a:pos x="0" y="676"/>
                </a:cxn>
                <a:cxn ang="0">
                  <a:pos x="7" y="583"/>
                </a:cxn>
                <a:cxn ang="0">
                  <a:pos x="15" y="501"/>
                </a:cxn>
                <a:cxn ang="0">
                  <a:pos x="24" y="425"/>
                </a:cxn>
                <a:cxn ang="0">
                  <a:pos x="32" y="351"/>
                </a:cxn>
                <a:cxn ang="0">
                  <a:pos x="37" y="275"/>
                </a:cxn>
                <a:cxn ang="0">
                  <a:pos x="37" y="195"/>
                </a:cxn>
                <a:cxn ang="0">
                  <a:pos x="32" y="105"/>
                </a:cxn>
                <a:cxn ang="0">
                  <a:pos x="18" y="0"/>
                </a:cxn>
              </a:cxnLst>
              <a:rect l="0" t="0" r="r" b="b"/>
              <a:pathLst>
                <a:path w="94" h="676">
                  <a:moveTo>
                    <a:pt x="18" y="0"/>
                  </a:moveTo>
                  <a:lnTo>
                    <a:pt x="27" y="6"/>
                  </a:lnTo>
                  <a:lnTo>
                    <a:pt x="36" y="12"/>
                  </a:lnTo>
                  <a:lnTo>
                    <a:pt x="45" y="18"/>
                  </a:lnTo>
                  <a:lnTo>
                    <a:pt x="54" y="23"/>
                  </a:lnTo>
                  <a:lnTo>
                    <a:pt x="63" y="29"/>
                  </a:lnTo>
                  <a:lnTo>
                    <a:pt x="72" y="35"/>
                  </a:lnTo>
                  <a:lnTo>
                    <a:pt x="82" y="40"/>
                  </a:lnTo>
                  <a:lnTo>
                    <a:pt x="91" y="46"/>
                  </a:lnTo>
                  <a:lnTo>
                    <a:pt x="94" y="197"/>
                  </a:lnTo>
                  <a:lnTo>
                    <a:pt x="93" y="365"/>
                  </a:lnTo>
                  <a:lnTo>
                    <a:pt x="86" y="527"/>
                  </a:lnTo>
                  <a:lnTo>
                    <a:pt x="74" y="658"/>
                  </a:lnTo>
                  <a:lnTo>
                    <a:pt x="65" y="660"/>
                  </a:lnTo>
                  <a:lnTo>
                    <a:pt x="55" y="662"/>
                  </a:lnTo>
                  <a:lnTo>
                    <a:pt x="45" y="665"/>
                  </a:lnTo>
                  <a:lnTo>
                    <a:pt x="36" y="667"/>
                  </a:lnTo>
                  <a:lnTo>
                    <a:pt x="27" y="669"/>
                  </a:lnTo>
                  <a:lnTo>
                    <a:pt x="18" y="672"/>
                  </a:lnTo>
                  <a:lnTo>
                    <a:pt x="9" y="674"/>
                  </a:lnTo>
                  <a:lnTo>
                    <a:pt x="0" y="676"/>
                  </a:lnTo>
                  <a:lnTo>
                    <a:pt x="7" y="583"/>
                  </a:lnTo>
                  <a:lnTo>
                    <a:pt x="15" y="501"/>
                  </a:lnTo>
                  <a:lnTo>
                    <a:pt x="24" y="425"/>
                  </a:lnTo>
                  <a:lnTo>
                    <a:pt x="32" y="351"/>
                  </a:lnTo>
                  <a:lnTo>
                    <a:pt x="37" y="275"/>
                  </a:lnTo>
                  <a:lnTo>
                    <a:pt x="37" y="195"/>
                  </a:lnTo>
                  <a:lnTo>
                    <a:pt x="32" y="10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908301" y="5024438"/>
              <a:ext cx="152400" cy="10826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5"/>
                </a:cxn>
                <a:cxn ang="0">
                  <a:pos x="40" y="11"/>
                </a:cxn>
                <a:cxn ang="0">
                  <a:pos x="49" y="17"/>
                </a:cxn>
                <a:cxn ang="0">
                  <a:pos x="59" y="22"/>
                </a:cxn>
                <a:cxn ang="0">
                  <a:pos x="68" y="28"/>
                </a:cxn>
                <a:cxn ang="0">
                  <a:pos x="77" y="34"/>
                </a:cxn>
                <a:cxn ang="0">
                  <a:pos x="86" y="39"/>
                </a:cxn>
                <a:cxn ang="0">
                  <a:pos x="95" y="45"/>
                </a:cxn>
                <a:cxn ang="0">
                  <a:pos x="96" y="197"/>
                </a:cxn>
                <a:cxn ang="0">
                  <a:pos x="95" y="368"/>
                </a:cxn>
                <a:cxn ang="0">
                  <a:pos x="88" y="531"/>
                </a:cxn>
                <a:cxn ang="0">
                  <a:pos x="76" y="663"/>
                </a:cxn>
                <a:cxn ang="0">
                  <a:pos x="67" y="665"/>
                </a:cxn>
                <a:cxn ang="0">
                  <a:pos x="57" y="667"/>
                </a:cxn>
                <a:cxn ang="0">
                  <a:pos x="48" y="670"/>
                </a:cxn>
                <a:cxn ang="0">
                  <a:pos x="39" y="672"/>
                </a:cxn>
                <a:cxn ang="0">
                  <a:pos x="29" y="674"/>
                </a:cxn>
                <a:cxn ang="0">
                  <a:pos x="19" y="678"/>
                </a:cxn>
                <a:cxn ang="0">
                  <a:pos x="10" y="680"/>
                </a:cxn>
                <a:cxn ang="0">
                  <a:pos x="0" y="682"/>
                </a:cxn>
                <a:cxn ang="0">
                  <a:pos x="7" y="589"/>
                </a:cxn>
                <a:cxn ang="0">
                  <a:pos x="16" y="506"/>
                </a:cxn>
                <a:cxn ang="0">
                  <a:pos x="26" y="429"/>
                </a:cxn>
                <a:cxn ang="0">
                  <a:pos x="35" y="354"/>
                </a:cxn>
                <a:cxn ang="0">
                  <a:pos x="40" y="277"/>
                </a:cxn>
                <a:cxn ang="0">
                  <a:pos x="41" y="195"/>
                </a:cxn>
                <a:cxn ang="0">
                  <a:pos x="35" y="104"/>
                </a:cxn>
                <a:cxn ang="0">
                  <a:pos x="22" y="0"/>
                </a:cxn>
              </a:cxnLst>
              <a:rect l="0" t="0" r="r" b="b"/>
              <a:pathLst>
                <a:path w="96" h="682">
                  <a:moveTo>
                    <a:pt x="22" y="0"/>
                  </a:moveTo>
                  <a:lnTo>
                    <a:pt x="31" y="5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9" y="22"/>
                  </a:lnTo>
                  <a:lnTo>
                    <a:pt x="68" y="28"/>
                  </a:lnTo>
                  <a:lnTo>
                    <a:pt x="77" y="34"/>
                  </a:lnTo>
                  <a:lnTo>
                    <a:pt x="86" y="39"/>
                  </a:lnTo>
                  <a:lnTo>
                    <a:pt x="95" y="45"/>
                  </a:lnTo>
                  <a:lnTo>
                    <a:pt x="96" y="197"/>
                  </a:lnTo>
                  <a:lnTo>
                    <a:pt x="95" y="368"/>
                  </a:lnTo>
                  <a:lnTo>
                    <a:pt x="88" y="531"/>
                  </a:lnTo>
                  <a:lnTo>
                    <a:pt x="76" y="663"/>
                  </a:lnTo>
                  <a:lnTo>
                    <a:pt x="67" y="665"/>
                  </a:lnTo>
                  <a:lnTo>
                    <a:pt x="57" y="667"/>
                  </a:lnTo>
                  <a:lnTo>
                    <a:pt x="48" y="670"/>
                  </a:lnTo>
                  <a:lnTo>
                    <a:pt x="39" y="672"/>
                  </a:lnTo>
                  <a:lnTo>
                    <a:pt x="29" y="674"/>
                  </a:lnTo>
                  <a:lnTo>
                    <a:pt x="19" y="678"/>
                  </a:lnTo>
                  <a:lnTo>
                    <a:pt x="10" y="680"/>
                  </a:lnTo>
                  <a:lnTo>
                    <a:pt x="0" y="682"/>
                  </a:lnTo>
                  <a:lnTo>
                    <a:pt x="7" y="589"/>
                  </a:lnTo>
                  <a:lnTo>
                    <a:pt x="16" y="506"/>
                  </a:lnTo>
                  <a:lnTo>
                    <a:pt x="26" y="429"/>
                  </a:lnTo>
                  <a:lnTo>
                    <a:pt x="35" y="354"/>
                  </a:lnTo>
                  <a:lnTo>
                    <a:pt x="40" y="277"/>
                  </a:lnTo>
                  <a:lnTo>
                    <a:pt x="41" y="195"/>
                  </a:lnTo>
                  <a:lnTo>
                    <a:pt x="35" y="10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884488" y="5011738"/>
              <a:ext cx="157163" cy="10969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5"/>
                </a:cxn>
                <a:cxn ang="0">
                  <a:pos x="43" y="11"/>
                </a:cxn>
                <a:cxn ang="0">
                  <a:pos x="52" y="18"/>
                </a:cxn>
                <a:cxn ang="0">
                  <a:pos x="61" y="24"/>
                </a:cxn>
                <a:cxn ang="0">
                  <a:pos x="71" y="29"/>
                </a:cxn>
                <a:cxn ang="0">
                  <a:pos x="81" y="35"/>
                </a:cxn>
                <a:cxn ang="0">
                  <a:pos x="90" y="42"/>
                </a:cxn>
                <a:cxn ang="0">
                  <a:pos x="99" y="47"/>
                </a:cxn>
                <a:cxn ang="0">
                  <a:pos x="98" y="200"/>
                </a:cxn>
                <a:cxn ang="0">
                  <a:pos x="96" y="371"/>
                </a:cxn>
                <a:cxn ang="0">
                  <a:pos x="90" y="537"/>
                </a:cxn>
                <a:cxn ang="0">
                  <a:pos x="77" y="668"/>
                </a:cxn>
                <a:cxn ang="0">
                  <a:pos x="68" y="672"/>
                </a:cxn>
                <a:cxn ang="0">
                  <a:pos x="58" y="674"/>
                </a:cxn>
                <a:cxn ang="0">
                  <a:pos x="49" y="678"/>
                </a:cxn>
                <a:cxn ang="0">
                  <a:pos x="39" y="680"/>
                </a:cxn>
                <a:cxn ang="0">
                  <a:pos x="30" y="682"/>
                </a:cxn>
                <a:cxn ang="0">
                  <a:pos x="19" y="686"/>
                </a:cxn>
                <a:cxn ang="0">
                  <a:pos x="10" y="688"/>
                </a:cxn>
                <a:cxn ang="0">
                  <a:pos x="0" y="691"/>
                </a:cxn>
                <a:cxn ang="0">
                  <a:pos x="7" y="597"/>
                </a:cxn>
                <a:cxn ang="0">
                  <a:pos x="17" y="513"/>
                </a:cxn>
                <a:cxn ang="0">
                  <a:pos x="27" y="435"/>
                </a:cxn>
                <a:cxn ang="0">
                  <a:pos x="37" y="359"/>
                </a:cxn>
                <a:cxn ang="0">
                  <a:pos x="42" y="280"/>
                </a:cxn>
                <a:cxn ang="0">
                  <a:pos x="43" y="197"/>
                </a:cxn>
                <a:cxn ang="0">
                  <a:pos x="38" y="104"/>
                </a:cxn>
                <a:cxn ang="0">
                  <a:pos x="24" y="0"/>
                </a:cxn>
              </a:cxnLst>
              <a:rect l="0" t="0" r="r" b="b"/>
              <a:pathLst>
                <a:path w="99" h="691">
                  <a:moveTo>
                    <a:pt x="24" y="0"/>
                  </a:moveTo>
                  <a:lnTo>
                    <a:pt x="33" y="5"/>
                  </a:lnTo>
                  <a:lnTo>
                    <a:pt x="43" y="11"/>
                  </a:lnTo>
                  <a:lnTo>
                    <a:pt x="52" y="18"/>
                  </a:lnTo>
                  <a:lnTo>
                    <a:pt x="61" y="24"/>
                  </a:lnTo>
                  <a:lnTo>
                    <a:pt x="71" y="29"/>
                  </a:lnTo>
                  <a:lnTo>
                    <a:pt x="81" y="35"/>
                  </a:lnTo>
                  <a:lnTo>
                    <a:pt x="90" y="42"/>
                  </a:lnTo>
                  <a:lnTo>
                    <a:pt x="99" y="47"/>
                  </a:lnTo>
                  <a:lnTo>
                    <a:pt x="98" y="200"/>
                  </a:lnTo>
                  <a:lnTo>
                    <a:pt x="96" y="371"/>
                  </a:lnTo>
                  <a:lnTo>
                    <a:pt x="90" y="537"/>
                  </a:lnTo>
                  <a:lnTo>
                    <a:pt x="77" y="668"/>
                  </a:lnTo>
                  <a:lnTo>
                    <a:pt x="68" y="672"/>
                  </a:lnTo>
                  <a:lnTo>
                    <a:pt x="58" y="674"/>
                  </a:lnTo>
                  <a:lnTo>
                    <a:pt x="49" y="678"/>
                  </a:lnTo>
                  <a:lnTo>
                    <a:pt x="39" y="680"/>
                  </a:lnTo>
                  <a:lnTo>
                    <a:pt x="30" y="682"/>
                  </a:lnTo>
                  <a:lnTo>
                    <a:pt x="19" y="686"/>
                  </a:lnTo>
                  <a:lnTo>
                    <a:pt x="10" y="688"/>
                  </a:lnTo>
                  <a:lnTo>
                    <a:pt x="0" y="691"/>
                  </a:lnTo>
                  <a:lnTo>
                    <a:pt x="7" y="597"/>
                  </a:lnTo>
                  <a:lnTo>
                    <a:pt x="17" y="513"/>
                  </a:lnTo>
                  <a:lnTo>
                    <a:pt x="27" y="435"/>
                  </a:lnTo>
                  <a:lnTo>
                    <a:pt x="37" y="359"/>
                  </a:lnTo>
                  <a:lnTo>
                    <a:pt x="42" y="280"/>
                  </a:lnTo>
                  <a:lnTo>
                    <a:pt x="43" y="197"/>
                  </a:lnTo>
                  <a:lnTo>
                    <a:pt x="38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860676" y="5000625"/>
              <a:ext cx="165100" cy="11080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6"/>
                </a:cxn>
                <a:cxn ang="0">
                  <a:pos x="47" y="11"/>
                </a:cxn>
                <a:cxn ang="0">
                  <a:pos x="56" y="18"/>
                </a:cxn>
                <a:cxn ang="0">
                  <a:pos x="65" y="24"/>
                </a:cxn>
                <a:cxn ang="0">
                  <a:pos x="74" y="29"/>
                </a:cxn>
                <a:cxn ang="0">
                  <a:pos x="84" y="35"/>
                </a:cxn>
                <a:cxn ang="0">
                  <a:pos x="94" y="42"/>
                </a:cxn>
                <a:cxn ang="0">
                  <a:pos x="104" y="48"/>
                </a:cxn>
                <a:cxn ang="0">
                  <a:pos x="99" y="201"/>
                </a:cxn>
                <a:cxn ang="0">
                  <a:pos x="98" y="375"/>
                </a:cxn>
                <a:cxn ang="0">
                  <a:pos x="92" y="541"/>
                </a:cxn>
                <a:cxn ang="0">
                  <a:pos x="81" y="674"/>
                </a:cxn>
                <a:cxn ang="0">
                  <a:pos x="71" y="678"/>
                </a:cxn>
                <a:cxn ang="0">
                  <a:pos x="61" y="680"/>
                </a:cxn>
                <a:cxn ang="0">
                  <a:pos x="50" y="683"/>
                </a:cxn>
                <a:cxn ang="0">
                  <a:pos x="40" y="686"/>
                </a:cxn>
                <a:cxn ang="0">
                  <a:pos x="30" y="689"/>
                </a:cxn>
                <a:cxn ang="0">
                  <a:pos x="20" y="693"/>
                </a:cxn>
                <a:cxn ang="0">
                  <a:pos x="11" y="695"/>
                </a:cxn>
                <a:cxn ang="0">
                  <a:pos x="0" y="698"/>
                </a:cxn>
                <a:cxn ang="0">
                  <a:pos x="7" y="604"/>
                </a:cxn>
                <a:cxn ang="0">
                  <a:pos x="16" y="519"/>
                </a:cxn>
                <a:cxn ang="0">
                  <a:pos x="28" y="439"/>
                </a:cxn>
                <a:cxn ang="0">
                  <a:pos x="37" y="362"/>
                </a:cxn>
                <a:cxn ang="0">
                  <a:pos x="44" y="283"/>
                </a:cxn>
                <a:cxn ang="0">
                  <a:pos x="46" y="199"/>
                </a:cxn>
                <a:cxn ang="0">
                  <a:pos x="41" y="106"/>
                </a:cxn>
                <a:cxn ang="0">
                  <a:pos x="28" y="0"/>
                </a:cxn>
              </a:cxnLst>
              <a:rect l="0" t="0" r="r" b="b"/>
              <a:pathLst>
                <a:path w="104" h="698">
                  <a:moveTo>
                    <a:pt x="28" y="0"/>
                  </a:moveTo>
                  <a:lnTo>
                    <a:pt x="37" y="6"/>
                  </a:lnTo>
                  <a:lnTo>
                    <a:pt x="47" y="11"/>
                  </a:lnTo>
                  <a:lnTo>
                    <a:pt x="56" y="18"/>
                  </a:lnTo>
                  <a:lnTo>
                    <a:pt x="65" y="24"/>
                  </a:lnTo>
                  <a:lnTo>
                    <a:pt x="74" y="29"/>
                  </a:lnTo>
                  <a:lnTo>
                    <a:pt x="84" y="35"/>
                  </a:lnTo>
                  <a:lnTo>
                    <a:pt x="94" y="42"/>
                  </a:lnTo>
                  <a:lnTo>
                    <a:pt x="104" y="48"/>
                  </a:lnTo>
                  <a:lnTo>
                    <a:pt x="99" y="201"/>
                  </a:lnTo>
                  <a:lnTo>
                    <a:pt x="98" y="375"/>
                  </a:lnTo>
                  <a:lnTo>
                    <a:pt x="92" y="541"/>
                  </a:lnTo>
                  <a:lnTo>
                    <a:pt x="81" y="674"/>
                  </a:lnTo>
                  <a:lnTo>
                    <a:pt x="71" y="678"/>
                  </a:lnTo>
                  <a:lnTo>
                    <a:pt x="61" y="680"/>
                  </a:lnTo>
                  <a:lnTo>
                    <a:pt x="50" y="683"/>
                  </a:lnTo>
                  <a:lnTo>
                    <a:pt x="40" y="686"/>
                  </a:lnTo>
                  <a:lnTo>
                    <a:pt x="30" y="689"/>
                  </a:lnTo>
                  <a:lnTo>
                    <a:pt x="20" y="693"/>
                  </a:lnTo>
                  <a:lnTo>
                    <a:pt x="11" y="695"/>
                  </a:lnTo>
                  <a:lnTo>
                    <a:pt x="0" y="698"/>
                  </a:lnTo>
                  <a:lnTo>
                    <a:pt x="7" y="604"/>
                  </a:lnTo>
                  <a:lnTo>
                    <a:pt x="16" y="519"/>
                  </a:lnTo>
                  <a:lnTo>
                    <a:pt x="28" y="439"/>
                  </a:lnTo>
                  <a:lnTo>
                    <a:pt x="37" y="362"/>
                  </a:lnTo>
                  <a:lnTo>
                    <a:pt x="44" y="283"/>
                  </a:lnTo>
                  <a:lnTo>
                    <a:pt x="46" y="199"/>
                  </a:lnTo>
                  <a:lnTo>
                    <a:pt x="41" y="10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838451" y="4989513"/>
              <a:ext cx="166688" cy="11191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6"/>
                </a:cxn>
                <a:cxn ang="0">
                  <a:pos x="48" y="11"/>
                </a:cxn>
                <a:cxn ang="0">
                  <a:pos x="58" y="18"/>
                </a:cxn>
                <a:cxn ang="0">
                  <a:pos x="68" y="24"/>
                </a:cxn>
                <a:cxn ang="0">
                  <a:pos x="77" y="30"/>
                </a:cxn>
                <a:cxn ang="0">
                  <a:pos x="86" y="35"/>
                </a:cxn>
                <a:cxn ang="0">
                  <a:pos x="96" y="42"/>
                </a:cxn>
                <a:cxn ang="0">
                  <a:pos x="105" y="48"/>
                </a:cxn>
                <a:cxn ang="0">
                  <a:pos x="100" y="202"/>
                </a:cxn>
                <a:cxn ang="0">
                  <a:pos x="97" y="377"/>
                </a:cxn>
                <a:cxn ang="0">
                  <a:pos x="93" y="546"/>
                </a:cxn>
                <a:cxn ang="0">
                  <a:pos x="80" y="680"/>
                </a:cxn>
                <a:cxn ang="0">
                  <a:pos x="70" y="684"/>
                </a:cxn>
                <a:cxn ang="0">
                  <a:pos x="61" y="686"/>
                </a:cxn>
                <a:cxn ang="0">
                  <a:pos x="51" y="689"/>
                </a:cxn>
                <a:cxn ang="0">
                  <a:pos x="41" y="693"/>
                </a:cxn>
                <a:cxn ang="0">
                  <a:pos x="30" y="696"/>
                </a:cxn>
                <a:cxn ang="0">
                  <a:pos x="20" y="700"/>
                </a:cxn>
                <a:cxn ang="0">
                  <a:pos x="10" y="702"/>
                </a:cxn>
                <a:cxn ang="0">
                  <a:pos x="0" y="705"/>
                </a:cxn>
                <a:cxn ang="0">
                  <a:pos x="6" y="611"/>
                </a:cxn>
                <a:cxn ang="0">
                  <a:pos x="17" y="525"/>
                </a:cxn>
                <a:cxn ang="0">
                  <a:pos x="28" y="444"/>
                </a:cxn>
                <a:cxn ang="0">
                  <a:pos x="38" y="366"/>
                </a:cxn>
                <a:cxn ang="0">
                  <a:pos x="45" y="285"/>
                </a:cxn>
                <a:cxn ang="0">
                  <a:pos x="47" y="199"/>
                </a:cxn>
                <a:cxn ang="0">
                  <a:pos x="43" y="106"/>
                </a:cxn>
                <a:cxn ang="0">
                  <a:pos x="29" y="0"/>
                </a:cxn>
              </a:cxnLst>
              <a:rect l="0" t="0" r="r" b="b"/>
              <a:pathLst>
                <a:path w="105" h="705">
                  <a:moveTo>
                    <a:pt x="29" y="0"/>
                  </a:moveTo>
                  <a:lnTo>
                    <a:pt x="38" y="6"/>
                  </a:lnTo>
                  <a:lnTo>
                    <a:pt x="48" y="11"/>
                  </a:lnTo>
                  <a:lnTo>
                    <a:pt x="58" y="18"/>
                  </a:lnTo>
                  <a:lnTo>
                    <a:pt x="68" y="24"/>
                  </a:lnTo>
                  <a:lnTo>
                    <a:pt x="77" y="30"/>
                  </a:lnTo>
                  <a:lnTo>
                    <a:pt x="86" y="35"/>
                  </a:lnTo>
                  <a:lnTo>
                    <a:pt x="96" y="42"/>
                  </a:lnTo>
                  <a:lnTo>
                    <a:pt x="105" y="48"/>
                  </a:lnTo>
                  <a:lnTo>
                    <a:pt x="100" y="202"/>
                  </a:lnTo>
                  <a:lnTo>
                    <a:pt x="97" y="377"/>
                  </a:lnTo>
                  <a:lnTo>
                    <a:pt x="93" y="546"/>
                  </a:lnTo>
                  <a:lnTo>
                    <a:pt x="80" y="680"/>
                  </a:lnTo>
                  <a:lnTo>
                    <a:pt x="70" y="684"/>
                  </a:lnTo>
                  <a:lnTo>
                    <a:pt x="61" y="686"/>
                  </a:lnTo>
                  <a:lnTo>
                    <a:pt x="51" y="689"/>
                  </a:lnTo>
                  <a:lnTo>
                    <a:pt x="41" y="693"/>
                  </a:lnTo>
                  <a:lnTo>
                    <a:pt x="30" y="696"/>
                  </a:lnTo>
                  <a:lnTo>
                    <a:pt x="20" y="700"/>
                  </a:lnTo>
                  <a:lnTo>
                    <a:pt x="10" y="702"/>
                  </a:lnTo>
                  <a:lnTo>
                    <a:pt x="0" y="705"/>
                  </a:lnTo>
                  <a:lnTo>
                    <a:pt x="6" y="611"/>
                  </a:lnTo>
                  <a:lnTo>
                    <a:pt x="17" y="525"/>
                  </a:lnTo>
                  <a:lnTo>
                    <a:pt x="28" y="444"/>
                  </a:lnTo>
                  <a:lnTo>
                    <a:pt x="38" y="366"/>
                  </a:lnTo>
                  <a:lnTo>
                    <a:pt x="45" y="285"/>
                  </a:lnTo>
                  <a:lnTo>
                    <a:pt x="47" y="199"/>
                  </a:lnTo>
                  <a:lnTo>
                    <a:pt x="43" y="10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814638" y="4978400"/>
              <a:ext cx="174625" cy="11303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2" y="6"/>
                </a:cxn>
                <a:cxn ang="0">
                  <a:pos x="52" y="13"/>
                </a:cxn>
                <a:cxn ang="0">
                  <a:pos x="61" y="18"/>
                </a:cxn>
                <a:cxn ang="0">
                  <a:pos x="70" y="24"/>
                </a:cxn>
                <a:cxn ang="0">
                  <a:pos x="81" y="30"/>
                </a:cxn>
                <a:cxn ang="0">
                  <a:pos x="90" y="37"/>
                </a:cxn>
                <a:cxn ang="0">
                  <a:pos x="100" y="42"/>
                </a:cxn>
                <a:cxn ang="0">
                  <a:pos x="110" y="49"/>
                </a:cxn>
                <a:cxn ang="0">
                  <a:pos x="101" y="204"/>
                </a:cxn>
                <a:cxn ang="0">
                  <a:pos x="99" y="381"/>
                </a:cxn>
                <a:cxn ang="0">
                  <a:pos x="94" y="551"/>
                </a:cxn>
                <a:cxn ang="0">
                  <a:pos x="83" y="686"/>
                </a:cxn>
                <a:cxn ang="0">
                  <a:pos x="73" y="689"/>
                </a:cxn>
                <a:cxn ang="0">
                  <a:pos x="61" y="693"/>
                </a:cxn>
                <a:cxn ang="0">
                  <a:pos x="51" y="696"/>
                </a:cxn>
                <a:cxn ang="0">
                  <a:pos x="41" y="699"/>
                </a:cxn>
                <a:cxn ang="0">
                  <a:pos x="31" y="702"/>
                </a:cxn>
                <a:cxn ang="0">
                  <a:pos x="20" y="705"/>
                </a:cxn>
                <a:cxn ang="0">
                  <a:pos x="10" y="709"/>
                </a:cxn>
                <a:cxn ang="0">
                  <a:pos x="0" y="712"/>
                </a:cxn>
                <a:cxn ang="0">
                  <a:pos x="7" y="618"/>
                </a:cxn>
                <a:cxn ang="0">
                  <a:pos x="17" y="532"/>
                </a:cxn>
                <a:cxn ang="0">
                  <a:pos x="28" y="450"/>
                </a:cxn>
                <a:cxn ang="0">
                  <a:pos x="40" y="369"/>
                </a:cxn>
                <a:cxn ang="0">
                  <a:pos x="48" y="288"/>
                </a:cxn>
                <a:cxn ang="0">
                  <a:pos x="50" y="200"/>
                </a:cxn>
                <a:cxn ang="0">
                  <a:pos x="46" y="106"/>
                </a:cxn>
                <a:cxn ang="0">
                  <a:pos x="33" y="0"/>
                </a:cxn>
              </a:cxnLst>
              <a:rect l="0" t="0" r="r" b="b"/>
              <a:pathLst>
                <a:path w="110" h="712">
                  <a:moveTo>
                    <a:pt x="33" y="0"/>
                  </a:moveTo>
                  <a:lnTo>
                    <a:pt x="42" y="6"/>
                  </a:lnTo>
                  <a:lnTo>
                    <a:pt x="52" y="13"/>
                  </a:lnTo>
                  <a:lnTo>
                    <a:pt x="61" y="18"/>
                  </a:lnTo>
                  <a:lnTo>
                    <a:pt x="70" y="24"/>
                  </a:lnTo>
                  <a:lnTo>
                    <a:pt x="81" y="30"/>
                  </a:lnTo>
                  <a:lnTo>
                    <a:pt x="90" y="37"/>
                  </a:lnTo>
                  <a:lnTo>
                    <a:pt x="100" y="42"/>
                  </a:lnTo>
                  <a:lnTo>
                    <a:pt x="110" y="49"/>
                  </a:lnTo>
                  <a:lnTo>
                    <a:pt x="101" y="204"/>
                  </a:lnTo>
                  <a:lnTo>
                    <a:pt x="99" y="381"/>
                  </a:lnTo>
                  <a:lnTo>
                    <a:pt x="94" y="551"/>
                  </a:lnTo>
                  <a:lnTo>
                    <a:pt x="83" y="686"/>
                  </a:lnTo>
                  <a:lnTo>
                    <a:pt x="73" y="689"/>
                  </a:lnTo>
                  <a:lnTo>
                    <a:pt x="61" y="693"/>
                  </a:lnTo>
                  <a:lnTo>
                    <a:pt x="51" y="696"/>
                  </a:lnTo>
                  <a:lnTo>
                    <a:pt x="41" y="699"/>
                  </a:lnTo>
                  <a:lnTo>
                    <a:pt x="31" y="702"/>
                  </a:lnTo>
                  <a:lnTo>
                    <a:pt x="20" y="705"/>
                  </a:lnTo>
                  <a:lnTo>
                    <a:pt x="10" y="709"/>
                  </a:lnTo>
                  <a:lnTo>
                    <a:pt x="0" y="712"/>
                  </a:lnTo>
                  <a:lnTo>
                    <a:pt x="7" y="618"/>
                  </a:lnTo>
                  <a:lnTo>
                    <a:pt x="17" y="532"/>
                  </a:lnTo>
                  <a:lnTo>
                    <a:pt x="28" y="450"/>
                  </a:lnTo>
                  <a:lnTo>
                    <a:pt x="40" y="369"/>
                  </a:lnTo>
                  <a:lnTo>
                    <a:pt x="48" y="288"/>
                  </a:lnTo>
                  <a:lnTo>
                    <a:pt x="50" y="200"/>
                  </a:lnTo>
                  <a:lnTo>
                    <a:pt x="46" y="10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790826" y="4967288"/>
              <a:ext cx="179388" cy="11414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13" y="49"/>
                </a:cxn>
                <a:cxn ang="0">
                  <a:pos x="102" y="205"/>
                </a:cxn>
                <a:cxn ang="0">
                  <a:pos x="99" y="384"/>
                </a:cxn>
                <a:cxn ang="0">
                  <a:pos x="96" y="556"/>
                </a:cxn>
                <a:cxn ang="0">
                  <a:pos x="84" y="692"/>
                </a:cxn>
                <a:cxn ang="0">
                  <a:pos x="0" y="719"/>
                </a:cxn>
                <a:cxn ang="0">
                  <a:pos x="7" y="625"/>
                </a:cxn>
                <a:cxn ang="0">
                  <a:pos x="18" y="538"/>
                </a:cxn>
                <a:cxn ang="0">
                  <a:pos x="30" y="455"/>
                </a:cxn>
                <a:cxn ang="0">
                  <a:pos x="41" y="373"/>
                </a:cxn>
                <a:cxn ang="0">
                  <a:pos x="49" y="289"/>
                </a:cxn>
                <a:cxn ang="0">
                  <a:pos x="52" y="201"/>
                </a:cxn>
                <a:cxn ang="0">
                  <a:pos x="49" y="106"/>
                </a:cxn>
                <a:cxn ang="0">
                  <a:pos x="35" y="0"/>
                </a:cxn>
              </a:cxnLst>
              <a:rect l="0" t="0" r="r" b="b"/>
              <a:pathLst>
                <a:path w="113" h="719">
                  <a:moveTo>
                    <a:pt x="35" y="0"/>
                  </a:moveTo>
                  <a:lnTo>
                    <a:pt x="113" y="49"/>
                  </a:lnTo>
                  <a:lnTo>
                    <a:pt x="102" y="205"/>
                  </a:lnTo>
                  <a:lnTo>
                    <a:pt x="99" y="384"/>
                  </a:lnTo>
                  <a:lnTo>
                    <a:pt x="96" y="556"/>
                  </a:lnTo>
                  <a:lnTo>
                    <a:pt x="84" y="692"/>
                  </a:lnTo>
                  <a:lnTo>
                    <a:pt x="0" y="719"/>
                  </a:lnTo>
                  <a:lnTo>
                    <a:pt x="7" y="625"/>
                  </a:lnTo>
                  <a:lnTo>
                    <a:pt x="18" y="538"/>
                  </a:lnTo>
                  <a:lnTo>
                    <a:pt x="30" y="455"/>
                  </a:lnTo>
                  <a:lnTo>
                    <a:pt x="41" y="373"/>
                  </a:lnTo>
                  <a:lnTo>
                    <a:pt x="49" y="289"/>
                  </a:lnTo>
                  <a:lnTo>
                    <a:pt x="52" y="201"/>
                  </a:lnTo>
                  <a:lnTo>
                    <a:pt x="49" y="10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987426" y="6138863"/>
              <a:ext cx="1479550" cy="1222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5" y="11"/>
                </a:cxn>
                <a:cxn ang="0">
                  <a:pos x="87" y="20"/>
                </a:cxn>
                <a:cxn ang="0">
                  <a:pos x="128" y="27"/>
                </a:cxn>
                <a:cxn ang="0">
                  <a:pos x="167" y="33"/>
                </a:cxn>
                <a:cxn ang="0">
                  <a:pos x="206" y="38"/>
                </a:cxn>
                <a:cxn ang="0">
                  <a:pos x="245" y="41"/>
                </a:cxn>
                <a:cxn ang="0">
                  <a:pos x="283" y="45"/>
                </a:cxn>
                <a:cxn ang="0">
                  <a:pos x="324" y="46"/>
                </a:cxn>
                <a:cxn ang="0">
                  <a:pos x="365" y="47"/>
                </a:cxn>
                <a:cxn ang="0">
                  <a:pos x="407" y="46"/>
                </a:cxn>
                <a:cxn ang="0">
                  <a:pos x="453" y="45"/>
                </a:cxn>
                <a:cxn ang="0">
                  <a:pos x="499" y="42"/>
                </a:cxn>
                <a:cxn ang="0">
                  <a:pos x="549" y="39"/>
                </a:cxn>
                <a:cxn ang="0">
                  <a:pos x="603" y="35"/>
                </a:cxn>
                <a:cxn ang="0">
                  <a:pos x="659" y="30"/>
                </a:cxn>
                <a:cxn ang="0">
                  <a:pos x="721" y="24"/>
                </a:cxn>
                <a:cxn ang="0">
                  <a:pos x="757" y="18"/>
                </a:cxn>
                <a:cxn ang="0">
                  <a:pos x="826" y="21"/>
                </a:cxn>
                <a:cxn ang="0">
                  <a:pos x="932" y="35"/>
                </a:cxn>
                <a:cxn ang="0">
                  <a:pos x="814" y="48"/>
                </a:cxn>
                <a:cxn ang="0">
                  <a:pos x="725" y="61"/>
                </a:cxn>
                <a:cxn ang="0">
                  <a:pos x="688" y="65"/>
                </a:cxn>
                <a:cxn ang="0">
                  <a:pos x="650" y="70"/>
                </a:cxn>
                <a:cxn ang="0">
                  <a:pos x="613" y="72"/>
                </a:cxn>
                <a:cxn ang="0">
                  <a:pos x="576" y="74"/>
                </a:cxn>
                <a:cxn ang="0">
                  <a:pos x="540" y="77"/>
                </a:cxn>
                <a:cxn ang="0">
                  <a:pos x="505" y="77"/>
                </a:cxn>
                <a:cxn ang="0">
                  <a:pos x="470" y="77"/>
                </a:cxn>
                <a:cxn ang="0">
                  <a:pos x="436" y="77"/>
                </a:cxn>
                <a:cxn ang="0">
                  <a:pos x="403" y="75"/>
                </a:cxn>
                <a:cxn ang="0">
                  <a:pos x="370" y="74"/>
                </a:cxn>
                <a:cxn ang="0">
                  <a:pos x="339" y="72"/>
                </a:cxn>
                <a:cxn ang="0">
                  <a:pos x="308" y="70"/>
                </a:cxn>
                <a:cxn ang="0">
                  <a:pos x="279" y="66"/>
                </a:cxn>
                <a:cxn ang="0">
                  <a:pos x="251" y="64"/>
                </a:cxn>
                <a:cxn ang="0">
                  <a:pos x="223" y="61"/>
                </a:cxn>
                <a:cxn ang="0">
                  <a:pos x="198" y="56"/>
                </a:cxn>
                <a:cxn ang="0">
                  <a:pos x="173" y="53"/>
                </a:cxn>
                <a:cxn ang="0">
                  <a:pos x="151" y="48"/>
                </a:cxn>
                <a:cxn ang="0">
                  <a:pos x="128" y="45"/>
                </a:cxn>
                <a:cxn ang="0">
                  <a:pos x="109" y="40"/>
                </a:cxn>
                <a:cxn ang="0">
                  <a:pos x="89" y="36"/>
                </a:cxn>
                <a:cxn ang="0">
                  <a:pos x="72" y="31"/>
                </a:cxn>
                <a:cxn ang="0">
                  <a:pos x="56" y="28"/>
                </a:cxn>
                <a:cxn ang="0">
                  <a:pos x="43" y="23"/>
                </a:cxn>
                <a:cxn ang="0">
                  <a:pos x="31" y="20"/>
                </a:cxn>
                <a:cxn ang="0">
                  <a:pos x="21" y="16"/>
                </a:cxn>
                <a:cxn ang="0">
                  <a:pos x="12" y="13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932" h="77">
                  <a:moveTo>
                    <a:pt x="2" y="0"/>
                  </a:moveTo>
                  <a:lnTo>
                    <a:pt x="45" y="11"/>
                  </a:lnTo>
                  <a:lnTo>
                    <a:pt x="87" y="20"/>
                  </a:lnTo>
                  <a:lnTo>
                    <a:pt x="128" y="27"/>
                  </a:lnTo>
                  <a:lnTo>
                    <a:pt x="167" y="33"/>
                  </a:lnTo>
                  <a:lnTo>
                    <a:pt x="206" y="38"/>
                  </a:lnTo>
                  <a:lnTo>
                    <a:pt x="245" y="41"/>
                  </a:lnTo>
                  <a:lnTo>
                    <a:pt x="283" y="45"/>
                  </a:lnTo>
                  <a:lnTo>
                    <a:pt x="324" y="46"/>
                  </a:lnTo>
                  <a:lnTo>
                    <a:pt x="365" y="47"/>
                  </a:lnTo>
                  <a:lnTo>
                    <a:pt x="407" y="46"/>
                  </a:lnTo>
                  <a:lnTo>
                    <a:pt x="453" y="45"/>
                  </a:lnTo>
                  <a:lnTo>
                    <a:pt x="499" y="42"/>
                  </a:lnTo>
                  <a:lnTo>
                    <a:pt x="549" y="39"/>
                  </a:lnTo>
                  <a:lnTo>
                    <a:pt x="603" y="35"/>
                  </a:lnTo>
                  <a:lnTo>
                    <a:pt x="659" y="30"/>
                  </a:lnTo>
                  <a:lnTo>
                    <a:pt x="721" y="24"/>
                  </a:lnTo>
                  <a:lnTo>
                    <a:pt x="757" y="18"/>
                  </a:lnTo>
                  <a:lnTo>
                    <a:pt x="826" y="21"/>
                  </a:lnTo>
                  <a:lnTo>
                    <a:pt x="932" y="35"/>
                  </a:lnTo>
                  <a:lnTo>
                    <a:pt x="814" y="48"/>
                  </a:lnTo>
                  <a:lnTo>
                    <a:pt x="725" y="61"/>
                  </a:lnTo>
                  <a:lnTo>
                    <a:pt x="688" y="65"/>
                  </a:lnTo>
                  <a:lnTo>
                    <a:pt x="650" y="70"/>
                  </a:lnTo>
                  <a:lnTo>
                    <a:pt x="613" y="72"/>
                  </a:lnTo>
                  <a:lnTo>
                    <a:pt x="576" y="74"/>
                  </a:lnTo>
                  <a:lnTo>
                    <a:pt x="540" y="77"/>
                  </a:lnTo>
                  <a:lnTo>
                    <a:pt x="505" y="77"/>
                  </a:lnTo>
                  <a:lnTo>
                    <a:pt x="470" y="77"/>
                  </a:lnTo>
                  <a:lnTo>
                    <a:pt x="436" y="77"/>
                  </a:lnTo>
                  <a:lnTo>
                    <a:pt x="403" y="75"/>
                  </a:lnTo>
                  <a:lnTo>
                    <a:pt x="370" y="74"/>
                  </a:lnTo>
                  <a:lnTo>
                    <a:pt x="339" y="72"/>
                  </a:lnTo>
                  <a:lnTo>
                    <a:pt x="308" y="70"/>
                  </a:lnTo>
                  <a:lnTo>
                    <a:pt x="279" y="66"/>
                  </a:lnTo>
                  <a:lnTo>
                    <a:pt x="251" y="64"/>
                  </a:lnTo>
                  <a:lnTo>
                    <a:pt x="223" y="61"/>
                  </a:lnTo>
                  <a:lnTo>
                    <a:pt x="198" y="56"/>
                  </a:lnTo>
                  <a:lnTo>
                    <a:pt x="173" y="53"/>
                  </a:lnTo>
                  <a:lnTo>
                    <a:pt x="151" y="48"/>
                  </a:lnTo>
                  <a:lnTo>
                    <a:pt x="128" y="45"/>
                  </a:lnTo>
                  <a:lnTo>
                    <a:pt x="109" y="40"/>
                  </a:lnTo>
                  <a:lnTo>
                    <a:pt x="89" y="36"/>
                  </a:lnTo>
                  <a:lnTo>
                    <a:pt x="72" y="31"/>
                  </a:lnTo>
                  <a:lnTo>
                    <a:pt x="56" y="28"/>
                  </a:lnTo>
                  <a:lnTo>
                    <a:pt x="43" y="23"/>
                  </a:lnTo>
                  <a:lnTo>
                    <a:pt x="31" y="20"/>
                  </a:lnTo>
                  <a:lnTo>
                    <a:pt x="21" y="16"/>
                  </a:lnTo>
                  <a:lnTo>
                    <a:pt x="12" y="13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420813" y="6261100"/>
              <a:ext cx="552450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8"/>
                </a:cxn>
                <a:cxn ang="0">
                  <a:pos x="126" y="8"/>
                </a:cxn>
                <a:cxn ang="0">
                  <a:pos x="186" y="8"/>
                </a:cxn>
                <a:cxn ang="0">
                  <a:pos x="249" y="4"/>
                </a:cxn>
                <a:cxn ang="0">
                  <a:pos x="257" y="27"/>
                </a:cxn>
                <a:cxn ang="0">
                  <a:pos x="274" y="53"/>
                </a:cxn>
                <a:cxn ang="0">
                  <a:pos x="315" y="70"/>
                </a:cxn>
                <a:cxn ang="0">
                  <a:pos x="348" y="90"/>
                </a:cxn>
                <a:cxn ang="0">
                  <a:pos x="288" y="90"/>
                </a:cxn>
                <a:cxn ang="0">
                  <a:pos x="208" y="82"/>
                </a:cxn>
                <a:cxn ang="0">
                  <a:pos x="133" y="73"/>
                </a:cxn>
                <a:cxn ang="0">
                  <a:pos x="82" y="63"/>
                </a:cxn>
                <a:cxn ang="0">
                  <a:pos x="20" y="25"/>
                </a:cxn>
                <a:cxn ang="0">
                  <a:pos x="0" y="0"/>
                </a:cxn>
              </a:cxnLst>
              <a:rect l="0" t="0" r="r" b="b"/>
              <a:pathLst>
                <a:path w="348" h="90">
                  <a:moveTo>
                    <a:pt x="0" y="0"/>
                  </a:moveTo>
                  <a:lnTo>
                    <a:pt x="46" y="8"/>
                  </a:lnTo>
                  <a:lnTo>
                    <a:pt x="126" y="8"/>
                  </a:lnTo>
                  <a:lnTo>
                    <a:pt x="186" y="8"/>
                  </a:lnTo>
                  <a:lnTo>
                    <a:pt x="249" y="4"/>
                  </a:lnTo>
                  <a:lnTo>
                    <a:pt x="257" y="27"/>
                  </a:lnTo>
                  <a:lnTo>
                    <a:pt x="274" y="53"/>
                  </a:lnTo>
                  <a:lnTo>
                    <a:pt x="315" y="70"/>
                  </a:lnTo>
                  <a:lnTo>
                    <a:pt x="348" y="90"/>
                  </a:lnTo>
                  <a:lnTo>
                    <a:pt x="288" y="90"/>
                  </a:lnTo>
                  <a:lnTo>
                    <a:pt x="208" y="82"/>
                  </a:lnTo>
                  <a:lnTo>
                    <a:pt x="133" y="73"/>
                  </a:lnTo>
                  <a:lnTo>
                    <a:pt x="82" y="63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1319213" y="6384925"/>
              <a:ext cx="966788" cy="236538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31" y="0"/>
                </a:cxn>
                <a:cxn ang="0">
                  <a:pos x="73" y="19"/>
                </a:cxn>
                <a:cxn ang="0">
                  <a:pos x="13" y="46"/>
                </a:cxn>
                <a:cxn ang="0">
                  <a:pos x="2" y="59"/>
                </a:cxn>
                <a:cxn ang="0">
                  <a:pos x="0" y="70"/>
                </a:cxn>
                <a:cxn ang="0">
                  <a:pos x="4" y="81"/>
                </a:cxn>
                <a:cxn ang="0">
                  <a:pos x="14" y="90"/>
                </a:cxn>
                <a:cxn ang="0">
                  <a:pos x="31" y="99"/>
                </a:cxn>
                <a:cxn ang="0">
                  <a:pos x="52" y="105"/>
                </a:cxn>
                <a:cxn ang="0">
                  <a:pos x="76" y="112"/>
                </a:cxn>
                <a:cxn ang="0">
                  <a:pos x="103" y="118"/>
                </a:cxn>
                <a:cxn ang="0">
                  <a:pos x="131" y="124"/>
                </a:cxn>
                <a:cxn ang="0">
                  <a:pos x="160" y="128"/>
                </a:cxn>
                <a:cxn ang="0">
                  <a:pos x="188" y="132"/>
                </a:cxn>
                <a:cxn ang="0">
                  <a:pos x="214" y="135"/>
                </a:cxn>
                <a:cxn ang="0">
                  <a:pos x="238" y="137"/>
                </a:cxn>
                <a:cxn ang="0">
                  <a:pos x="258" y="140"/>
                </a:cxn>
                <a:cxn ang="0">
                  <a:pos x="274" y="141"/>
                </a:cxn>
                <a:cxn ang="0">
                  <a:pos x="285" y="142"/>
                </a:cxn>
                <a:cxn ang="0">
                  <a:pos x="471" y="149"/>
                </a:cxn>
                <a:cxn ang="0">
                  <a:pos x="609" y="132"/>
                </a:cxn>
                <a:cxn ang="0">
                  <a:pos x="585" y="119"/>
                </a:cxn>
                <a:cxn ang="0">
                  <a:pos x="563" y="108"/>
                </a:cxn>
                <a:cxn ang="0">
                  <a:pos x="540" y="96"/>
                </a:cxn>
                <a:cxn ang="0">
                  <a:pos x="520" y="85"/>
                </a:cxn>
                <a:cxn ang="0">
                  <a:pos x="498" y="73"/>
                </a:cxn>
                <a:cxn ang="0">
                  <a:pos x="478" y="60"/>
                </a:cxn>
                <a:cxn ang="0">
                  <a:pos x="457" y="46"/>
                </a:cxn>
                <a:cxn ang="0">
                  <a:pos x="436" y="32"/>
                </a:cxn>
                <a:cxn ang="0">
                  <a:pos x="406" y="31"/>
                </a:cxn>
                <a:cxn ang="0">
                  <a:pos x="394" y="31"/>
                </a:cxn>
                <a:cxn ang="0">
                  <a:pos x="380" y="29"/>
                </a:cxn>
                <a:cxn ang="0">
                  <a:pos x="365" y="29"/>
                </a:cxn>
                <a:cxn ang="0">
                  <a:pos x="350" y="28"/>
                </a:cxn>
                <a:cxn ang="0">
                  <a:pos x="333" y="28"/>
                </a:cxn>
                <a:cxn ang="0">
                  <a:pos x="317" y="27"/>
                </a:cxn>
                <a:cxn ang="0">
                  <a:pos x="300" y="26"/>
                </a:cxn>
                <a:cxn ang="0">
                  <a:pos x="283" y="25"/>
                </a:cxn>
                <a:cxn ang="0">
                  <a:pos x="266" y="23"/>
                </a:cxn>
                <a:cxn ang="0">
                  <a:pos x="250" y="21"/>
                </a:cxn>
                <a:cxn ang="0">
                  <a:pos x="233" y="18"/>
                </a:cxn>
                <a:cxn ang="0">
                  <a:pos x="219" y="16"/>
                </a:cxn>
                <a:cxn ang="0">
                  <a:pos x="204" y="12"/>
                </a:cxn>
                <a:cxn ang="0">
                  <a:pos x="190" y="9"/>
                </a:cxn>
                <a:cxn ang="0">
                  <a:pos x="178" y="4"/>
                </a:cxn>
                <a:cxn ang="0">
                  <a:pos x="168" y="0"/>
                </a:cxn>
              </a:cxnLst>
              <a:rect l="0" t="0" r="r" b="b"/>
              <a:pathLst>
                <a:path w="609" h="149">
                  <a:moveTo>
                    <a:pt x="168" y="0"/>
                  </a:moveTo>
                  <a:lnTo>
                    <a:pt x="131" y="0"/>
                  </a:lnTo>
                  <a:lnTo>
                    <a:pt x="73" y="19"/>
                  </a:lnTo>
                  <a:lnTo>
                    <a:pt x="13" y="46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4" y="81"/>
                  </a:lnTo>
                  <a:lnTo>
                    <a:pt x="14" y="90"/>
                  </a:lnTo>
                  <a:lnTo>
                    <a:pt x="31" y="99"/>
                  </a:lnTo>
                  <a:lnTo>
                    <a:pt x="52" y="105"/>
                  </a:lnTo>
                  <a:lnTo>
                    <a:pt x="76" y="112"/>
                  </a:lnTo>
                  <a:lnTo>
                    <a:pt x="103" y="118"/>
                  </a:lnTo>
                  <a:lnTo>
                    <a:pt x="131" y="124"/>
                  </a:lnTo>
                  <a:lnTo>
                    <a:pt x="160" y="128"/>
                  </a:lnTo>
                  <a:lnTo>
                    <a:pt x="188" y="132"/>
                  </a:lnTo>
                  <a:lnTo>
                    <a:pt x="214" y="135"/>
                  </a:lnTo>
                  <a:lnTo>
                    <a:pt x="238" y="137"/>
                  </a:lnTo>
                  <a:lnTo>
                    <a:pt x="258" y="140"/>
                  </a:lnTo>
                  <a:lnTo>
                    <a:pt x="274" y="141"/>
                  </a:lnTo>
                  <a:lnTo>
                    <a:pt x="285" y="142"/>
                  </a:lnTo>
                  <a:lnTo>
                    <a:pt x="471" y="149"/>
                  </a:lnTo>
                  <a:lnTo>
                    <a:pt x="609" y="132"/>
                  </a:lnTo>
                  <a:lnTo>
                    <a:pt x="585" y="119"/>
                  </a:lnTo>
                  <a:lnTo>
                    <a:pt x="563" y="108"/>
                  </a:lnTo>
                  <a:lnTo>
                    <a:pt x="540" y="96"/>
                  </a:lnTo>
                  <a:lnTo>
                    <a:pt x="520" y="85"/>
                  </a:lnTo>
                  <a:lnTo>
                    <a:pt x="498" y="73"/>
                  </a:lnTo>
                  <a:lnTo>
                    <a:pt x="478" y="60"/>
                  </a:lnTo>
                  <a:lnTo>
                    <a:pt x="457" y="46"/>
                  </a:lnTo>
                  <a:lnTo>
                    <a:pt x="436" y="32"/>
                  </a:lnTo>
                  <a:lnTo>
                    <a:pt x="406" y="31"/>
                  </a:lnTo>
                  <a:lnTo>
                    <a:pt x="394" y="31"/>
                  </a:lnTo>
                  <a:lnTo>
                    <a:pt x="380" y="29"/>
                  </a:lnTo>
                  <a:lnTo>
                    <a:pt x="365" y="29"/>
                  </a:lnTo>
                  <a:lnTo>
                    <a:pt x="350" y="28"/>
                  </a:lnTo>
                  <a:lnTo>
                    <a:pt x="333" y="28"/>
                  </a:lnTo>
                  <a:lnTo>
                    <a:pt x="317" y="27"/>
                  </a:lnTo>
                  <a:lnTo>
                    <a:pt x="300" y="26"/>
                  </a:lnTo>
                  <a:lnTo>
                    <a:pt x="283" y="25"/>
                  </a:lnTo>
                  <a:lnTo>
                    <a:pt x="266" y="23"/>
                  </a:lnTo>
                  <a:lnTo>
                    <a:pt x="250" y="21"/>
                  </a:lnTo>
                  <a:lnTo>
                    <a:pt x="233" y="18"/>
                  </a:lnTo>
                  <a:lnTo>
                    <a:pt x="219" y="16"/>
                  </a:lnTo>
                  <a:lnTo>
                    <a:pt x="204" y="12"/>
                  </a:lnTo>
                  <a:lnTo>
                    <a:pt x="190" y="9"/>
                  </a:lnTo>
                  <a:lnTo>
                    <a:pt x="178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435101" y="6254750"/>
              <a:ext cx="369888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8" y="26"/>
                </a:cxn>
                <a:cxn ang="0">
                  <a:pos x="41" y="36"/>
                </a:cxn>
                <a:cxn ang="0">
                  <a:pos x="54" y="47"/>
                </a:cxn>
                <a:cxn ang="0">
                  <a:pos x="67" y="55"/>
                </a:cxn>
                <a:cxn ang="0">
                  <a:pos x="80" y="63"/>
                </a:cxn>
                <a:cxn ang="0">
                  <a:pos x="92" y="68"/>
                </a:cxn>
                <a:cxn ang="0">
                  <a:pos x="106" y="74"/>
                </a:cxn>
                <a:cxn ang="0">
                  <a:pos x="120" y="78"/>
                </a:cxn>
                <a:cxn ang="0">
                  <a:pos x="133" y="82"/>
                </a:cxn>
                <a:cxn ang="0">
                  <a:pos x="148" y="85"/>
                </a:cxn>
                <a:cxn ang="0">
                  <a:pos x="164" y="88"/>
                </a:cxn>
                <a:cxn ang="0">
                  <a:pos x="180" y="89"/>
                </a:cxn>
                <a:cxn ang="0">
                  <a:pos x="197" y="90"/>
                </a:cxn>
                <a:cxn ang="0">
                  <a:pos x="214" y="91"/>
                </a:cxn>
                <a:cxn ang="0">
                  <a:pos x="233" y="91"/>
                </a:cxn>
                <a:cxn ang="0">
                  <a:pos x="218" y="82"/>
                </a:cxn>
                <a:cxn ang="0">
                  <a:pos x="207" y="74"/>
                </a:cxn>
                <a:cxn ang="0">
                  <a:pos x="197" y="66"/>
                </a:cxn>
                <a:cxn ang="0">
                  <a:pos x="188" y="57"/>
                </a:cxn>
                <a:cxn ang="0">
                  <a:pos x="180" y="49"/>
                </a:cxn>
                <a:cxn ang="0">
                  <a:pos x="172" y="39"/>
                </a:cxn>
                <a:cxn ang="0">
                  <a:pos x="163" y="27"/>
                </a:cxn>
                <a:cxn ang="0">
                  <a:pos x="152" y="14"/>
                </a:cxn>
                <a:cxn ang="0">
                  <a:pos x="99" y="14"/>
                </a:cxn>
                <a:cxn ang="0">
                  <a:pos x="0" y="0"/>
                </a:cxn>
              </a:cxnLst>
              <a:rect l="0" t="0" r="r" b="b"/>
              <a:pathLst>
                <a:path w="233" h="91">
                  <a:moveTo>
                    <a:pt x="0" y="0"/>
                  </a:moveTo>
                  <a:lnTo>
                    <a:pt x="14" y="14"/>
                  </a:lnTo>
                  <a:lnTo>
                    <a:pt x="28" y="26"/>
                  </a:lnTo>
                  <a:lnTo>
                    <a:pt x="41" y="36"/>
                  </a:lnTo>
                  <a:lnTo>
                    <a:pt x="54" y="47"/>
                  </a:lnTo>
                  <a:lnTo>
                    <a:pt x="67" y="55"/>
                  </a:lnTo>
                  <a:lnTo>
                    <a:pt x="80" y="63"/>
                  </a:lnTo>
                  <a:lnTo>
                    <a:pt x="92" y="68"/>
                  </a:lnTo>
                  <a:lnTo>
                    <a:pt x="106" y="74"/>
                  </a:lnTo>
                  <a:lnTo>
                    <a:pt x="120" y="78"/>
                  </a:lnTo>
                  <a:lnTo>
                    <a:pt x="133" y="82"/>
                  </a:lnTo>
                  <a:lnTo>
                    <a:pt x="148" y="85"/>
                  </a:lnTo>
                  <a:lnTo>
                    <a:pt x="164" y="88"/>
                  </a:lnTo>
                  <a:lnTo>
                    <a:pt x="180" y="89"/>
                  </a:lnTo>
                  <a:lnTo>
                    <a:pt x="197" y="90"/>
                  </a:lnTo>
                  <a:lnTo>
                    <a:pt x="214" y="91"/>
                  </a:lnTo>
                  <a:lnTo>
                    <a:pt x="233" y="91"/>
                  </a:lnTo>
                  <a:lnTo>
                    <a:pt x="218" y="82"/>
                  </a:lnTo>
                  <a:lnTo>
                    <a:pt x="207" y="74"/>
                  </a:lnTo>
                  <a:lnTo>
                    <a:pt x="197" y="66"/>
                  </a:lnTo>
                  <a:lnTo>
                    <a:pt x="188" y="57"/>
                  </a:lnTo>
                  <a:lnTo>
                    <a:pt x="180" y="49"/>
                  </a:lnTo>
                  <a:lnTo>
                    <a:pt x="172" y="39"/>
                  </a:lnTo>
                  <a:lnTo>
                    <a:pt x="163" y="27"/>
                  </a:lnTo>
                  <a:lnTo>
                    <a:pt x="152" y="14"/>
                  </a:lnTo>
                  <a:lnTo>
                    <a:pt x="9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300163" y="6367463"/>
              <a:ext cx="782638" cy="2492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64" y="29"/>
                </a:cxn>
                <a:cxn ang="0">
                  <a:pos x="0" y="69"/>
                </a:cxn>
                <a:cxn ang="0">
                  <a:pos x="6" y="81"/>
                </a:cxn>
                <a:cxn ang="0">
                  <a:pos x="17" y="94"/>
                </a:cxn>
                <a:cxn ang="0">
                  <a:pos x="33" y="104"/>
                </a:cxn>
                <a:cxn ang="0">
                  <a:pos x="54" y="112"/>
                </a:cxn>
                <a:cxn ang="0">
                  <a:pos x="76" y="120"/>
                </a:cxn>
                <a:cxn ang="0">
                  <a:pos x="101" y="127"/>
                </a:cxn>
                <a:cxn ang="0">
                  <a:pos x="130" y="132"/>
                </a:cxn>
                <a:cxn ang="0">
                  <a:pos x="158" y="137"/>
                </a:cxn>
                <a:cxn ang="0">
                  <a:pos x="188" y="141"/>
                </a:cxn>
                <a:cxn ang="0">
                  <a:pos x="217" y="145"/>
                </a:cxn>
                <a:cxn ang="0">
                  <a:pos x="245" y="147"/>
                </a:cxn>
                <a:cxn ang="0">
                  <a:pos x="274" y="151"/>
                </a:cxn>
                <a:cxn ang="0">
                  <a:pos x="299" y="152"/>
                </a:cxn>
                <a:cxn ang="0">
                  <a:pos x="323" y="154"/>
                </a:cxn>
                <a:cxn ang="0">
                  <a:pos x="343" y="156"/>
                </a:cxn>
                <a:cxn ang="0">
                  <a:pos x="359" y="157"/>
                </a:cxn>
                <a:cxn ang="0">
                  <a:pos x="493" y="157"/>
                </a:cxn>
                <a:cxn ang="0">
                  <a:pos x="426" y="112"/>
                </a:cxn>
                <a:cxn ang="0">
                  <a:pos x="377" y="36"/>
                </a:cxn>
                <a:cxn ang="0">
                  <a:pos x="287" y="36"/>
                </a:cxn>
                <a:cxn ang="0">
                  <a:pos x="171" y="15"/>
                </a:cxn>
                <a:cxn ang="0">
                  <a:pos x="131" y="0"/>
                </a:cxn>
              </a:cxnLst>
              <a:rect l="0" t="0" r="r" b="b"/>
              <a:pathLst>
                <a:path w="493" h="157">
                  <a:moveTo>
                    <a:pt x="131" y="0"/>
                  </a:moveTo>
                  <a:lnTo>
                    <a:pt x="64" y="29"/>
                  </a:lnTo>
                  <a:lnTo>
                    <a:pt x="0" y="69"/>
                  </a:lnTo>
                  <a:lnTo>
                    <a:pt x="6" y="81"/>
                  </a:lnTo>
                  <a:lnTo>
                    <a:pt x="17" y="94"/>
                  </a:lnTo>
                  <a:lnTo>
                    <a:pt x="33" y="104"/>
                  </a:lnTo>
                  <a:lnTo>
                    <a:pt x="54" y="112"/>
                  </a:lnTo>
                  <a:lnTo>
                    <a:pt x="76" y="120"/>
                  </a:lnTo>
                  <a:lnTo>
                    <a:pt x="101" y="127"/>
                  </a:lnTo>
                  <a:lnTo>
                    <a:pt x="130" y="132"/>
                  </a:lnTo>
                  <a:lnTo>
                    <a:pt x="158" y="137"/>
                  </a:lnTo>
                  <a:lnTo>
                    <a:pt x="188" y="141"/>
                  </a:lnTo>
                  <a:lnTo>
                    <a:pt x="217" y="145"/>
                  </a:lnTo>
                  <a:lnTo>
                    <a:pt x="245" y="147"/>
                  </a:lnTo>
                  <a:lnTo>
                    <a:pt x="274" y="151"/>
                  </a:lnTo>
                  <a:lnTo>
                    <a:pt x="299" y="152"/>
                  </a:lnTo>
                  <a:lnTo>
                    <a:pt x="323" y="154"/>
                  </a:lnTo>
                  <a:lnTo>
                    <a:pt x="343" y="156"/>
                  </a:lnTo>
                  <a:lnTo>
                    <a:pt x="359" y="157"/>
                  </a:lnTo>
                  <a:lnTo>
                    <a:pt x="493" y="157"/>
                  </a:lnTo>
                  <a:lnTo>
                    <a:pt x="426" y="112"/>
                  </a:lnTo>
                  <a:lnTo>
                    <a:pt x="377" y="36"/>
                  </a:lnTo>
                  <a:lnTo>
                    <a:pt x="287" y="36"/>
                  </a:lnTo>
                  <a:lnTo>
                    <a:pt x="171" y="1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534988" y="5468938"/>
              <a:ext cx="244475" cy="4921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0"/>
                </a:cxn>
                <a:cxn ang="0">
                  <a:pos x="154" y="31"/>
                </a:cxn>
                <a:cxn ang="0">
                  <a:pos x="154" y="13"/>
                </a:cxn>
                <a:cxn ang="0">
                  <a:pos x="100" y="15"/>
                </a:cxn>
                <a:cxn ang="0">
                  <a:pos x="94" y="9"/>
                </a:cxn>
                <a:cxn ang="0">
                  <a:pos x="87" y="5"/>
                </a:cxn>
                <a:cxn ang="0">
                  <a:pos x="81" y="2"/>
                </a:cxn>
                <a:cxn ang="0">
                  <a:pos x="75" y="0"/>
                </a:cxn>
                <a:cxn ang="0">
                  <a:pos x="69" y="1"/>
                </a:cxn>
                <a:cxn ang="0">
                  <a:pos x="63" y="4"/>
                </a:cxn>
                <a:cxn ang="0">
                  <a:pos x="58" y="8"/>
                </a:cxn>
                <a:cxn ang="0">
                  <a:pos x="53" y="15"/>
                </a:cxn>
                <a:cxn ang="0">
                  <a:pos x="0" y="17"/>
                </a:cxn>
              </a:cxnLst>
              <a:rect l="0" t="0" r="r" b="b"/>
              <a:pathLst>
                <a:path w="154" h="31">
                  <a:moveTo>
                    <a:pt x="0" y="17"/>
                  </a:moveTo>
                  <a:lnTo>
                    <a:pt x="0" y="30"/>
                  </a:lnTo>
                  <a:lnTo>
                    <a:pt x="154" y="31"/>
                  </a:lnTo>
                  <a:lnTo>
                    <a:pt x="154" y="13"/>
                  </a:lnTo>
                  <a:lnTo>
                    <a:pt x="100" y="15"/>
                  </a:lnTo>
                  <a:lnTo>
                    <a:pt x="94" y="9"/>
                  </a:lnTo>
                  <a:lnTo>
                    <a:pt x="87" y="5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3" y="4"/>
                  </a:lnTo>
                  <a:lnTo>
                    <a:pt x="58" y="8"/>
                  </a:lnTo>
                  <a:lnTo>
                    <a:pt x="53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512763" y="5592763"/>
              <a:ext cx="279400" cy="68580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76" y="0"/>
                </a:cxn>
                <a:cxn ang="0">
                  <a:pos x="152" y="24"/>
                </a:cxn>
                <a:cxn ang="0">
                  <a:pos x="151" y="123"/>
                </a:cxn>
                <a:cxn ang="0">
                  <a:pos x="153" y="225"/>
                </a:cxn>
                <a:cxn ang="0">
                  <a:pos x="160" y="320"/>
                </a:cxn>
                <a:cxn ang="0">
                  <a:pos x="168" y="396"/>
                </a:cxn>
                <a:cxn ang="0">
                  <a:pos x="21" y="396"/>
                </a:cxn>
                <a:cxn ang="0">
                  <a:pos x="0" y="432"/>
                </a:cxn>
                <a:cxn ang="0">
                  <a:pos x="2" y="368"/>
                </a:cxn>
                <a:cxn ang="0">
                  <a:pos x="133" y="379"/>
                </a:cxn>
                <a:cxn ang="0">
                  <a:pos x="133" y="0"/>
                </a:cxn>
              </a:cxnLst>
              <a:rect l="0" t="0" r="r" b="b"/>
              <a:pathLst>
                <a:path w="176" h="432">
                  <a:moveTo>
                    <a:pt x="133" y="0"/>
                  </a:moveTo>
                  <a:lnTo>
                    <a:pt x="176" y="0"/>
                  </a:lnTo>
                  <a:lnTo>
                    <a:pt x="152" y="24"/>
                  </a:lnTo>
                  <a:lnTo>
                    <a:pt x="151" y="123"/>
                  </a:lnTo>
                  <a:lnTo>
                    <a:pt x="153" y="225"/>
                  </a:lnTo>
                  <a:lnTo>
                    <a:pt x="160" y="320"/>
                  </a:lnTo>
                  <a:lnTo>
                    <a:pt x="168" y="396"/>
                  </a:lnTo>
                  <a:lnTo>
                    <a:pt x="21" y="396"/>
                  </a:lnTo>
                  <a:lnTo>
                    <a:pt x="0" y="432"/>
                  </a:lnTo>
                  <a:lnTo>
                    <a:pt x="2" y="368"/>
                  </a:lnTo>
                  <a:lnTo>
                    <a:pt x="133" y="37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487363" y="5516563"/>
              <a:ext cx="330200" cy="78581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92"/>
                </a:cxn>
                <a:cxn ang="0">
                  <a:pos x="21" y="495"/>
                </a:cxn>
                <a:cxn ang="0">
                  <a:pos x="21" y="412"/>
                </a:cxn>
                <a:cxn ang="0">
                  <a:pos x="22" y="69"/>
                </a:cxn>
                <a:cxn ang="0">
                  <a:pos x="208" y="41"/>
                </a:cxn>
                <a:cxn ang="0">
                  <a:pos x="208" y="12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208" h="495">
                  <a:moveTo>
                    <a:pt x="0" y="44"/>
                  </a:moveTo>
                  <a:lnTo>
                    <a:pt x="0" y="492"/>
                  </a:lnTo>
                  <a:lnTo>
                    <a:pt x="21" y="495"/>
                  </a:lnTo>
                  <a:lnTo>
                    <a:pt x="21" y="412"/>
                  </a:lnTo>
                  <a:lnTo>
                    <a:pt x="22" y="69"/>
                  </a:lnTo>
                  <a:lnTo>
                    <a:pt x="208" y="41"/>
                  </a:lnTo>
                  <a:lnTo>
                    <a:pt x="208" y="12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533401" y="5605463"/>
              <a:ext cx="284163" cy="657225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37" y="101"/>
                </a:cxn>
                <a:cxn ang="0">
                  <a:pos x="135" y="197"/>
                </a:cxn>
                <a:cxn ang="0">
                  <a:pos x="135" y="292"/>
                </a:cxn>
                <a:cxn ang="0">
                  <a:pos x="136" y="385"/>
                </a:cxn>
                <a:cxn ang="0">
                  <a:pos x="107" y="388"/>
                </a:cxn>
                <a:cxn ang="0">
                  <a:pos x="14" y="378"/>
                </a:cxn>
                <a:cxn ang="0">
                  <a:pos x="0" y="402"/>
                </a:cxn>
                <a:cxn ang="0">
                  <a:pos x="155" y="414"/>
                </a:cxn>
                <a:cxn ang="0">
                  <a:pos x="153" y="352"/>
                </a:cxn>
                <a:cxn ang="0">
                  <a:pos x="151" y="294"/>
                </a:cxn>
                <a:cxn ang="0">
                  <a:pos x="149" y="240"/>
                </a:cxn>
                <a:cxn ang="0">
                  <a:pos x="149" y="188"/>
                </a:cxn>
                <a:cxn ang="0">
                  <a:pos x="152" y="139"/>
                </a:cxn>
                <a:cxn ang="0">
                  <a:pos x="157" y="91"/>
                </a:cxn>
                <a:cxn ang="0">
                  <a:pos x="166" y="46"/>
                </a:cxn>
                <a:cxn ang="0">
                  <a:pos x="179" y="0"/>
                </a:cxn>
                <a:cxn ang="0">
                  <a:pos x="139" y="8"/>
                </a:cxn>
              </a:cxnLst>
              <a:rect l="0" t="0" r="r" b="b"/>
              <a:pathLst>
                <a:path w="179" h="414">
                  <a:moveTo>
                    <a:pt x="139" y="8"/>
                  </a:moveTo>
                  <a:lnTo>
                    <a:pt x="137" y="101"/>
                  </a:lnTo>
                  <a:lnTo>
                    <a:pt x="135" y="197"/>
                  </a:lnTo>
                  <a:lnTo>
                    <a:pt x="135" y="292"/>
                  </a:lnTo>
                  <a:lnTo>
                    <a:pt x="136" y="385"/>
                  </a:lnTo>
                  <a:lnTo>
                    <a:pt x="107" y="388"/>
                  </a:lnTo>
                  <a:lnTo>
                    <a:pt x="14" y="378"/>
                  </a:lnTo>
                  <a:lnTo>
                    <a:pt x="0" y="402"/>
                  </a:lnTo>
                  <a:lnTo>
                    <a:pt x="155" y="414"/>
                  </a:lnTo>
                  <a:lnTo>
                    <a:pt x="153" y="352"/>
                  </a:lnTo>
                  <a:lnTo>
                    <a:pt x="151" y="294"/>
                  </a:lnTo>
                  <a:lnTo>
                    <a:pt x="149" y="240"/>
                  </a:lnTo>
                  <a:lnTo>
                    <a:pt x="149" y="188"/>
                  </a:lnTo>
                  <a:lnTo>
                    <a:pt x="152" y="139"/>
                  </a:lnTo>
                  <a:lnTo>
                    <a:pt x="157" y="91"/>
                  </a:lnTo>
                  <a:lnTo>
                    <a:pt x="166" y="46"/>
                  </a:lnTo>
                  <a:lnTo>
                    <a:pt x="179" y="0"/>
                  </a:lnTo>
                  <a:lnTo>
                    <a:pt x="139" y="8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595313" y="5651500"/>
              <a:ext cx="47625" cy="714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5" y="7"/>
                </a:cxn>
                <a:cxn ang="0">
                  <a:pos x="29" y="13"/>
                </a:cxn>
                <a:cxn ang="0">
                  <a:pos x="30" y="22"/>
                </a:cxn>
                <a:cxn ang="0">
                  <a:pos x="29" y="32"/>
                </a:cxn>
                <a:cxn ang="0">
                  <a:pos x="25" y="38"/>
                </a:cxn>
                <a:cxn ang="0">
                  <a:pos x="21" y="43"/>
                </a:cxn>
                <a:cxn ang="0">
                  <a:pos x="15" y="45"/>
                </a:cxn>
                <a:cxn ang="0">
                  <a:pos x="9" y="43"/>
                </a:cxn>
                <a:cxn ang="0">
                  <a:pos x="5" y="38"/>
                </a:cxn>
                <a:cxn ang="0">
                  <a:pos x="1" y="32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5" y="7"/>
                </a:cxn>
                <a:cxn ang="0">
                  <a:pos x="9" y="2"/>
                </a:cxn>
                <a:cxn ang="0">
                  <a:pos x="15" y="0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lnTo>
                    <a:pt x="21" y="2"/>
                  </a:lnTo>
                  <a:lnTo>
                    <a:pt x="25" y="7"/>
                  </a:lnTo>
                  <a:lnTo>
                    <a:pt x="29" y="13"/>
                  </a:lnTo>
                  <a:lnTo>
                    <a:pt x="30" y="22"/>
                  </a:lnTo>
                  <a:lnTo>
                    <a:pt x="29" y="32"/>
                  </a:lnTo>
                  <a:lnTo>
                    <a:pt x="25" y="38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1" y="13"/>
                  </a:lnTo>
                  <a:lnTo>
                    <a:pt x="5" y="7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595313" y="5802313"/>
              <a:ext cx="47625" cy="730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5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5" y="39"/>
                </a:cxn>
                <a:cxn ang="0">
                  <a:pos x="21" y="43"/>
                </a:cxn>
                <a:cxn ang="0">
                  <a:pos x="15" y="46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9" y="2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2"/>
                  </a:lnTo>
                  <a:lnTo>
                    <a:pt x="25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5" y="39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582613" y="5648325"/>
              <a:ext cx="49213" cy="714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6" y="6"/>
                </a:cxn>
                <a:cxn ang="0">
                  <a:pos x="30" y="13"/>
                </a:cxn>
                <a:cxn ang="0">
                  <a:pos x="31" y="22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2" y="43"/>
                </a:cxn>
                <a:cxn ang="0">
                  <a:pos x="15" y="45"/>
                </a:cxn>
                <a:cxn ang="0">
                  <a:pos x="9" y="43"/>
                </a:cxn>
                <a:cxn ang="0">
                  <a:pos x="5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5" y="6"/>
                </a:cxn>
                <a:cxn ang="0">
                  <a:pos x="9" y="2"/>
                </a:cxn>
                <a:cxn ang="0">
                  <a:pos x="15" y="0"/>
                </a:cxn>
              </a:cxnLst>
              <a:rect l="0" t="0" r="r" b="b"/>
              <a:pathLst>
                <a:path w="31" h="45">
                  <a:moveTo>
                    <a:pt x="15" y="0"/>
                  </a:moveTo>
                  <a:lnTo>
                    <a:pt x="22" y="2"/>
                  </a:lnTo>
                  <a:lnTo>
                    <a:pt x="26" y="6"/>
                  </a:lnTo>
                  <a:lnTo>
                    <a:pt x="30" y="13"/>
                  </a:lnTo>
                  <a:lnTo>
                    <a:pt x="31" y="22"/>
                  </a:lnTo>
                  <a:lnTo>
                    <a:pt x="30" y="31"/>
                  </a:lnTo>
                  <a:lnTo>
                    <a:pt x="26" y="38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1" y="13"/>
                  </a:lnTo>
                  <a:lnTo>
                    <a:pt x="5" y="6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582613" y="5800725"/>
              <a:ext cx="49213" cy="714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6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6" y="39"/>
                </a:cxn>
                <a:cxn ang="0">
                  <a:pos x="22" y="43"/>
                </a:cxn>
                <a:cxn ang="0">
                  <a:pos x="15" y="45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9" y="2"/>
                </a:cxn>
                <a:cxn ang="0">
                  <a:pos x="15" y="0"/>
                </a:cxn>
              </a:cxnLst>
              <a:rect l="0" t="0" r="r" b="b"/>
              <a:pathLst>
                <a:path w="31" h="45">
                  <a:moveTo>
                    <a:pt x="15" y="0"/>
                  </a:moveTo>
                  <a:lnTo>
                    <a:pt x="22" y="2"/>
                  </a:lnTo>
                  <a:lnTo>
                    <a:pt x="26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6" y="39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533401" y="5002213"/>
              <a:ext cx="50800" cy="206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1" y="7"/>
                </a:cxn>
                <a:cxn ang="0">
                  <a:pos x="28" y="9"/>
                </a:cxn>
                <a:cxn ang="0">
                  <a:pos x="23" y="11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2" h="13">
                  <a:moveTo>
                    <a:pt x="15" y="0"/>
                  </a:moveTo>
                  <a:lnTo>
                    <a:pt x="22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631826" y="4989513"/>
              <a:ext cx="52388" cy="206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2" y="7"/>
                </a:cxn>
                <a:cxn ang="0">
                  <a:pos x="28" y="9"/>
                </a:cxn>
                <a:cxn ang="0">
                  <a:pos x="24" y="11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733426" y="4986338"/>
              <a:ext cx="52388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1" y="7"/>
                </a:cxn>
                <a:cxn ang="0">
                  <a:pos x="28" y="9"/>
                </a:cxn>
                <a:cxn ang="0">
                  <a:pos x="23" y="11"/>
                </a:cxn>
                <a:cxn ang="0">
                  <a:pos x="17" y="12"/>
                </a:cxn>
                <a:cxn ang="0">
                  <a:pos x="10" y="12"/>
                </a:cxn>
                <a:cxn ang="0">
                  <a:pos x="5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3" h="12">
                  <a:moveTo>
                    <a:pt x="15" y="0"/>
                  </a:moveTo>
                  <a:lnTo>
                    <a:pt x="22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3" y="11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541338" y="5005388"/>
              <a:ext cx="36513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2" y="0"/>
                </a:cxn>
              </a:cxnLst>
              <a:rect l="0" t="0" r="r" b="b"/>
              <a:pathLst>
                <a:path w="23" h="9">
                  <a:moveTo>
                    <a:pt x="12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2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639763" y="4991100"/>
              <a:ext cx="36513" cy="142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0" y="8"/>
                </a:cxn>
                <a:cxn ang="0">
                  <a:pos x="17" y="9"/>
                </a:cxn>
                <a:cxn ang="0">
                  <a:pos x="12" y="9"/>
                </a:cxn>
                <a:cxn ang="0">
                  <a:pos x="7" y="9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lnTo>
                    <a:pt x="15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741363" y="4989513"/>
              <a:ext cx="38100" cy="127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4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7" y="8"/>
                </a:cxn>
                <a:cxn ang="0">
                  <a:pos x="13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2" y="0"/>
                </a:cxn>
              </a:cxnLst>
              <a:rect l="0" t="0" r="r" b="b"/>
              <a:pathLst>
                <a:path w="24" h="8">
                  <a:moveTo>
                    <a:pt x="12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550863" y="6351588"/>
              <a:ext cx="303213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" y="19"/>
                </a:cxn>
                <a:cxn ang="0">
                  <a:pos x="191" y="65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91" h="65">
                  <a:moveTo>
                    <a:pt x="0" y="0"/>
                  </a:moveTo>
                  <a:lnTo>
                    <a:pt x="191" y="19"/>
                  </a:lnTo>
                  <a:lnTo>
                    <a:pt x="191" y="65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017713" y="4672013"/>
              <a:ext cx="103188" cy="1206500"/>
            </a:xfrm>
            <a:custGeom>
              <a:avLst/>
              <a:gdLst/>
              <a:ahLst/>
              <a:cxnLst>
                <a:cxn ang="0">
                  <a:pos x="0" y="754"/>
                </a:cxn>
                <a:cxn ang="0">
                  <a:pos x="65" y="760"/>
                </a:cxn>
                <a:cxn ang="0">
                  <a:pos x="15" y="739"/>
                </a:cxn>
                <a:cxn ang="0">
                  <a:pos x="16" y="555"/>
                </a:cxn>
                <a:cxn ang="0">
                  <a:pos x="21" y="369"/>
                </a:cxn>
                <a:cxn ang="0">
                  <a:pos x="26" y="183"/>
                </a:cxn>
                <a:cxn ang="0">
                  <a:pos x="35" y="0"/>
                </a:cxn>
                <a:cxn ang="0">
                  <a:pos x="9" y="21"/>
                </a:cxn>
                <a:cxn ang="0">
                  <a:pos x="8" y="204"/>
                </a:cxn>
                <a:cxn ang="0">
                  <a:pos x="5" y="387"/>
                </a:cxn>
                <a:cxn ang="0">
                  <a:pos x="0" y="571"/>
                </a:cxn>
                <a:cxn ang="0">
                  <a:pos x="0" y="754"/>
                </a:cxn>
              </a:cxnLst>
              <a:rect l="0" t="0" r="r" b="b"/>
              <a:pathLst>
                <a:path w="65" h="760">
                  <a:moveTo>
                    <a:pt x="0" y="754"/>
                  </a:moveTo>
                  <a:lnTo>
                    <a:pt x="65" y="760"/>
                  </a:lnTo>
                  <a:lnTo>
                    <a:pt x="15" y="739"/>
                  </a:lnTo>
                  <a:lnTo>
                    <a:pt x="16" y="555"/>
                  </a:lnTo>
                  <a:lnTo>
                    <a:pt x="21" y="369"/>
                  </a:lnTo>
                  <a:lnTo>
                    <a:pt x="26" y="183"/>
                  </a:lnTo>
                  <a:lnTo>
                    <a:pt x="35" y="0"/>
                  </a:lnTo>
                  <a:lnTo>
                    <a:pt x="9" y="21"/>
                  </a:lnTo>
                  <a:lnTo>
                    <a:pt x="8" y="204"/>
                  </a:lnTo>
                  <a:lnTo>
                    <a:pt x="5" y="387"/>
                  </a:lnTo>
                  <a:lnTo>
                    <a:pt x="0" y="571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208213" y="5929313"/>
              <a:ext cx="500063" cy="776288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155" y="0"/>
                </a:cxn>
                <a:cxn ang="0">
                  <a:pos x="275" y="12"/>
                </a:cxn>
                <a:cxn ang="0">
                  <a:pos x="289" y="72"/>
                </a:cxn>
                <a:cxn ang="0">
                  <a:pos x="299" y="128"/>
                </a:cxn>
                <a:cxn ang="0">
                  <a:pos x="306" y="180"/>
                </a:cxn>
                <a:cxn ang="0">
                  <a:pos x="310" y="231"/>
                </a:cxn>
                <a:cxn ang="0">
                  <a:pos x="313" y="283"/>
                </a:cxn>
                <a:cxn ang="0">
                  <a:pos x="315" y="336"/>
                </a:cxn>
                <a:cxn ang="0">
                  <a:pos x="315" y="391"/>
                </a:cxn>
                <a:cxn ang="0">
                  <a:pos x="315" y="452"/>
                </a:cxn>
                <a:cxn ang="0">
                  <a:pos x="182" y="489"/>
                </a:cxn>
                <a:cxn ang="0">
                  <a:pos x="0" y="459"/>
                </a:cxn>
                <a:cxn ang="0">
                  <a:pos x="0" y="328"/>
                </a:cxn>
                <a:cxn ang="0">
                  <a:pos x="17" y="110"/>
                </a:cxn>
                <a:cxn ang="0">
                  <a:pos x="40" y="5"/>
                </a:cxn>
              </a:cxnLst>
              <a:rect l="0" t="0" r="r" b="b"/>
              <a:pathLst>
                <a:path w="315" h="489">
                  <a:moveTo>
                    <a:pt x="40" y="5"/>
                  </a:moveTo>
                  <a:lnTo>
                    <a:pt x="155" y="0"/>
                  </a:lnTo>
                  <a:lnTo>
                    <a:pt x="275" y="12"/>
                  </a:lnTo>
                  <a:lnTo>
                    <a:pt x="289" y="72"/>
                  </a:lnTo>
                  <a:lnTo>
                    <a:pt x="299" y="128"/>
                  </a:lnTo>
                  <a:lnTo>
                    <a:pt x="306" y="180"/>
                  </a:lnTo>
                  <a:lnTo>
                    <a:pt x="310" y="231"/>
                  </a:lnTo>
                  <a:lnTo>
                    <a:pt x="313" y="283"/>
                  </a:lnTo>
                  <a:lnTo>
                    <a:pt x="315" y="336"/>
                  </a:lnTo>
                  <a:lnTo>
                    <a:pt x="315" y="391"/>
                  </a:lnTo>
                  <a:lnTo>
                    <a:pt x="315" y="452"/>
                  </a:lnTo>
                  <a:lnTo>
                    <a:pt x="182" y="489"/>
                  </a:lnTo>
                  <a:lnTo>
                    <a:pt x="0" y="459"/>
                  </a:lnTo>
                  <a:lnTo>
                    <a:pt x="0" y="328"/>
                  </a:lnTo>
                  <a:lnTo>
                    <a:pt x="17" y="110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206626" y="6010275"/>
              <a:ext cx="303213" cy="604838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98" y="0"/>
                </a:cxn>
                <a:cxn ang="0">
                  <a:pos x="184" y="7"/>
                </a:cxn>
                <a:cxn ang="0">
                  <a:pos x="190" y="101"/>
                </a:cxn>
                <a:cxn ang="0">
                  <a:pos x="191" y="198"/>
                </a:cxn>
                <a:cxn ang="0">
                  <a:pos x="190" y="294"/>
                </a:cxn>
                <a:cxn ang="0">
                  <a:pos x="184" y="381"/>
                </a:cxn>
                <a:cxn ang="0">
                  <a:pos x="173" y="381"/>
                </a:cxn>
                <a:cxn ang="0">
                  <a:pos x="160" y="381"/>
                </a:cxn>
                <a:cxn ang="0">
                  <a:pos x="149" y="381"/>
                </a:cxn>
                <a:cxn ang="0">
                  <a:pos x="137" y="381"/>
                </a:cxn>
                <a:cxn ang="0">
                  <a:pos x="125" y="380"/>
                </a:cxn>
                <a:cxn ang="0">
                  <a:pos x="113" y="379"/>
                </a:cxn>
                <a:cxn ang="0">
                  <a:pos x="101" y="379"/>
                </a:cxn>
                <a:cxn ang="0">
                  <a:pos x="89" y="378"/>
                </a:cxn>
                <a:cxn ang="0">
                  <a:pos x="77" y="377"/>
                </a:cxn>
                <a:cxn ang="0">
                  <a:pos x="66" y="376"/>
                </a:cxn>
                <a:cxn ang="0">
                  <a:pos x="55" y="373"/>
                </a:cxn>
                <a:cxn ang="0">
                  <a:pos x="43" y="372"/>
                </a:cxn>
                <a:cxn ang="0">
                  <a:pos x="32" y="371"/>
                </a:cxn>
                <a:cxn ang="0">
                  <a:pos x="21" y="370"/>
                </a:cxn>
                <a:cxn ang="0">
                  <a:pos x="11" y="369"/>
                </a:cxn>
                <a:cxn ang="0">
                  <a:pos x="0" y="368"/>
                </a:cxn>
                <a:cxn ang="0">
                  <a:pos x="0" y="271"/>
                </a:cxn>
                <a:cxn ang="0">
                  <a:pos x="3" y="186"/>
                </a:cxn>
                <a:cxn ang="0">
                  <a:pos x="11" y="100"/>
                </a:cxn>
                <a:cxn ang="0">
                  <a:pos x="28" y="4"/>
                </a:cxn>
              </a:cxnLst>
              <a:rect l="0" t="0" r="r" b="b"/>
              <a:pathLst>
                <a:path w="191" h="381">
                  <a:moveTo>
                    <a:pt x="28" y="4"/>
                  </a:moveTo>
                  <a:lnTo>
                    <a:pt x="98" y="0"/>
                  </a:lnTo>
                  <a:lnTo>
                    <a:pt x="184" y="7"/>
                  </a:lnTo>
                  <a:lnTo>
                    <a:pt x="190" y="101"/>
                  </a:lnTo>
                  <a:lnTo>
                    <a:pt x="191" y="198"/>
                  </a:lnTo>
                  <a:lnTo>
                    <a:pt x="190" y="294"/>
                  </a:lnTo>
                  <a:lnTo>
                    <a:pt x="184" y="381"/>
                  </a:lnTo>
                  <a:lnTo>
                    <a:pt x="173" y="381"/>
                  </a:lnTo>
                  <a:lnTo>
                    <a:pt x="160" y="381"/>
                  </a:lnTo>
                  <a:lnTo>
                    <a:pt x="149" y="381"/>
                  </a:lnTo>
                  <a:lnTo>
                    <a:pt x="137" y="381"/>
                  </a:lnTo>
                  <a:lnTo>
                    <a:pt x="125" y="380"/>
                  </a:lnTo>
                  <a:lnTo>
                    <a:pt x="113" y="379"/>
                  </a:lnTo>
                  <a:lnTo>
                    <a:pt x="101" y="379"/>
                  </a:lnTo>
                  <a:lnTo>
                    <a:pt x="89" y="378"/>
                  </a:lnTo>
                  <a:lnTo>
                    <a:pt x="77" y="377"/>
                  </a:lnTo>
                  <a:lnTo>
                    <a:pt x="66" y="376"/>
                  </a:lnTo>
                  <a:lnTo>
                    <a:pt x="55" y="373"/>
                  </a:lnTo>
                  <a:lnTo>
                    <a:pt x="43" y="372"/>
                  </a:lnTo>
                  <a:lnTo>
                    <a:pt x="32" y="371"/>
                  </a:lnTo>
                  <a:lnTo>
                    <a:pt x="21" y="370"/>
                  </a:lnTo>
                  <a:lnTo>
                    <a:pt x="11" y="369"/>
                  </a:lnTo>
                  <a:lnTo>
                    <a:pt x="0" y="368"/>
                  </a:lnTo>
                  <a:lnTo>
                    <a:pt x="0" y="271"/>
                  </a:lnTo>
                  <a:lnTo>
                    <a:pt x="3" y="186"/>
                  </a:lnTo>
                  <a:lnTo>
                    <a:pt x="11" y="10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211388" y="6010275"/>
              <a:ext cx="288925" cy="569913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35" y="4"/>
                </a:cxn>
                <a:cxn ang="0">
                  <a:pos x="43" y="3"/>
                </a:cxn>
                <a:cxn ang="0">
                  <a:pos x="52" y="3"/>
                </a:cxn>
                <a:cxn ang="0">
                  <a:pos x="60" y="2"/>
                </a:cxn>
                <a:cxn ang="0">
                  <a:pos x="69" y="1"/>
                </a:cxn>
                <a:cxn ang="0">
                  <a:pos x="77" y="1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4" y="1"/>
                </a:cxn>
                <a:cxn ang="0">
                  <a:pos x="114" y="1"/>
                </a:cxn>
                <a:cxn ang="0">
                  <a:pos x="124" y="2"/>
                </a:cxn>
                <a:cxn ang="0">
                  <a:pos x="136" y="3"/>
                </a:cxn>
                <a:cxn ang="0">
                  <a:pos x="146" y="4"/>
                </a:cxn>
                <a:cxn ang="0">
                  <a:pos x="156" y="4"/>
                </a:cxn>
                <a:cxn ang="0">
                  <a:pos x="166" y="5"/>
                </a:cxn>
                <a:cxn ang="0">
                  <a:pos x="177" y="7"/>
                </a:cxn>
                <a:cxn ang="0">
                  <a:pos x="181" y="95"/>
                </a:cxn>
                <a:cxn ang="0">
                  <a:pos x="182" y="187"/>
                </a:cxn>
                <a:cxn ang="0">
                  <a:pos x="181" y="277"/>
                </a:cxn>
                <a:cxn ang="0">
                  <a:pos x="177" y="359"/>
                </a:cxn>
                <a:cxn ang="0">
                  <a:pos x="154" y="359"/>
                </a:cxn>
                <a:cxn ang="0">
                  <a:pos x="131" y="357"/>
                </a:cxn>
                <a:cxn ang="0">
                  <a:pos x="109" y="356"/>
                </a:cxn>
                <a:cxn ang="0">
                  <a:pos x="86" y="354"/>
                </a:cxn>
                <a:cxn ang="0">
                  <a:pos x="63" y="353"/>
                </a:cxn>
                <a:cxn ang="0">
                  <a:pos x="42" y="351"/>
                </a:cxn>
                <a:cxn ang="0">
                  <a:pos x="20" y="348"/>
                </a:cxn>
                <a:cxn ang="0">
                  <a:pos x="0" y="346"/>
                </a:cxn>
                <a:cxn ang="0">
                  <a:pos x="0" y="255"/>
                </a:cxn>
                <a:cxn ang="0">
                  <a:pos x="2" y="175"/>
                </a:cxn>
                <a:cxn ang="0">
                  <a:pos x="10" y="94"/>
                </a:cxn>
                <a:cxn ang="0">
                  <a:pos x="26" y="4"/>
                </a:cxn>
              </a:cxnLst>
              <a:rect l="0" t="0" r="r" b="b"/>
              <a:pathLst>
                <a:path w="182" h="359">
                  <a:moveTo>
                    <a:pt x="26" y="4"/>
                  </a:moveTo>
                  <a:lnTo>
                    <a:pt x="35" y="4"/>
                  </a:lnTo>
                  <a:lnTo>
                    <a:pt x="43" y="3"/>
                  </a:lnTo>
                  <a:lnTo>
                    <a:pt x="52" y="3"/>
                  </a:lnTo>
                  <a:lnTo>
                    <a:pt x="60" y="2"/>
                  </a:lnTo>
                  <a:lnTo>
                    <a:pt x="69" y="1"/>
                  </a:lnTo>
                  <a:lnTo>
                    <a:pt x="77" y="1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6" y="3"/>
                  </a:lnTo>
                  <a:lnTo>
                    <a:pt x="146" y="4"/>
                  </a:lnTo>
                  <a:lnTo>
                    <a:pt x="156" y="4"/>
                  </a:lnTo>
                  <a:lnTo>
                    <a:pt x="166" y="5"/>
                  </a:lnTo>
                  <a:lnTo>
                    <a:pt x="177" y="7"/>
                  </a:lnTo>
                  <a:lnTo>
                    <a:pt x="181" y="95"/>
                  </a:lnTo>
                  <a:lnTo>
                    <a:pt x="182" y="187"/>
                  </a:lnTo>
                  <a:lnTo>
                    <a:pt x="181" y="277"/>
                  </a:lnTo>
                  <a:lnTo>
                    <a:pt x="177" y="359"/>
                  </a:lnTo>
                  <a:lnTo>
                    <a:pt x="154" y="359"/>
                  </a:lnTo>
                  <a:lnTo>
                    <a:pt x="131" y="357"/>
                  </a:lnTo>
                  <a:lnTo>
                    <a:pt x="109" y="356"/>
                  </a:lnTo>
                  <a:lnTo>
                    <a:pt x="86" y="354"/>
                  </a:lnTo>
                  <a:lnTo>
                    <a:pt x="63" y="353"/>
                  </a:lnTo>
                  <a:lnTo>
                    <a:pt x="42" y="351"/>
                  </a:lnTo>
                  <a:lnTo>
                    <a:pt x="20" y="348"/>
                  </a:lnTo>
                  <a:lnTo>
                    <a:pt x="0" y="346"/>
                  </a:lnTo>
                  <a:lnTo>
                    <a:pt x="0" y="255"/>
                  </a:lnTo>
                  <a:lnTo>
                    <a:pt x="2" y="175"/>
                  </a:lnTo>
                  <a:lnTo>
                    <a:pt x="10" y="9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214563" y="6010275"/>
              <a:ext cx="279400" cy="53181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33" y="4"/>
                </a:cxn>
                <a:cxn ang="0">
                  <a:pos x="42" y="3"/>
                </a:cxn>
                <a:cxn ang="0">
                  <a:pos x="50" y="3"/>
                </a:cxn>
                <a:cxn ang="0">
                  <a:pos x="58" y="2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83" y="0"/>
                </a:cxn>
                <a:cxn ang="0">
                  <a:pos x="91" y="0"/>
                </a:cxn>
                <a:cxn ang="0">
                  <a:pos x="101" y="1"/>
                </a:cxn>
                <a:cxn ang="0">
                  <a:pos x="110" y="1"/>
                </a:cxn>
                <a:cxn ang="0">
                  <a:pos x="120" y="2"/>
                </a:cxn>
                <a:cxn ang="0">
                  <a:pos x="130" y="3"/>
                </a:cxn>
                <a:cxn ang="0">
                  <a:pos x="141" y="4"/>
                </a:cxn>
                <a:cxn ang="0">
                  <a:pos x="151" y="4"/>
                </a:cxn>
                <a:cxn ang="0">
                  <a:pos x="160" y="5"/>
                </a:cxn>
                <a:cxn ang="0">
                  <a:pos x="170" y="7"/>
                </a:cxn>
                <a:cxn ang="0">
                  <a:pos x="175" y="89"/>
                </a:cxn>
                <a:cxn ang="0">
                  <a:pos x="176" y="175"/>
                </a:cxn>
                <a:cxn ang="0">
                  <a:pos x="175" y="259"/>
                </a:cxn>
                <a:cxn ang="0">
                  <a:pos x="170" y="335"/>
                </a:cxn>
                <a:cxn ang="0">
                  <a:pos x="149" y="335"/>
                </a:cxn>
                <a:cxn ang="0">
                  <a:pos x="127" y="335"/>
                </a:cxn>
                <a:cxn ang="0">
                  <a:pos x="105" y="334"/>
                </a:cxn>
                <a:cxn ang="0">
                  <a:pos x="84" y="331"/>
                </a:cxn>
                <a:cxn ang="0">
                  <a:pos x="61" y="329"/>
                </a:cxn>
                <a:cxn ang="0">
                  <a:pos x="41" y="328"/>
                </a:cxn>
                <a:cxn ang="0">
                  <a:pos x="20" y="326"/>
                </a:cxn>
                <a:cxn ang="0">
                  <a:pos x="0" y="323"/>
                </a:cxn>
                <a:cxn ang="0">
                  <a:pos x="0" y="239"/>
                </a:cxn>
                <a:cxn ang="0">
                  <a:pos x="2" y="163"/>
                </a:cxn>
                <a:cxn ang="0">
                  <a:pos x="9" y="88"/>
                </a:cxn>
                <a:cxn ang="0">
                  <a:pos x="25" y="4"/>
                </a:cxn>
              </a:cxnLst>
              <a:rect l="0" t="0" r="r" b="b"/>
              <a:pathLst>
                <a:path w="176" h="335">
                  <a:moveTo>
                    <a:pt x="25" y="4"/>
                  </a:moveTo>
                  <a:lnTo>
                    <a:pt x="33" y="4"/>
                  </a:lnTo>
                  <a:lnTo>
                    <a:pt x="42" y="3"/>
                  </a:lnTo>
                  <a:lnTo>
                    <a:pt x="50" y="3"/>
                  </a:lnTo>
                  <a:lnTo>
                    <a:pt x="58" y="2"/>
                  </a:lnTo>
                  <a:lnTo>
                    <a:pt x="67" y="1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1" y="1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0" y="3"/>
                  </a:lnTo>
                  <a:lnTo>
                    <a:pt x="141" y="4"/>
                  </a:lnTo>
                  <a:lnTo>
                    <a:pt x="151" y="4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5" y="89"/>
                  </a:lnTo>
                  <a:lnTo>
                    <a:pt x="176" y="175"/>
                  </a:lnTo>
                  <a:lnTo>
                    <a:pt x="175" y="259"/>
                  </a:lnTo>
                  <a:lnTo>
                    <a:pt x="170" y="335"/>
                  </a:lnTo>
                  <a:lnTo>
                    <a:pt x="149" y="335"/>
                  </a:lnTo>
                  <a:lnTo>
                    <a:pt x="127" y="335"/>
                  </a:lnTo>
                  <a:lnTo>
                    <a:pt x="105" y="334"/>
                  </a:lnTo>
                  <a:lnTo>
                    <a:pt x="84" y="331"/>
                  </a:lnTo>
                  <a:lnTo>
                    <a:pt x="61" y="329"/>
                  </a:lnTo>
                  <a:lnTo>
                    <a:pt x="41" y="328"/>
                  </a:lnTo>
                  <a:lnTo>
                    <a:pt x="20" y="326"/>
                  </a:lnTo>
                  <a:lnTo>
                    <a:pt x="0" y="323"/>
                  </a:lnTo>
                  <a:lnTo>
                    <a:pt x="0" y="239"/>
                  </a:lnTo>
                  <a:lnTo>
                    <a:pt x="2" y="163"/>
                  </a:lnTo>
                  <a:lnTo>
                    <a:pt x="9" y="88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219326" y="6010275"/>
              <a:ext cx="266700" cy="49371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7" y="3"/>
                </a:cxn>
                <a:cxn ang="0">
                  <a:pos x="55" y="2"/>
                </a:cxn>
                <a:cxn ang="0">
                  <a:pos x="63" y="2"/>
                </a:cxn>
                <a:cxn ang="0">
                  <a:pos x="71" y="1"/>
                </a:cxn>
                <a:cxn ang="0">
                  <a:pos x="79" y="1"/>
                </a:cxn>
                <a:cxn ang="0">
                  <a:pos x="87" y="0"/>
                </a:cxn>
                <a:cxn ang="0">
                  <a:pos x="96" y="1"/>
                </a:cxn>
                <a:cxn ang="0">
                  <a:pos x="106" y="1"/>
                </a:cxn>
                <a:cxn ang="0">
                  <a:pos x="115" y="2"/>
                </a:cxn>
                <a:cxn ang="0">
                  <a:pos x="125" y="3"/>
                </a:cxn>
                <a:cxn ang="0">
                  <a:pos x="134" y="4"/>
                </a:cxn>
                <a:cxn ang="0">
                  <a:pos x="143" y="4"/>
                </a:cxn>
                <a:cxn ang="0">
                  <a:pos x="154" y="5"/>
                </a:cxn>
                <a:cxn ang="0">
                  <a:pos x="163" y="7"/>
                </a:cxn>
                <a:cxn ang="0">
                  <a:pos x="166" y="84"/>
                </a:cxn>
                <a:cxn ang="0">
                  <a:pos x="168" y="162"/>
                </a:cxn>
                <a:cxn ang="0">
                  <a:pos x="166" y="239"/>
                </a:cxn>
                <a:cxn ang="0">
                  <a:pos x="163" y="311"/>
                </a:cxn>
                <a:cxn ang="0">
                  <a:pos x="142" y="311"/>
                </a:cxn>
                <a:cxn ang="0">
                  <a:pos x="121" y="311"/>
                </a:cxn>
                <a:cxn ang="0">
                  <a:pos x="100" y="310"/>
                </a:cxn>
                <a:cxn ang="0">
                  <a:pos x="80" y="309"/>
                </a:cxn>
                <a:cxn ang="0">
                  <a:pos x="58" y="306"/>
                </a:cxn>
                <a:cxn ang="0">
                  <a:pos x="39" y="305"/>
                </a:cxn>
                <a:cxn ang="0">
                  <a:pos x="20" y="303"/>
                </a:cxn>
                <a:cxn ang="0">
                  <a:pos x="0" y="302"/>
                </a:cxn>
                <a:cxn ang="0">
                  <a:pos x="0" y="223"/>
                </a:cxn>
                <a:cxn ang="0">
                  <a:pos x="1" y="153"/>
                </a:cxn>
                <a:cxn ang="0">
                  <a:pos x="8" y="83"/>
                </a:cxn>
                <a:cxn ang="0">
                  <a:pos x="23" y="4"/>
                </a:cxn>
              </a:cxnLst>
              <a:rect l="0" t="0" r="r" b="b"/>
              <a:pathLst>
                <a:path w="168" h="311">
                  <a:moveTo>
                    <a:pt x="23" y="4"/>
                  </a:moveTo>
                  <a:lnTo>
                    <a:pt x="31" y="4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7" y="0"/>
                  </a:lnTo>
                  <a:lnTo>
                    <a:pt x="96" y="1"/>
                  </a:lnTo>
                  <a:lnTo>
                    <a:pt x="106" y="1"/>
                  </a:lnTo>
                  <a:lnTo>
                    <a:pt x="115" y="2"/>
                  </a:lnTo>
                  <a:lnTo>
                    <a:pt x="125" y="3"/>
                  </a:lnTo>
                  <a:lnTo>
                    <a:pt x="134" y="4"/>
                  </a:lnTo>
                  <a:lnTo>
                    <a:pt x="143" y="4"/>
                  </a:lnTo>
                  <a:lnTo>
                    <a:pt x="154" y="5"/>
                  </a:lnTo>
                  <a:lnTo>
                    <a:pt x="163" y="7"/>
                  </a:lnTo>
                  <a:lnTo>
                    <a:pt x="166" y="84"/>
                  </a:lnTo>
                  <a:lnTo>
                    <a:pt x="168" y="162"/>
                  </a:lnTo>
                  <a:lnTo>
                    <a:pt x="166" y="239"/>
                  </a:lnTo>
                  <a:lnTo>
                    <a:pt x="163" y="311"/>
                  </a:lnTo>
                  <a:lnTo>
                    <a:pt x="142" y="311"/>
                  </a:lnTo>
                  <a:lnTo>
                    <a:pt x="121" y="311"/>
                  </a:lnTo>
                  <a:lnTo>
                    <a:pt x="100" y="310"/>
                  </a:lnTo>
                  <a:lnTo>
                    <a:pt x="80" y="309"/>
                  </a:lnTo>
                  <a:lnTo>
                    <a:pt x="58" y="306"/>
                  </a:lnTo>
                  <a:lnTo>
                    <a:pt x="39" y="305"/>
                  </a:lnTo>
                  <a:lnTo>
                    <a:pt x="20" y="303"/>
                  </a:lnTo>
                  <a:lnTo>
                    <a:pt x="0" y="302"/>
                  </a:lnTo>
                  <a:lnTo>
                    <a:pt x="0" y="223"/>
                  </a:lnTo>
                  <a:lnTo>
                    <a:pt x="1" y="153"/>
                  </a:lnTo>
                  <a:lnTo>
                    <a:pt x="8" y="83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224088" y="6010275"/>
              <a:ext cx="254000" cy="457200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9" y="4"/>
                </a:cxn>
                <a:cxn ang="0">
                  <a:pos x="37" y="3"/>
                </a:cxn>
                <a:cxn ang="0">
                  <a:pos x="44" y="3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68" y="1"/>
                </a:cxn>
                <a:cxn ang="0">
                  <a:pos x="74" y="1"/>
                </a:cxn>
                <a:cxn ang="0">
                  <a:pos x="82" y="0"/>
                </a:cxn>
                <a:cxn ang="0">
                  <a:pos x="91" y="1"/>
                </a:cxn>
                <a:cxn ang="0">
                  <a:pos x="101" y="1"/>
                </a:cxn>
                <a:cxn ang="0">
                  <a:pos x="110" y="2"/>
                </a:cxn>
                <a:cxn ang="0">
                  <a:pos x="119" y="3"/>
                </a:cxn>
                <a:cxn ang="0">
                  <a:pos x="128" y="4"/>
                </a:cxn>
                <a:cxn ang="0">
                  <a:pos x="137" y="4"/>
                </a:cxn>
                <a:cxn ang="0">
                  <a:pos x="146" y="5"/>
                </a:cxn>
                <a:cxn ang="0">
                  <a:pos x="155" y="5"/>
                </a:cxn>
                <a:cxn ang="0">
                  <a:pos x="158" y="77"/>
                </a:cxn>
                <a:cxn ang="0">
                  <a:pos x="160" y="150"/>
                </a:cxn>
                <a:cxn ang="0">
                  <a:pos x="158" y="222"/>
                </a:cxn>
                <a:cxn ang="0">
                  <a:pos x="155" y="288"/>
                </a:cxn>
                <a:cxn ang="0">
                  <a:pos x="136" y="288"/>
                </a:cxn>
                <a:cxn ang="0">
                  <a:pos x="115" y="288"/>
                </a:cxn>
                <a:cxn ang="0">
                  <a:pos x="96" y="287"/>
                </a:cxn>
                <a:cxn ang="0">
                  <a:pos x="76" y="286"/>
                </a:cxn>
                <a:cxn ang="0">
                  <a:pos x="56" y="285"/>
                </a:cxn>
                <a:cxn ang="0">
                  <a:pos x="37" y="284"/>
                </a:cxn>
                <a:cxn ang="0">
                  <a:pos x="18" y="281"/>
                </a:cxn>
                <a:cxn ang="0">
                  <a:pos x="0" y="280"/>
                </a:cxn>
                <a:cxn ang="0">
                  <a:pos x="0" y="208"/>
                </a:cxn>
                <a:cxn ang="0">
                  <a:pos x="1" y="142"/>
                </a:cxn>
                <a:cxn ang="0">
                  <a:pos x="7" y="77"/>
                </a:cxn>
                <a:cxn ang="0">
                  <a:pos x="21" y="4"/>
                </a:cxn>
              </a:cxnLst>
              <a:rect l="0" t="0" r="r" b="b"/>
              <a:pathLst>
                <a:path w="160" h="288">
                  <a:moveTo>
                    <a:pt x="21" y="4"/>
                  </a:moveTo>
                  <a:lnTo>
                    <a:pt x="29" y="4"/>
                  </a:lnTo>
                  <a:lnTo>
                    <a:pt x="37" y="3"/>
                  </a:lnTo>
                  <a:lnTo>
                    <a:pt x="44" y="3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4" y="1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10" y="2"/>
                  </a:lnTo>
                  <a:lnTo>
                    <a:pt x="119" y="3"/>
                  </a:lnTo>
                  <a:lnTo>
                    <a:pt x="128" y="4"/>
                  </a:lnTo>
                  <a:lnTo>
                    <a:pt x="137" y="4"/>
                  </a:lnTo>
                  <a:lnTo>
                    <a:pt x="146" y="5"/>
                  </a:lnTo>
                  <a:lnTo>
                    <a:pt x="155" y="5"/>
                  </a:lnTo>
                  <a:lnTo>
                    <a:pt x="158" y="77"/>
                  </a:lnTo>
                  <a:lnTo>
                    <a:pt x="160" y="150"/>
                  </a:lnTo>
                  <a:lnTo>
                    <a:pt x="158" y="222"/>
                  </a:lnTo>
                  <a:lnTo>
                    <a:pt x="155" y="288"/>
                  </a:lnTo>
                  <a:lnTo>
                    <a:pt x="136" y="288"/>
                  </a:lnTo>
                  <a:lnTo>
                    <a:pt x="115" y="288"/>
                  </a:lnTo>
                  <a:lnTo>
                    <a:pt x="96" y="287"/>
                  </a:lnTo>
                  <a:lnTo>
                    <a:pt x="76" y="286"/>
                  </a:lnTo>
                  <a:lnTo>
                    <a:pt x="56" y="285"/>
                  </a:lnTo>
                  <a:lnTo>
                    <a:pt x="37" y="284"/>
                  </a:lnTo>
                  <a:lnTo>
                    <a:pt x="18" y="281"/>
                  </a:lnTo>
                  <a:lnTo>
                    <a:pt x="0" y="280"/>
                  </a:lnTo>
                  <a:lnTo>
                    <a:pt x="0" y="208"/>
                  </a:lnTo>
                  <a:lnTo>
                    <a:pt x="1" y="142"/>
                  </a:lnTo>
                  <a:lnTo>
                    <a:pt x="7" y="77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227263" y="6010275"/>
              <a:ext cx="241300" cy="41910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7" y="4"/>
                </a:cxn>
                <a:cxn ang="0">
                  <a:pos x="35" y="3"/>
                </a:cxn>
                <a:cxn ang="0">
                  <a:pos x="42" y="3"/>
                </a:cxn>
                <a:cxn ang="0">
                  <a:pos x="50" y="2"/>
                </a:cxn>
                <a:cxn ang="0">
                  <a:pos x="57" y="2"/>
                </a:cxn>
                <a:cxn ang="0">
                  <a:pos x="64" y="1"/>
                </a:cxn>
                <a:cxn ang="0">
                  <a:pos x="71" y="1"/>
                </a:cxn>
                <a:cxn ang="0">
                  <a:pos x="79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5" y="2"/>
                </a:cxn>
                <a:cxn ang="0">
                  <a:pos x="114" y="3"/>
                </a:cxn>
                <a:cxn ang="0">
                  <a:pos x="122" y="4"/>
                </a:cxn>
                <a:cxn ang="0">
                  <a:pos x="131" y="4"/>
                </a:cxn>
                <a:cxn ang="0">
                  <a:pos x="139" y="5"/>
                </a:cxn>
                <a:cxn ang="0">
                  <a:pos x="149" y="5"/>
                </a:cxn>
                <a:cxn ang="0">
                  <a:pos x="151" y="70"/>
                </a:cxn>
                <a:cxn ang="0">
                  <a:pos x="152" y="138"/>
                </a:cxn>
                <a:cxn ang="0">
                  <a:pos x="152" y="204"/>
                </a:cxn>
                <a:cxn ang="0">
                  <a:pos x="149" y="264"/>
                </a:cxn>
                <a:cxn ang="0">
                  <a:pos x="129" y="264"/>
                </a:cxn>
                <a:cxn ang="0">
                  <a:pos x="111" y="264"/>
                </a:cxn>
                <a:cxn ang="0">
                  <a:pos x="92" y="264"/>
                </a:cxn>
                <a:cxn ang="0">
                  <a:pos x="72" y="263"/>
                </a:cxn>
                <a:cxn ang="0">
                  <a:pos x="54" y="262"/>
                </a:cxn>
                <a:cxn ang="0">
                  <a:pos x="36" y="261"/>
                </a:cxn>
                <a:cxn ang="0">
                  <a:pos x="18" y="260"/>
                </a:cxn>
                <a:cxn ang="0">
                  <a:pos x="0" y="259"/>
                </a:cxn>
                <a:cxn ang="0">
                  <a:pos x="0" y="192"/>
                </a:cxn>
                <a:cxn ang="0">
                  <a:pos x="1" y="131"/>
                </a:cxn>
                <a:cxn ang="0">
                  <a:pos x="7" y="71"/>
                </a:cxn>
                <a:cxn ang="0">
                  <a:pos x="20" y="4"/>
                </a:cxn>
              </a:cxnLst>
              <a:rect l="0" t="0" r="r" b="b"/>
              <a:pathLst>
                <a:path w="152" h="264">
                  <a:moveTo>
                    <a:pt x="20" y="4"/>
                  </a:moveTo>
                  <a:lnTo>
                    <a:pt x="27" y="4"/>
                  </a:lnTo>
                  <a:lnTo>
                    <a:pt x="35" y="3"/>
                  </a:lnTo>
                  <a:lnTo>
                    <a:pt x="42" y="3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4" y="3"/>
                  </a:lnTo>
                  <a:lnTo>
                    <a:pt x="122" y="4"/>
                  </a:lnTo>
                  <a:lnTo>
                    <a:pt x="131" y="4"/>
                  </a:lnTo>
                  <a:lnTo>
                    <a:pt x="139" y="5"/>
                  </a:lnTo>
                  <a:lnTo>
                    <a:pt x="149" y="5"/>
                  </a:lnTo>
                  <a:lnTo>
                    <a:pt x="151" y="70"/>
                  </a:lnTo>
                  <a:lnTo>
                    <a:pt x="152" y="138"/>
                  </a:lnTo>
                  <a:lnTo>
                    <a:pt x="152" y="204"/>
                  </a:lnTo>
                  <a:lnTo>
                    <a:pt x="149" y="264"/>
                  </a:lnTo>
                  <a:lnTo>
                    <a:pt x="129" y="264"/>
                  </a:lnTo>
                  <a:lnTo>
                    <a:pt x="111" y="264"/>
                  </a:lnTo>
                  <a:lnTo>
                    <a:pt x="92" y="264"/>
                  </a:lnTo>
                  <a:lnTo>
                    <a:pt x="72" y="263"/>
                  </a:lnTo>
                  <a:lnTo>
                    <a:pt x="54" y="262"/>
                  </a:lnTo>
                  <a:lnTo>
                    <a:pt x="36" y="261"/>
                  </a:lnTo>
                  <a:lnTo>
                    <a:pt x="18" y="260"/>
                  </a:lnTo>
                  <a:lnTo>
                    <a:pt x="0" y="259"/>
                  </a:lnTo>
                  <a:lnTo>
                    <a:pt x="0" y="192"/>
                  </a:lnTo>
                  <a:lnTo>
                    <a:pt x="1" y="131"/>
                  </a:lnTo>
                  <a:lnTo>
                    <a:pt x="7" y="71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230438" y="6010275"/>
              <a:ext cx="230188" cy="38735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6" y="4"/>
                </a:cxn>
                <a:cxn ang="0">
                  <a:pos x="34" y="3"/>
                </a:cxn>
                <a:cxn ang="0">
                  <a:pos x="41" y="3"/>
                </a:cxn>
                <a:cxn ang="0">
                  <a:pos x="48" y="2"/>
                </a:cxn>
                <a:cxn ang="0">
                  <a:pos x="55" y="2"/>
                </a:cxn>
                <a:cxn ang="0">
                  <a:pos x="61" y="1"/>
                </a:cxn>
                <a:cxn ang="0">
                  <a:pos x="69" y="1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93" y="1"/>
                </a:cxn>
                <a:cxn ang="0">
                  <a:pos x="101" y="2"/>
                </a:cxn>
                <a:cxn ang="0">
                  <a:pos x="110" y="3"/>
                </a:cxn>
                <a:cxn ang="0">
                  <a:pos x="118" y="4"/>
                </a:cxn>
                <a:cxn ang="0">
                  <a:pos x="126" y="4"/>
                </a:cxn>
                <a:cxn ang="0">
                  <a:pos x="134" y="5"/>
                </a:cxn>
                <a:cxn ang="0">
                  <a:pos x="142" y="5"/>
                </a:cxn>
                <a:cxn ang="0">
                  <a:pos x="144" y="64"/>
                </a:cxn>
                <a:cxn ang="0">
                  <a:pos x="145" y="126"/>
                </a:cxn>
                <a:cxn ang="0">
                  <a:pos x="144" y="186"/>
                </a:cxn>
                <a:cxn ang="0">
                  <a:pos x="142" y="244"/>
                </a:cxn>
                <a:cxn ang="0">
                  <a:pos x="124" y="244"/>
                </a:cxn>
                <a:cxn ang="0">
                  <a:pos x="106" y="244"/>
                </a:cxn>
                <a:cxn ang="0">
                  <a:pos x="87" y="243"/>
                </a:cxn>
                <a:cxn ang="0">
                  <a:pos x="69" y="243"/>
                </a:cxn>
                <a:cxn ang="0">
                  <a:pos x="52" y="242"/>
                </a:cxn>
                <a:cxn ang="0">
                  <a:pos x="34" y="240"/>
                </a:cxn>
                <a:cxn ang="0">
                  <a:pos x="17" y="239"/>
                </a:cxn>
                <a:cxn ang="0">
                  <a:pos x="0" y="238"/>
                </a:cxn>
                <a:cxn ang="0">
                  <a:pos x="0" y="176"/>
                </a:cxn>
                <a:cxn ang="0">
                  <a:pos x="1" y="120"/>
                </a:cxn>
                <a:cxn ang="0">
                  <a:pos x="7" y="66"/>
                </a:cxn>
                <a:cxn ang="0">
                  <a:pos x="19" y="4"/>
                </a:cxn>
              </a:cxnLst>
              <a:rect l="0" t="0" r="r" b="b"/>
              <a:pathLst>
                <a:path w="145" h="244">
                  <a:moveTo>
                    <a:pt x="19" y="4"/>
                  </a:moveTo>
                  <a:lnTo>
                    <a:pt x="26" y="4"/>
                  </a:lnTo>
                  <a:lnTo>
                    <a:pt x="34" y="3"/>
                  </a:lnTo>
                  <a:lnTo>
                    <a:pt x="41" y="3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1" y="1"/>
                  </a:lnTo>
                  <a:lnTo>
                    <a:pt x="69" y="1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1" y="2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6" y="4"/>
                  </a:lnTo>
                  <a:lnTo>
                    <a:pt x="134" y="5"/>
                  </a:lnTo>
                  <a:lnTo>
                    <a:pt x="142" y="5"/>
                  </a:lnTo>
                  <a:lnTo>
                    <a:pt x="144" y="64"/>
                  </a:lnTo>
                  <a:lnTo>
                    <a:pt x="145" y="126"/>
                  </a:lnTo>
                  <a:lnTo>
                    <a:pt x="144" y="186"/>
                  </a:lnTo>
                  <a:lnTo>
                    <a:pt x="142" y="244"/>
                  </a:lnTo>
                  <a:lnTo>
                    <a:pt x="124" y="244"/>
                  </a:lnTo>
                  <a:lnTo>
                    <a:pt x="106" y="244"/>
                  </a:lnTo>
                  <a:lnTo>
                    <a:pt x="87" y="243"/>
                  </a:lnTo>
                  <a:lnTo>
                    <a:pt x="69" y="243"/>
                  </a:lnTo>
                  <a:lnTo>
                    <a:pt x="52" y="242"/>
                  </a:lnTo>
                  <a:lnTo>
                    <a:pt x="34" y="240"/>
                  </a:lnTo>
                  <a:lnTo>
                    <a:pt x="17" y="239"/>
                  </a:lnTo>
                  <a:lnTo>
                    <a:pt x="0" y="238"/>
                  </a:lnTo>
                  <a:lnTo>
                    <a:pt x="0" y="176"/>
                  </a:lnTo>
                  <a:lnTo>
                    <a:pt x="1" y="120"/>
                  </a:lnTo>
                  <a:lnTo>
                    <a:pt x="7" y="66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2235201" y="6011863"/>
              <a:ext cx="217488" cy="34766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1" y="2"/>
                </a:cxn>
                <a:cxn ang="0">
                  <a:pos x="38" y="2"/>
                </a:cxn>
                <a:cxn ang="0">
                  <a:pos x="45" y="1"/>
                </a:cxn>
                <a:cxn ang="0">
                  <a:pos x="52" y="1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4" y="2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26" y="4"/>
                </a:cxn>
                <a:cxn ang="0">
                  <a:pos x="134" y="4"/>
                </a:cxn>
                <a:cxn ang="0">
                  <a:pos x="137" y="58"/>
                </a:cxn>
                <a:cxn ang="0">
                  <a:pos x="137" y="112"/>
                </a:cxn>
                <a:cxn ang="0">
                  <a:pos x="137" y="167"/>
                </a:cxn>
                <a:cxn ang="0">
                  <a:pos x="134" y="219"/>
                </a:cxn>
                <a:cxn ang="0">
                  <a:pos x="117" y="219"/>
                </a:cxn>
                <a:cxn ang="0">
                  <a:pos x="100" y="219"/>
                </a:cxn>
                <a:cxn ang="0">
                  <a:pos x="83" y="219"/>
                </a:cxn>
                <a:cxn ang="0">
                  <a:pos x="66" y="218"/>
                </a:cxn>
                <a:cxn ang="0">
                  <a:pos x="49" y="218"/>
                </a:cxn>
                <a:cxn ang="0">
                  <a:pos x="32" y="217"/>
                </a:cxn>
                <a:cxn ang="0">
                  <a:pos x="16" y="216"/>
                </a:cxn>
                <a:cxn ang="0">
                  <a:pos x="0" y="214"/>
                </a:cxn>
                <a:cxn ang="0">
                  <a:pos x="0" y="159"/>
                </a:cxn>
                <a:cxn ang="0">
                  <a:pos x="0" y="109"/>
                </a:cxn>
                <a:cxn ang="0">
                  <a:pos x="6" y="59"/>
                </a:cxn>
                <a:cxn ang="0">
                  <a:pos x="17" y="3"/>
                </a:cxn>
              </a:cxnLst>
              <a:rect l="0" t="0" r="r" b="b"/>
              <a:pathLst>
                <a:path w="137" h="219">
                  <a:moveTo>
                    <a:pt x="17" y="3"/>
                  </a:moveTo>
                  <a:lnTo>
                    <a:pt x="24" y="3"/>
                  </a:lnTo>
                  <a:lnTo>
                    <a:pt x="31" y="2"/>
                  </a:lnTo>
                  <a:lnTo>
                    <a:pt x="38" y="2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11" y="3"/>
                  </a:lnTo>
                  <a:lnTo>
                    <a:pt x="119" y="3"/>
                  </a:lnTo>
                  <a:lnTo>
                    <a:pt x="126" y="4"/>
                  </a:lnTo>
                  <a:lnTo>
                    <a:pt x="134" y="4"/>
                  </a:lnTo>
                  <a:lnTo>
                    <a:pt x="137" y="58"/>
                  </a:lnTo>
                  <a:lnTo>
                    <a:pt x="137" y="112"/>
                  </a:lnTo>
                  <a:lnTo>
                    <a:pt x="137" y="167"/>
                  </a:lnTo>
                  <a:lnTo>
                    <a:pt x="134" y="219"/>
                  </a:lnTo>
                  <a:lnTo>
                    <a:pt x="117" y="219"/>
                  </a:lnTo>
                  <a:lnTo>
                    <a:pt x="100" y="219"/>
                  </a:lnTo>
                  <a:lnTo>
                    <a:pt x="83" y="219"/>
                  </a:lnTo>
                  <a:lnTo>
                    <a:pt x="66" y="218"/>
                  </a:lnTo>
                  <a:lnTo>
                    <a:pt x="49" y="218"/>
                  </a:lnTo>
                  <a:lnTo>
                    <a:pt x="32" y="217"/>
                  </a:lnTo>
                  <a:lnTo>
                    <a:pt x="16" y="216"/>
                  </a:lnTo>
                  <a:lnTo>
                    <a:pt x="0" y="214"/>
                  </a:lnTo>
                  <a:lnTo>
                    <a:pt x="0" y="159"/>
                  </a:lnTo>
                  <a:lnTo>
                    <a:pt x="0" y="109"/>
                  </a:lnTo>
                  <a:lnTo>
                    <a:pt x="6" y="5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2238376" y="6011863"/>
              <a:ext cx="206375" cy="31115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3" y="3"/>
                </a:cxn>
                <a:cxn ang="0">
                  <a:pos x="29" y="2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5" y="1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98" y="2"/>
                </a:cxn>
                <a:cxn ang="0">
                  <a:pos x="106" y="2"/>
                </a:cxn>
                <a:cxn ang="0">
                  <a:pos x="113" y="3"/>
                </a:cxn>
                <a:cxn ang="0">
                  <a:pos x="121" y="3"/>
                </a:cxn>
                <a:cxn ang="0">
                  <a:pos x="128" y="4"/>
                </a:cxn>
                <a:cxn ang="0">
                  <a:pos x="130" y="51"/>
                </a:cxn>
                <a:cxn ang="0">
                  <a:pos x="130" y="100"/>
                </a:cxn>
                <a:cxn ang="0">
                  <a:pos x="130" y="149"/>
                </a:cxn>
                <a:cxn ang="0">
                  <a:pos x="128" y="195"/>
                </a:cxn>
                <a:cxn ang="0">
                  <a:pos x="112" y="196"/>
                </a:cxn>
                <a:cxn ang="0">
                  <a:pos x="95" y="196"/>
                </a:cxn>
                <a:cxn ang="0">
                  <a:pos x="79" y="196"/>
                </a:cxn>
                <a:cxn ang="0">
                  <a:pos x="63" y="195"/>
                </a:cxn>
                <a:cxn ang="0">
                  <a:pos x="47" y="195"/>
                </a:cxn>
                <a:cxn ang="0">
                  <a:pos x="31" y="194"/>
                </a:cxn>
                <a:cxn ang="0">
                  <a:pos x="15" y="193"/>
                </a:cxn>
                <a:cxn ang="0">
                  <a:pos x="0" y="193"/>
                </a:cxn>
                <a:cxn ang="0">
                  <a:pos x="0" y="143"/>
                </a:cxn>
                <a:cxn ang="0">
                  <a:pos x="1" y="98"/>
                </a:cxn>
                <a:cxn ang="0">
                  <a:pos x="5" y="53"/>
                </a:cxn>
                <a:cxn ang="0">
                  <a:pos x="17" y="3"/>
                </a:cxn>
              </a:cxnLst>
              <a:rect l="0" t="0" r="r" b="b"/>
              <a:pathLst>
                <a:path w="130" h="196">
                  <a:moveTo>
                    <a:pt x="17" y="3"/>
                  </a:moveTo>
                  <a:lnTo>
                    <a:pt x="23" y="3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1" y="3"/>
                  </a:lnTo>
                  <a:lnTo>
                    <a:pt x="128" y="4"/>
                  </a:lnTo>
                  <a:lnTo>
                    <a:pt x="130" y="51"/>
                  </a:lnTo>
                  <a:lnTo>
                    <a:pt x="130" y="100"/>
                  </a:lnTo>
                  <a:lnTo>
                    <a:pt x="130" y="149"/>
                  </a:lnTo>
                  <a:lnTo>
                    <a:pt x="128" y="195"/>
                  </a:lnTo>
                  <a:lnTo>
                    <a:pt x="112" y="196"/>
                  </a:lnTo>
                  <a:lnTo>
                    <a:pt x="95" y="196"/>
                  </a:lnTo>
                  <a:lnTo>
                    <a:pt x="79" y="196"/>
                  </a:lnTo>
                  <a:lnTo>
                    <a:pt x="63" y="195"/>
                  </a:lnTo>
                  <a:lnTo>
                    <a:pt x="47" y="195"/>
                  </a:lnTo>
                  <a:lnTo>
                    <a:pt x="31" y="194"/>
                  </a:lnTo>
                  <a:lnTo>
                    <a:pt x="15" y="193"/>
                  </a:lnTo>
                  <a:lnTo>
                    <a:pt x="0" y="193"/>
                  </a:lnTo>
                  <a:lnTo>
                    <a:pt x="0" y="143"/>
                  </a:lnTo>
                  <a:lnTo>
                    <a:pt x="1" y="98"/>
                  </a:lnTo>
                  <a:lnTo>
                    <a:pt x="5" y="5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2241551" y="6011863"/>
              <a:ext cx="196850" cy="273050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1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6" y="1"/>
                </a:cxn>
                <a:cxn ang="0">
                  <a:pos x="52" y="1"/>
                </a:cxn>
                <a:cxn ang="0">
                  <a:pos x="59" y="0"/>
                </a:cxn>
                <a:cxn ang="0">
                  <a:pos x="65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3" y="2"/>
                </a:cxn>
                <a:cxn ang="0">
                  <a:pos x="101" y="2"/>
                </a:cxn>
                <a:cxn ang="0">
                  <a:pos x="108" y="3"/>
                </a:cxn>
                <a:cxn ang="0">
                  <a:pos x="115" y="3"/>
                </a:cxn>
                <a:cxn ang="0">
                  <a:pos x="121" y="4"/>
                </a:cxn>
                <a:cxn ang="0">
                  <a:pos x="122" y="44"/>
                </a:cxn>
                <a:cxn ang="0">
                  <a:pos x="124" y="87"/>
                </a:cxn>
                <a:cxn ang="0">
                  <a:pos x="122" y="130"/>
                </a:cxn>
                <a:cxn ang="0">
                  <a:pos x="121" y="172"/>
                </a:cxn>
                <a:cxn ang="0">
                  <a:pos x="107" y="172"/>
                </a:cxn>
                <a:cxn ang="0">
                  <a:pos x="91" y="172"/>
                </a:cxn>
                <a:cxn ang="0">
                  <a:pos x="76" y="172"/>
                </a:cxn>
                <a:cxn ang="0">
                  <a:pos x="60" y="172"/>
                </a:cxn>
                <a:cxn ang="0">
                  <a:pos x="45" y="172"/>
                </a:cxn>
                <a:cxn ang="0">
                  <a:pos x="29" y="172"/>
                </a:cxn>
                <a:cxn ang="0">
                  <a:pos x="15" y="171"/>
                </a:cxn>
                <a:cxn ang="0">
                  <a:pos x="0" y="171"/>
                </a:cxn>
                <a:cxn ang="0">
                  <a:pos x="0" y="127"/>
                </a:cxn>
                <a:cxn ang="0">
                  <a:pos x="1" y="87"/>
                </a:cxn>
                <a:cxn ang="0">
                  <a:pos x="6" y="48"/>
                </a:cxn>
                <a:cxn ang="0">
                  <a:pos x="16" y="3"/>
                </a:cxn>
              </a:cxnLst>
              <a:rect l="0" t="0" r="r" b="b"/>
              <a:pathLst>
                <a:path w="124" h="172">
                  <a:moveTo>
                    <a:pt x="16" y="3"/>
                  </a:moveTo>
                  <a:lnTo>
                    <a:pt x="21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6" y="1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2"/>
                  </a:lnTo>
                  <a:lnTo>
                    <a:pt x="101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21" y="4"/>
                  </a:lnTo>
                  <a:lnTo>
                    <a:pt x="122" y="44"/>
                  </a:lnTo>
                  <a:lnTo>
                    <a:pt x="124" y="87"/>
                  </a:lnTo>
                  <a:lnTo>
                    <a:pt x="122" y="130"/>
                  </a:lnTo>
                  <a:lnTo>
                    <a:pt x="121" y="172"/>
                  </a:lnTo>
                  <a:lnTo>
                    <a:pt x="107" y="172"/>
                  </a:lnTo>
                  <a:lnTo>
                    <a:pt x="91" y="172"/>
                  </a:lnTo>
                  <a:lnTo>
                    <a:pt x="76" y="172"/>
                  </a:lnTo>
                  <a:lnTo>
                    <a:pt x="60" y="172"/>
                  </a:lnTo>
                  <a:lnTo>
                    <a:pt x="45" y="172"/>
                  </a:lnTo>
                  <a:lnTo>
                    <a:pt x="29" y="172"/>
                  </a:lnTo>
                  <a:lnTo>
                    <a:pt x="15" y="171"/>
                  </a:lnTo>
                  <a:lnTo>
                    <a:pt x="0" y="171"/>
                  </a:lnTo>
                  <a:lnTo>
                    <a:pt x="0" y="127"/>
                  </a:lnTo>
                  <a:lnTo>
                    <a:pt x="1" y="87"/>
                  </a:lnTo>
                  <a:lnTo>
                    <a:pt x="6" y="4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auto">
            <a:xfrm>
              <a:off x="2244726" y="6011863"/>
              <a:ext cx="184150" cy="238125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50" y="1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2" y="1"/>
                </a:cxn>
                <a:cxn ang="0">
                  <a:pos x="89" y="2"/>
                </a:cxn>
                <a:cxn ang="0">
                  <a:pos x="95" y="2"/>
                </a:cxn>
                <a:cxn ang="0">
                  <a:pos x="102" y="3"/>
                </a:cxn>
                <a:cxn ang="0">
                  <a:pos x="109" y="3"/>
                </a:cxn>
                <a:cxn ang="0">
                  <a:pos x="116" y="4"/>
                </a:cxn>
                <a:cxn ang="0">
                  <a:pos x="116" y="38"/>
                </a:cxn>
                <a:cxn ang="0">
                  <a:pos x="116" y="75"/>
                </a:cxn>
                <a:cxn ang="0">
                  <a:pos x="116" y="112"/>
                </a:cxn>
                <a:cxn ang="0">
                  <a:pos x="116" y="149"/>
                </a:cxn>
                <a:cxn ang="0">
                  <a:pos x="101" y="150"/>
                </a:cxn>
                <a:cxn ang="0">
                  <a:pos x="86" y="150"/>
                </a:cxn>
                <a:cxn ang="0">
                  <a:pos x="72" y="150"/>
                </a:cxn>
                <a:cxn ang="0">
                  <a:pos x="58" y="150"/>
                </a:cxn>
                <a:cxn ang="0">
                  <a:pos x="43" y="150"/>
                </a:cxn>
                <a:cxn ang="0">
                  <a:pos x="29" y="150"/>
                </a:cxn>
                <a:cxn ang="0">
                  <a:pos x="15" y="149"/>
                </a:cxn>
                <a:cxn ang="0">
                  <a:pos x="0" y="149"/>
                </a:cxn>
                <a:cxn ang="0">
                  <a:pos x="0" y="110"/>
                </a:cxn>
                <a:cxn ang="0">
                  <a:pos x="1" y="76"/>
                </a:cxn>
                <a:cxn ang="0">
                  <a:pos x="5" y="41"/>
                </a:cxn>
                <a:cxn ang="0">
                  <a:pos x="15" y="3"/>
                </a:cxn>
              </a:cxnLst>
              <a:rect l="0" t="0" r="r" b="b"/>
              <a:pathLst>
                <a:path w="116" h="150">
                  <a:moveTo>
                    <a:pt x="15" y="3"/>
                  </a:moveTo>
                  <a:lnTo>
                    <a:pt x="21" y="3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2" y="3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16" y="38"/>
                  </a:lnTo>
                  <a:lnTo>
                    <a:pt x="116" y="75"/>
                  </a:lnTo>
                  <a:lnTo>
                    <a:pt x="116" y="112"/>
                  </a:lnTo>
                  <a:lnTo>
                    <a:pt x="116" y="149"/>
                  </a:lnTo>
                  <a:lnTo>
                    <a:pt x="101" y="150"/>
                  </a:lnTo>
                  <a:lnTo>
                    <a:pt x="86" y="150"/>
                  </a:lnTo>
                  <a:lnTo>
                    <a:pt x="72" y="150"/>
                  </a:lnTo>
                  <a:lnTo>
                    <a:pt x="58" y="150"/>
                  </a:lnTo>
                  <a:lnTo>
                    <a:pt x="43" y="150"/>
                  </a:lnTo>
                  <a:lnTo>
                    <a:pt x="29" y="15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110"/>
                  </a:lnTo>
                  <a:lnTo>
                    <a:pt x="1" y="76"/>
                  </a:lnTo>
                  <a:lnTo>
                    <a:pt x="5" y="4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2247901" y="6011863"/>
              <a:ext cx="176213" cy="201613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58" y="0"/>
                </a:cxn>
                <a:cxn ang="0">
                  <a:pos x="111" y="3"/>
                </a:cxn>
                <a:cxn ang="0">
                  <a:pos x="111" y="32"/>
                </a:cxn>
                <a:cxn ang="0">
                  <a:pos x="111" y="62"/>
                </a:cxn>
                <a:cxn ang="0">
                  <a:pos x="111" y="94"/>
                </a:cxn>
                <a:cxn ang="0">
                  <a:pos x="111" y="125"/>
                </a:cxn>
                <a:cxn ang="0">
                  <a:pos x="96" y="126"/>
                </a:cxn>
                <a:cxn ang="0">
                  <a:pos x="82" y="126"/>
                </a:cxn>
                <a:cxn ang="0">
                  <a:pos x="69" y="127"/>
                </a:cxn>
                <a:cxn ang="0">
                  <a:pos x="55" y="127"/>
                </a:cxn>
                <a:cxn ang="0">
                  <a:pos x="41" y="127"/>
                </a:cxn>
                <a:cxn ang="0">
                  <a:pos x="28" y="127"/>
                </a:cxn>
                <a:cxn ang="0">
                  <a:pos x="14" y="127"/>
                </a:cxn>
                <a:cxn ang="0">
                  <a:pos x="0" y="127"/>
                </a:cxn>
                <a:cxn ang="0">
                  <a:pos x="0" y="94"/>
                </a:cxn>
                <a:cxn ang="0">
                  <a:pos x="0" y="65"/>
                </a:cxn>
                <a:cxn ang="0">
                  <a:pos x="5" y="35"/>
                </a:cxn>
                <a:cxn ang="0">
                  <a:pos x="14" y="3"/>
                </a:cxn>
              </a:cxnLst>
              <a:rect l="0" t="0" r="r" b="b"/>
              <a:pathLst>
                <a:path w="111" h="127">
                  <a:moveTo>
                    <a:pt x="14" y="3"/>
                  </a:moveTo>
                  <a:lnTo>
                    <a:pt x="58" y="0"/>
                  </a:lnTo>
                  <a:lnTo>
                    <a:pt x="111" y="3"/>
                  </a:lnTo>
                  <a:lnTo>
                    <a:pt x="111" y="32"/>
                  </a:lnTo>
                  <a:lnTo>
                    <a:pt x="111" y="62"/>
                  </a:lnTo>
                  <a:lnTo>
                    <a:pt x="111" y="94"/>
                  </a:lnTo>
                  <a:lnTo>
                    <a:pt x="111" y="125"/>
                  </a:lnTo>
                  <a:lnTo>
                    <a:pt x="96" y="126"/>
                  </a:lnTo>
                  <a:lnTo>
                    <a:pt x="82" y="126"/>
                  </a:lnTo>
                  <a:lnTo>
                    <a:pt x="69" y="127"/>
                  </a:lnTo>
                  <a:lnTo>
                    <a:pt x="55" y="127"/>
                  </a:lnTo>
                  <a:lnTo>
                    <a:pt x="41" y="127"/>
                  </a:lnTo>
                  <a:lnTo>
                    <a:pt x="28" y="127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0" y="94"/>
                  </a:lnTo>
                  <a:lnTo>
                    <a:pt x="0" y="65"/>
                  </a:lnTo>
                  <a:lnTo>
                    <a:pt x="5" y="35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2257426" y="5948363"/>
              <a:ext cx="242888" cy="571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32"/>
                </a:cxn>
                <a:cxn ang="0">
                  <a:pos x="21" y="30"/>
                </a:cxn>
                <a:cxn ang="0">
                  <a:pos x="40" y="30"/>
                </a:cxn>
                <a:cxn ang="0">
                  <a:pos x="58" y="30"/>
                </a:cxn>
                <a:cxn ang="0">
                  <a:pos x="77" y="31"/>
                </a:cxn>
                <a:cxn ang="0">
                  <a:pos x="95" y="32"/>
                </a:cxn>
                <a:cxn ang="0">
                  <a:pos x="114" y="33"/>
                </a:cxn>
                <a:cxn ang="0">
                  <a:pos x="133" y="35"/>
                </a:cxn>
                <a:cxn ang="0">
                  <a:pos x="153" y="36"/>
                </a:cxn>
                <a:cxn ang="0">
                  <a:pos x="153" y="5"/>
                </a:cxn>
                <a:cxn ang="0">
                  <a:pos x="83" y="0"/>
                </a:cxn>
                <a:cxn ang="0">
                  <a:pos x="6" y="2"/>
                </a:cxn>
              </a:cxnLst>
              <a:rect l="0" t="0" r="r" b="b"/>
              <a:pathLst>
                <a:path w="153" h="36">
                  <a:moveTo>
                    <a:pt x="6" y="2"/>
                  </a:moveTo>
                  <a:lnTo>
                    <a:pt x="0" y="32"/>
                  </a:lnTo>
                  <a:lnTo>
                    <a:pt x="21" y="30"/>
                  </a:lnTo>
                  <a:lnTo>
                    <a:pt x="40" y="30"/>
                  </a:lnTo>
                  <a:lnTo>
                    <a:pt x="58" y="30"/>
                  </a:lnTo>
                  <a:lnTo>
                    <a:pt x="77" y="31"/>
                  </a:lnTo>
                  <a:lnTo>
                    <a:pt x="95" y="32"/>
                  </a:lnTo>
                  <a:lnTo>
                    <a:pt x="114" y="33"/>
                  </a:lnTo>
                  <a:lnTo>
                    <a:pt x="133" y="35"/>
                  </a:lnTo>
                  <a:lnTo>
                    <a:pt x="153" y="36"/>
                  </a:lnTo>
                  <a:lnTo>
                    <a:pt x="153" y="5"/>
                  </a:lnTo>
                  <a:lnTo>
                    <a:pt x="8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2208213" y="6610350"/>
              <a:ext cx="290513" cy="93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17"/>
                </a:cxn>
                <a:cxn ang="0">
                  <a:pos x="183" y="59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83" h="59">
                  <a:moveTo>
                    <a:pt x="0" y="0"/>
                  </a:moveTo>
                  <a:lnTo>
                    <a:pt x="182" y="17"/>
                  </a:lnTo>
                  <a:lnTo>
                    <a:pt x="183" y="59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2297113" y="6629400"/>
              <a:ext cx="115888" cy="3175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45" y="3"/>
                </a:cxn>
                <a:cxn ang="0">
                  <a:pos x="52" y="4"/>
                </a:cxn>
                <a:cxn ang="0">
                  <a:pos x="58" y="5"/>
                </a:cxn>
                <a:cxn ang="0">
                  <a:pos x="64" y="6"/>
                </a:cxn>
                <a:cxn ang="0">
                  <a:pos x="67" y="8"/>
                </a:cxn>
                <a:cxn ang="0">
                  <a:pos x="70" y="9"/>
                </a:cxn>
                <a:cxn ang="0">
                  <a:pos x="73" y="12"/>
                </a:cxn>
                <a:cxn ang="0">
                  <a:pos x="73" y="14"/>
                </a:cxn>
                <a:cxn ang="0">
                  <a:pos x="72" y="15"/>
                </a:cxn>
                <a:cxn ang="0">
                  <a:pos x="70" y="17"/>
                </a:cxn>
                <a:cxn ang="0">
                  <a:pos x="67" y="18"/>
                </a:cxn>
                <a:cxn ang="0">
                  <a:pos x="62" y="18"/>
                </a:cxn>
                <a:cxn ang="0">
                  <a:pos x="57" y="20"/>
                </a:cxn>
                <a:cxn ang="0">
                  <a:pos x="50" y="20"/>
                </a:cxn>
                <a:cxn ang="0">
                  <a:pos x="43" y="20"/>
                </a:cxn>
                <a:cxn ang="0">
                  <a:pos x="35" y="20"/>
                </a:cxn>
                <a:cxn ang="0">
                  <a:pos x="27" y="18"/>
                </a:cxn>
                <a:cxn ang="0">
                  <a:pos x="20" y="17"/>
                </a:cxn>
                <a:cxn ang="0">
                  <a:pos x="15" y="16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1"/>
                </a:cxn>
              </a:cxnLst>
              <a:rect l="0" t="0" r="r" b="b"/>
              <a:pathLst>
                <a:path w="73" h="20">
                  <a:moveTo>
                    <a:pt x="38" y="1"/>
                  </a:moveTo>
                  <a:lnTo>
                    <a:pt x="45" y="3"/>
                  </a:lnTo>
                  <a:lnTo>
                    <a:pt x="52" y="4"/>
                  </a:lnTo>
                  <a:lnTo>
                    <a:pt x="58" y="5"/>
                  </a:lnTo>
                  <a:lnTo>
                    <a:pt x="64" y="6"/>
                  </a:lnTo>
                  <a:lnTo>
                    <a:pt x="67" y="8"/>
                  </a:lnTo>
                  <a:lnTo>
                    <a:pt x="70" y="9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70" y="17"/>
                  </a:lnTo>
                  <a:lnTo>
                    <a:pt x="67" y="18"/>
                  </a:lnTo>
                  <a:lnTo>
                    <a:pt x="62" y="18"/>
                  </a:lnTo>
                  <a:lnTo>
                    <a:pt x="57" y="20"/>
                  </a:lnTo>
                  <a:lnTo>
                    <a:pt x="50" y="20"/>
                  </a:lnTo>
                  <a:lnTo>
                    <a:pt x="43" y="20"/>
                  </a:lnTo>
                  <a:lnTo>
                    <a:pt x="35" y="20"/>
                  </a:lnTo>
                  <a:lnTo>
                    <a:pt x="27" y="18"/>
                  </a:lnTo>
                  <a:lnTo>
                    <a:pt x="20" y="17"/>
                  </a:lnTo>
                  <a:lnTo>
                    <a:pt x="15" y="16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2297113" y="6629400"/>
              <a:ext cx="79375" cy="285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3" y="5"/>
                </a:cxn>
                <a:cxn ang="0">
                  <a:pos x="48" y="8"/>
                </a:cxn>
                <a:cxn ang="0">
                  <a:pos x="50" y="12"/>
                </a:cxn>
                <a:cxn ang="0">
                  <a:pos x="48" y="15"/>
                </a:cxn>
                <a:cxn ang="0">
                  <a:pos x="42" y="17"/>
                </a:cxn>
                <a:cxn ang="0">
                  <a:pos x="34" y="18"/>
                </a:cxn>
                <a:cxn ang="0">
                  <a:pos x="24" y="18"/>
                </a:cxn>
                <a:cxn ang="0">
                  <a:pos x="15" y="17"/>
                </a:cxn>
                <a:cxn ang="0">
                  <a:pos x="7" y="14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50" h="18">
                  <a:moveTo>
                    <a:pt x="25" y="0"/>
                  </a:moveTo>
                  <a:lnTo>
                    <a:pt x="35" y="1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50" y="12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2297113" y="6634163"/>
              <a:ext cx="53975" cy="190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0" y="2"/>
                </a:cxn>
                <a:cxn ang="0">
                  <a:pos x="33" y="5"/>
                </a:cxn>
                <a:cxn ang="0">
                  <a:pos x="34" y="8"/>
                </a:cxn>
                <a:cxn ang="0">
                  <a:pos x="33" y="10"/>
                </a:cxn>
                <a:cxn ang="0">
                  <a:pos x="28" y="11"/>
                </a:cxn>
                <a:cxn ang="0">
                  <a:pos x="23" y="12"/>
                </a:cxn>
                <a:cxn ang="0">
                  <a:pos x="16" y="12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4" h="12">
                  <a:moveTo>
                    <a:pt x="17" y="0"/>
                  </a:moveTo>
                  <a:lnTo>
                    <a:pt x="24" y="1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28" y="11"/>
                  </a:lnTo>
                  <a:lnTo>
                    <a:pt x="23" y="12"/>
                  </a:lnTo>
                  <a:lnTo>
                    <a:pt x="16" y="12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2509838" y="6596063"/>
              <a:ext cx="196850" cy="968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4" y="0"/>
                </a:cxn>
                <a:cxn ang="0">
                  <a:pos x="124" y="25"/>
                </a:cxn>
                <a:cxn ang="0">
                  <a:pos x="91" y="36"/>
                </a:cxn>
                <a:cxn ang="0">
                  <a:pos x="0" y="61"/>
                </a:cxn>
                <a:cxn ang="0">
                  <a:pos x="0" y="26"/>
                </a:cxn>
              </a:cxnLst>
              <a:rect l="0" t="0" r="r" b="b"/>
              <a:pathLst>
                <a:path w="124" h="61">
                  <a:moveTo>
                    <a:pt x="0" y="26"/>
                  </a:moveTo>
                  <a:lnTo>
                    <a:pt x="124" y="0"/>
                  </a:lnTo>
                  <a:lnTo>
                    <a:pt x="124" y="25"/>
                  </a:lnTo>
                  <a:lnTo>
                    <a:pt x="91" y="36"/>
                  </a:lnTo>
                  <a:lnTo>
                    <a:pt x="0" y="6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88"/>
            <p:cNvSpPr>
              <a:spLocks/>
            </p:cNvSpPr>
            <p:nvPr/>
          </p:nvSpPr>
          <p:spPr bwMode="auto">
            <a:xfrm>
              <a:off x="2519363" y="6596063"/>
              <a:ext cx="187325" cy="93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21"/>
                </a:cxn>
                <a:cxn ang="0">
                  <a:pos x="29" y="19"/>
                </a:cxn>
                <a:cxn ang="0">
                  <a:pos x="44" y="16"/>
                </a:cxn>
                <a:cxn ang="0">
                  <a:pos x="59" y="12"/>
                </a:cxn>
                <a:cxn ang="0">
                  <a:pos x="73" y="9"/>
                </a:cxn>
                <a:cxn ang="0">
                  <a:pos x="88" y="5"/>
                </a:cxn>
                <a:cxn ang="0">
                  <a:pos x="103" y="3"/>
                </a:cxn>
                <a:cxn ang="0">
                  <a:pos x="118" y="0"/>
                </a:cxn>
                <a:cxn ang="0">
                  <a:pos x="118" y="7"/>
                </a:cxn>
                <a:cxn ang="0">
                  <a:pos x="118" y="12"/>
                </a:cxn>
                <a:cxn ang="0">
                  <a:pos x="118" y="19"/>
                </a:cxn>
                <a:cxn ang="0">
                  <a:pos x="118" y="26"/>
                </a:cxn>
                <a:cxn ang="0">
                  <a:pos x="110" y="28"/>
                </a:cxn>
                <a:cxn ang="0">
                  <a:pos x="102" y="30"/>
                </a:cxn>
                <a:cxn ang="0">
                  <a:pos x="93" y="34"/>
                </a:cxn>
                <a:cxn ang="0">
                  <a:pos x="85" y="36"/>
                </a:cxn>
                <a:cxn ang="0">
                  <a:pos x="75" y="39"/>
                </a:cxn>
                <a:cxn ang="0">
                  <a:pos x="63" y="42"/>
                </a:cxn>
                <a:cxn ang="0">
                  <a:pos x="53" y="45"/>
                </a:cxn>
                <a:cxn ang="0">
                  <a:pos x="43" y="47"/>
                </a:cxn>
                <a:cxn ang="0">
                  <a:pos x="31" y="50"/>
                </a:cxn>
                <a:cxn ang="0">
                  <a:pos x="21" y="53"/>
                </a:cxn>
                <a:cxn ang="0">
                  <a:pos x="10" y="55"/>
                </a:cxn>
                <a:cxn ang="0">
                  <a:pos x="0" y="59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25"/>
                </a:cxn>
              </a:cxnLst>
              <a:rect l="0" t="0" r="r" b="b"/>
              <a:pathLst>
                <a:path w="118" h="59">
                  <a:moveTo>
                    <a:pt x="0" y="25"/>
                  </a:moveTo>
                  <a:lnTo>
                    <a:pt x="14" y="21"/>
                  </a:lnTo>
                  <a:lnTo>
                    <a:pt x="29" y="19"/>
                  </a:lnTo>
                  <a:lnTo>
                    <a:pt x="44" y="16"/>
                  </a:lnTo>
                  <a:lnTo>
                    <a:pt x="59" y="12"/>
                  </a:lnTo>
                  <a:lnTo>
                    <a:pt x="73" y="9"/>
                  </a:lnTo>
                  <a:lnTo>
                    <a:pt x="88" y="5"/>
                  </a:lnTo>
                  <a:lnTo>
                    <a:pt x="103" y="3"/>
                  </a:lnTo>
                  <a:lnTo>
                    <a:pt x="118" y="0"/>
                  </a:lnTo>
                  <a:lnTo>
                    <a:pt x="118" y="7"/>
                  </a:lnTo>
                  <a:lnTo>
                    <a:pt x="118" y="12"/>
                  </a:lnTo>
                  <a:lnTo>
                    <a:pt x="118" y="19"/>
                  </a:lnTo>
                  <a:lnTo>
                    <a:pt x="118" y="26"/>
                  </a:lnTo>
                  <a:lnTo>
                    <a:pt x="110" y="28"/>
                  </a:lnTo>
                  <a:lnTo>
                    <a:pt x="102" y="30"/>
                  </a:lnTo>
                  <a:lnTo>
                    <a:pt x="93" y="34"/>
                  </a:lnTo>
                  <a:lnTo>
                    <a:pt x="85" y="36"/>
                  </a:lnTo>
                  <a:lnTo>
                    <a:pt x="75" y="39"/>
                  </a:lnTo>
                  <a:lnTo>
                    <a:pt x="63" y="42"/>
                  </a:lnTo>
                  <a:lnTo>
                    <a:pt x="53" y="45"/>
                  </a:lnTo>
                  <a:lnTo>
                    <a:pt x="43" y="47"/>
                  </a:lnTo>
                  <a:lnTo>
                    <a:pt x="31" y="50"/>
                  </a:lnTo>
                  <a:lnTo>
                    <a:pt x="21" y="53"/>
                  </a:lnTo>
                  <a:lnTo>
                    <a:pt x="10" y="5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89"/>
            <p:cNvSpPr>
              <a:spLocks/>
            </p:cNvSpPr>
            <p:nvPr/>
          </p:nvSpPr>
          <p:spPr bwMode="auto">
            <a:xfrm>
              <a:off x="2530476" y="6596063"/>
              <a:ext cx="176213" cy="904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3" y="20"/>
                </a:cxn>
                <a:cxn ang="0">
                  <a:pos x="28" y="18"/>
                </a:cxn>
                <a:cxn ang="0">
                  <a:pos x="42" y="15"/>
                </a:cxn>
                <a:cxn ang="0">
                  <a:pos x="56" y="11"/>
                </a:cxn>
                <a:cxn ang="0">
                  <a:pos x="70" y="9"/>
                </a:cxn>
                <a:cxn ang="0">
                  <a:pos x="84" y="5"/>
                </a:cxn>
                <a:cxn ang="0">
                  <a:pos x="97" y="3"/>
                </a:cxn>
                <a:cxn ang="0">
                  <a:pos x="111" y="0"/>
                </a:cxn>
                <a:cxn ang="0">
                  <a:pos x="111" y="7"/>
                </a:cxn>
                <a:cxn ang="0">
                  <a:pos x="111" y="12"/>
                </a:cxn>
                <a:cxn ang="0">
                  <a:pos x="111" y="19"/>
                </a:cxn>
                <a:cxn ang="0">
                  <a:pos x="111" y="26"/>
                </a:cxn>
                <a:cxn ang="0">
                  <a:pos x="103" y="28"/>
                </a:cxn>
                <a:cxn ang="0">
                  <a:pos x="95" y="30"/>
                </a:cxn>
                <a:cxn ang="0">
                  <a:pos x="86" y="34"/>
                </a:cxn>
                <a:cxn ang="0">
                  <a:pos x="78" y="36"/>
                </a:cxn>
                <a:cxn ang="0">
                  <a:pos x="68" y="38"/>
                </a:cxn>
                <a:cxn ang="0">
                  <a:pos x="59" y="41"/>
                </a:cxn>
                <a:cxn ang="0">
                  <a:pos x="48" y="44"/>
                </a:cxn>
                <a:cxn ang="0">
                  <a:pos x="39" y="46"/>
                </a:cxn>
                <a:cxn ang="0">
                  <a:pos x="29" y="49"/>
                </a:cxn>
                <a:cxn ang="0">
                  <a:pos x="19" y="51"/>
                </a:cxn>
                <a:cxn ang="0">
                  <a:pos x="10" y="54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111" h="57">
                  <a:moveTo>
                    <a:pt x="0" y="24"/>
                  </a:moveTo>
                  <a:lnTo>
                    <a:pt x="13" y="20"/>
                  </a:lnTo>
                  <a:lnTo>
                    <a:pt x="28" y="18"/>
                  </a:lnTo>
                  <a:lnTo>
                    <a:pt x="42" y="15"/>
                  </a:lnTo>
                  <a:lnTo>
                    <a:pt x="56" y="11"/>
                  </a:lnTo>
                  <a:lnTo>
                    <a:pt x="70" y="9"/>
                  </a:lnTo>
                  <a:lnTo>
                    <a:pt x="84" y="5"/>
                  </a:lnTo>
                  <a:lnTo>
                    <a:pt x="97" y="3"/>
                  </a:lnTo>
                  <a:lnTo>
                    <a:pt x="111" y="0"/>
                  </a:lnTo>
                  <a:lnTo>
                    <a:pt x="111" y="7"/>
                  </a:lnTo>
                  <a:lnTo>
                    <a:pt x="111" y="12"/>
                  </a:lnTo>
                  <a:lnTo>
                    <a:pt x="111" y="19"/>
                  </a:lnTo>
                  <a:lnTo>
                    <a:pt x="111" y="26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6" y="34"/>
                  </a:lnTo>
                  <a:lnTo>
                    <a:pt x="78" y="36"/>
                  </a:lnTo>
                  <a:lnTo>
                    <a:pt x="68" y="38"/>
                  </a:lnTo>
                  <a:lnTo>
                    <a:pt x="59" y="41"/>
                  </a:lnTo>
                  <a:lnTo>
                    <a:pt x="48" y="44"/>
                  </a:lnTo>
                  <a:lnTo>
                    <a:pt x="39" y="46"/>
                  </a:lnTo>
                  <a:lnTo>
                    <a:pt x="29" y="49"/>
                  </a:lnTo>
                  <a:lnTo>
                    <a:pt x="19" y="51"/>
                  </a:lnTo>
                  <a:lnTo>
                    <a:pt x="10" y="54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2540001" y="6596063"/>
              <a:ext cx="168275" cy="873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4" y="19"/>
                </a:cxn>
                <a:cxn ang="0">
                  <a:pos x="26" y="17"/>
                </a:cxn>
                <a:cxn ang="0">
                  <a:pos x="40" y="13"/>
                </a:cxn>
                <a:cxn ang="0">
                  <a:pos x="54" y="11"/>
                </a:cxn>
                <a:cxn ang="0">
                  <a:pos x="66" y="9"/>
                </a:cxn>
                <a:cxn ang="0">
                  <a:pos x="80" y="5"/>
                </a:cxn>
                <a:cxn ang="0">
                  <a:pos x="92" y="3"/>
                </a:cxn>
                <a:cxn ang="0">
                  <a:pos x="106" y="0"/>
                </a:cxn>
                <a:cxn ang="0">
                  <a:pos x="106" y="7"/>
                </a:cxn>
                <a:cxn ang="0">
                  <a:pos x="106" y="13"/>
                </a:cxn>
                <a:cxn ang="0">
                  <a:pos x="106" y="20"/>
                </a:cxn>
                <a:cxn ang="0">
                  <a:pos x="106" y="26"/>
                </a:cxn>
                <a:cxn ang="0">
                  <a:pos x="98" y="28"/>
                </a:cxn>
                <a:cxn ang="0">
                  <a:pos x="89" y="30"/>
                </a:cxn>
                <a:cxn ang="0">
                  <a:pos x="81" y="34"/>
                </a:cxn>
                <a:cxn ang="0">
                  <a:pos x="73" y="36"/>
                </a:cxn>
                <a:cxn ang="0">
                  <a:pos x="64" y="38"/>
                </a:cxn>
                <a:cxn ang="0">
                  <a:pos x="55" y="41"/>
                </a:cxn>
                <a:cxn ang="0">
                  <a:pos x="46" y="43"/>
                </a:cxn>
                <a:cxn ang="0">
                  <a:pos x="37" y="45"/>
                </a:cxn>
                <a:cxn ang="0">
                  <a:pos x="28" y="49"/>
                </a:cxn>
                <a:cxn ang="0">
                  <a:pos x="18" y="51"/>
                </a:cxn>
                <a:cxn ang="0">
                  <a:pos x="9" y="53"/>
                </a:cxn>
                <a:cxn ang="0">
                  <a:pos x="0" y="55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0" y="22"/>
                </a:cxn>
              </a:cxnLst>
              <a:rect l="0" t="0" r="r" b="b"/>
              <a:pathLst>
                <a:path w="106" h="55">
                  <a:moveTo>
                    <a:pt x="0" y="22"/>
                  </a:moveTo>
                  <a:lnTo>
                    <a:pt x="14" y="19"/>
                  </a:lnTo>
                  <a:lnTo>
                    <a:pt x="26" y="17"/>
                  </a:lnTo>
                  <a:lnTo>
                    <a:pt x="40" y="13"/>
                  </a:lnTo>
                  <a:lnTo>
                    <a:pt x="54" y="11"/>
                  </a:lnTo>
                  <a:lnTo>
                    <a:pt x="66" y="9"/>
                  </a:lnTo>
                  <a:lnTo>
                    <a:pt x="80" y="5"/>
                  </a:lnTo>
                  <a:lnTo>
                    <a:pt x="92" y="3"/>
                  </a:lnTo>
                  <a:lnTo>
                    <a:pt x="106" y="0"/>
                  </a:lnTo>
                  <a:lnTo>
                    <a:pt x="106" y="7"/>
                  </a:lnTo>
                  <a:lnTo>
                    <a:pt x="106" y="13"/>
                  </a:lnTo>
                  <a:lnTo>
                    <a:pt x="106" y="20"/>
                  </a:lnTo>
                  <a:lnTo>
                    <a:pt x="106" y="26"/>
                  </a:lnTo>
                  <a:lnTo>
                    <a:pt x="98" y="28"/>
                  </a:lnTo>
                  <a:lnTo>
                    <a:pt x="89" y="30"/>
                  </a:lnTo>
                  <a:lnTo>
                    <a:pt x="81" y="34"/>
                  </a:lnTo>
                  <a:lnTo>
                    <a:pt x="73" y="36"/>
                  </a:lnTo>
                  <a:lnTo>
                    <a:pt x="64" y="38"/>
                  </a:lnTo>
                  <a:lnTo>
                    <a:pt x="55" y="41"/>
                  </a:lnTo>
                  <a:lnTo>
                    <a:pt x="46" y="43"/>
                  </a:lnTo>
                  <a:lnTo>
                    <a:pt x="37" y="45"/>
                  </a:lnTo>
                  <a:lnTo>
                    <a:pt x="28" y="49"/>
                  </a:lnTo>
                  <a:lnTo>
                    <a:pt x="18" y="51"/>
                  </a:lnTo>
                  <a:lnTo>
                    <a:pt x="9" y="5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2549526" y="6596063"/>
              <a:ext cx="158750" cy="841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2" y="19"/>
                </a:cxn>
                <a:cxn ang="0">
                  <a:pos x="25" y="16"/>
                </a:cxn>
                <a:cxn ang="0">
                  <a:pos x="37" y="13"/>
                </a:cxn>
                <a:cxn ang="0">
                  <a:pos x="50" y="11"/>
                </a:cxn>
                <a:cxn ang="0">
                  <a:pos x="62" y="9"/>
                </a:cxn>
                <a:cxn ang="0">
                  <a:pos x="75" y="5"/>
                </a:cxn>
                <a:cxn ang="0">
                  <a:pos x="87" y="3"/>
                </a:cxn>
                <a:cxn ang="0">
                  <a:pos x="100" y="0"/>
                </a:cxn>
                <a:cxn ang="0">
                  <a:pos x="100" y="7"/>
                </a:cxn>
                <a:cxn ang="0">
                  <a:pos x="100" y="13"/>
                </a:cxn>
                <a:cxn ang="0">
                  <a:pos x="100" y="20"/>
                </a:cxn>
                <a:cxn ang="0">
                  <a:pos x="100" y="27"/>
                </a:cxn>
                <a:cxn ang="0">
                  <a:pos x="92" y="29"/>
                </a:cxn>
                <a:cxn ang="0">
                  <a:pos x="84" y="32"/>
                </a:cxn>
                <a:cxn ang="0">
                  <a:pos x="75" y="34"/>
                </a:cxn>
                <a:cxn ang="0">
                  <a:pos x="67" y="36"/>
                </a:cxn>
                <a:cxn ang="0">
                  <a:pos x="59" y="38"/>
                </a:cxn>
                <a:cxn ang="0">
                  <a:pos x="51" y="41"/>
                </a:cxn>
                <a:cxn ang="0">
                  <a:pos x="42" y="43"/>
                </a:cxn>
                <a:cxn ang="0">
                  <a:pos x="34" y="44"/>
                </a:cxn>
                <a:cxn ang="0">
                  <a:pos x="26" y="46"/>
                </a:cxn>
                <a:cxn ang="0">
                  <a:pos x="17" y="49"/>
                </a:cxn>
                <a:cxn ang="0">
                  <a:pos x="9" y="51"/>
                </a:cxn>
                <a:cxn ang="0">
                  <a:pos x="1" y="53"/>
                </a:cxn>
                <a:cxn ang="0">
                  <a:pos x="1" y="45"/>
                </a:cxn>
                <a:cxn ang="0">
                  <a:pos x="1" y="37"/>
                </a:cxn>
                <a:cxn ang="0">
                  <a:pos x="1" y="29"/>
                </a:cxn>
                <a:cxn ang="0">
                  <a:pos x="0" y="21"/>
                </a:cxn>
              </a:cxnLst>
              <a:rect l="0" t="0" r="r" b="b"/>
              <a:pathLst>
                <a:path w="100" h="53">
                  <a:moveTo>
                    <a:pt x="0" y="21"/>
                  </a:moveTo>
                  <a:lnTo>
                    <a:pt x="12" y="19"/>
                  </a:lnTo>
                  <a:lnTo>
                    <a:pt x="25" y="16"/>
                  </a:lnTo>
                  <a:lnTo>
                    <a:pt x="37" y="13"/>
                  </a:lnTo>
                  <a:lnTo>
                    <a:pt x="50" y="11"/>
                  </a:lnTo>
                  <a:lnTo>
                    <a:pt x="62" y="9"/>
                  </a:lnTo>
                  <a:lnTo>
                    <a:pt x="75" y="5"/>
                  </a:lnTo>
                  <a:lnTo>
                    <a:pt x="87" y="3"/>
                  </a:lnTo>
                  <a:lnTo>
                    <a:pt x="100" y="0"/>
                  </a:lnTo>
                  <a:lnTo>
                    <a:pt x="100" y="7"/>
                  </a:lnTo>
                  <a:lnTo>
                    <a:pt x="100" y="13"/>
                  </a:lnTo>
                  <a:lnTo>
                    <a:pt x="100" y="20"/>
                  </a:lnTo>
                  <a:lnTo>
                    <a:pt x="100" y="27"/>
                  </a:lnTo>
                  <a:lnTo>
                    <a:pt x="92" y="29"/>
                  </a:lnTo>
                  <a:lnTo>
                    <a:pt x="84" y="32"/>
                  </a:lnTo>
                  <a:lnTo>
                    <a:pt x="75" y="34"/>
                  </a:lnTo>
                  <a:lnTo>
                    <a:pt x="67" y="36"/>
                  </a:lnTo>
                  <a:lnTo>
                    <a:pt x="59" y="38"/>
                  </a:lnTo>
                  <a:lnTo>
                    <a:pt x="51" y="41"/>
                  </a:lnTo>
                  <a:lnTo>
                    <a:pt x="42" y="43"/>
                  </a:lnTo>
                  <a:lnTo>
                    <a:pt x="34" y="44"/>
                  </a:lnTo>
                  <a:lnTo>
                    <a:pt x="26" y="46"/>
                  </a:lnTo>
                  <a:lnTo>
                    <a:pt x="17" y="49"/>
                  </a:lnTo>
                  <a:lnTo>
                    <a:pt x="9" y="51"/>
                  </a:lnTo>
                  <a:lnTo>
                    <a:pt x="1" y="53"/>
                  </a:lnTo>
                  <a:lnTo>
                    <a:pt x="1" y="45"/>
                  </a:lnTo>
                  <a:lnTo>
                    <a:pt x="1" y="37"/>
                  </a:lnTo>
                  <a:lnTo>
                    <a:pt x="1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2560638" y="6597650"/>
              <a:ext cx="147638" cy="809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7"/>
                </a:cxn>
                <a:cxn ang="0">
                  <a:pos x="23" y="15"/>
                </a:cxn>
                <a:cxn ang="0">
                  <a:pos x="34" y="11"/>
                </a:cxn>
                <a:cxn ang="0">
                  <a:pos x="46" y="9"/>
                </a:cxn>
                <a:cxn ang="0">
                  <a:pos x="58" y="7"/>
                </a:cxn>
                <a:cxn ang="0">
                  <a:pos x="69" y="4"/>
                </a:cxn>
                <a:cxn ang="0">
                  <a:pos x="82" y="2"/>
                </a:cxn>
                <a:cxn ang="0">
                  <a:pos x="93" y="0"/>
                </a:cxn>
                <a:cxn ang="0">
                  <a:pos x="93" y="6"/>
                </a:cxn>
                <a:cxn ang="0">
                  <a:pos x="93" y="12"/>
                </a:cxn>
                <a:cxn ang="0">
                  <a:pos x="93" y="19"/>
                </a:cxn>
                <a:cxn ang="0">
                  <a:pos x="93" y="26"/>
                </a:cxn>
                <a:cxn ang="0">
                  <a:pos x="85" y="28"/>
                </a:cxn>
                <a:cxn ang="0">
                  <a:pos x="77" y="31"/>
                </a:cxn>
                <a:cxn ang="0">
                  <a:pos x="69" y="33"/>
                </a:cxn>
                <a:cxn ang="0">
                  <a:pos x="61" y="35"/>
                </a:cxn>
                <a:cxn ang="0">
                  <a:pos x="53" y="37"/>
                </a:cxn>
                <a:cxn ang="0">
                  <a:pos x="46" y="40"/>
                </a:cxn>
                <a:cxn ang="0">
                  <a:pos x="38" y="41"/>
                </a:cxn>
                <a:cxn ang="0">
                  <a:pos x="32" y="43"/>
                </a:cxn>
                <a:cxn ang="0">
                  <a:pos x="24" y="45"/>
                </a:cxn>
                <a:cxn ang="0">
                  <a:pos x="16" y="46"/>
                </a:cxn>
                <a:cxn ang="0">
                  <a:pos x="9" y="49"/>
                </a:cxn>
                <a:cxn ang="0">
                  <a:pos x="1" y="51"/>
                </a:cxn>
                <a:cxn ang="0">
                  <a:pos x="1" y="43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0" y="19"/>
                </a:cxn>
              </a:cxnLst>
              <a:rect l="0" t="0" r="r" b="b"/>
              <a:pathLst>
                <a:path w="93" h="51">
                  <a:moveTo>
                    <a:pt x="0" y="19"/>
                  </a:moveTo>
                  <a:lnTo>
                    <a:pt x="11" y="17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6" y="9"/>
                  </a:lnTo>
                  <a:lnTo>
                    <a:pt x="58" y="7"/>
                  </a:lnTo>
                  <a:lnTo>
                    <a:pt x="69" y="4"/>
                  </a:lnTo>
                  <a:lnTo>
                    <a:pt x="82" y="2"/>
                  </a:lnTo>
                  <a:lnTo>
                    <a:pt x="93" y="0"/>
                  </a:lnTo>
                  <a:lnTo>
                    <a:pt x="93" y="6"/>
                  </a:lnTo>
                  <a:lnTo>
                    <a:pt x="93" y="12"/>
                  </a:lnTo>
                  <a:lnTo>
                    <a:pt x="93" y="19"/>
                  </a:lnTo>
                  <a:lnTo>
                    <a:pt x="93" y="26"/>
                  </a:lnTo>
                  <a:lnTo>
                    <a:pt x="85" y="28"/>
                  </a:lnTo>
                  <a:lnTo>
                    <a:pt x="77" y="31"/>
                  </a:lnTo>
                  <a:lnTo>
                    <a:pt x="69" y="33"/>
                  </a:lnTo>
                  <a:lnTo>
                    <a:pt x="61" y="35"/>
                  </a:lnTo>
                  <a:lnTo>
                    <a:pt x="53" y="37"/>
                  </a:lnTo>
                  <a:lnTo>
                    <a:pt x="46" y="40"/>
                  </a:lnTo>
                  <a:lnTo>
                    <a:pt x="38" y="41"/>
                  </a:lnTo>
                  <a:lnTo>
                    <a:pt x="32" y="43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9" y="49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2571751" y="6597650"/>
              <a:ext cx="136525" cy="7778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6"/>
                </a:cxn>
                <a:cxn ang="0">
                  <a:pos x="21" y="14"/>
                </a:cxn>
                <a:cxn ang="0">
                  <a:pos x="31" y="11"/>
                </a:cxn>
                <a:cxn ang="0">
                  <a:pos x="43" y="9"/>
                </a:cxn>
                <a:cxn ang="0">
                  <a:pos x="53" y="7"/>
                </a:cxn>
                <a:cxn ang="0">
                  <a:pos x="64" y="4"/>
                </a:cxn>
                <a:cxn ang="0">
                  <a:pos x="75" y="2"/>
                </a:cxn>
                <a:cxn ang="0">
                  <a:pos x="86" y="0"/>
                </a:cxn>
                <a:cxn ang="0">
                  <a:pos x="86" y="7"/>
                </a:cxn>
                <a:cxn ang="0">
                  <a:pos x="86" y="14"/>
                </a:cxn>
                <a:cxn ang="0">
                  <a:pos x="86" y="20"/>
                </a:cxn>
                <a:cxn ang="0">
                  <a:pos x="86" y="27"/>
                </a:cxn>
                <a:cxn ang="0">
                  <a:pos x="78" y="29"/>
                </a:cxn>
                <a:cxn ang="0">
                  <a:pos x="70" y="31"/>
                </a:cxn>
                <a:cxn ang="0">
                  <a:pos x="62" y="33"/>
                </a:cxn>
                <a:cxn ang="0">
                  <a:pos x="54" y="35"/>
                </a:cxn>
                <a:cxn ang="0">
                  <a:pos x="47" y="36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1" y="43"/>
                </a:cxn>
                <a:cxn ang="0">
                  <a:pos x="14" y="45"/>
                </a:cxn>
                <a:cxn ang="0">
                  <a:pos x="9" y="46"/>
                </a:cxn>
                <a:cxn ang="0">
                  <a:pos x="2" y="49"/>
                </a:cxn>
                <a:cxn ang="0">
                  <a:pos x="2" y="41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86" h="49">
                  <a:moveTo>
                    <a:pt x="0" y="18"/>
                  </a:moveTo>
                  <a:lnTo>
                    <a:pt x="10" y="16"/>
                  </a:lnTo>
                  <a:lnTo>
                    <a:pt x="21" y="14"/>
                  </a:lnTo>
                  <a:lnTo>
                    <a:pt x="31" y="11"/>
                  </a:lnTo>
                  <a:lnTo>
                    <a:pt x="43" y="9"/>
                  </a:lnTo>
                  <a:lnTo>
                    <a:pt x="53" y="7"/>
                  </a:lnTo>
                  <a:lnTo>
                    <a:pt x="64" y="4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86" y="7"/>
                  </a:lnTo>
                  <a:lnTo>
                    <a:pt x="86" y="14"/>
                  </a:lnTo>
                  <a:lnTo>
                    <a:pt x="86" y="20"/>
                  </a:lnTo>
                  <a:lnTo>
                    <a:pt x="86" y="27"/>
                  </a:lnTo>
                  <a:lnTo>
                    <a:pt x="78" y="29"/>
                  </a:lnTo>
                  <a:lnTo>
                    <a:pt x="70" y="31"/>
                  </a:lnTo>
                  <a:lnTo>
                    <a:pt x="62" y="33"/>
                  </a:lnTo>
                  <a:lnTo>
                    <a:pt x="54" y="35"/>
                  </a:lnTo>
                  <a:lnTo>
                    <a:pt x="47" y="36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9" y="4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auto">
            <a:xfrm>
              <a:off x="2581276" y="6597650"/>
              <a:ext cx="127000" cy="762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1" y="15"/>
                </a:cxn>
                <a:cxn ang="0">
                  <a:pos x="20" y="12"/>
                </a:cxn>
                <a:cxn ang="0">
                  <a:pos x="30" y="10"/>
                </a:cxn>
                <a:cxn ang="0">
                  <a:pos x="40" y="8"/>
                </a:cxn>
                <a:cxn ang="0">
                  <a:pos x="49" y="7"/>
                </a:cxn>
                <a:cxn ang="0">
                  <a:pos x="59" y="4"/>
                </a:cxn>
                <a:cxn ang="0">
                  <a:pos x="70" y="2"/>
                </a:cxn>
                <a:cxn ang="0">
                  <a:pos x="80" y="0"/>
                </a:cxn>
                <a:cxn ang="0">
                  <a:pos x="80" y="7"/>
                </a:cxn>
                <a:cxn ang="0">
                  <a:pos x="80" y="14"/>
                </a:cxn>
                <a:cxn ang="0">
                  <a:pos x="80" y="20"/>
                </a:cxn>
                <a:cxn ang="0">
                  <a:pos x="80" y="27"/>
                </a:cxn>
                <a:cxn ang="0">
                  <a:pos x="72" y="29"/>
                </a:cxn>
                <a:cxn ang="0">
                  <a:pos x="64" y="31"/>
                </a:cxn>
                <a:cxn ang="0">
                  <a:pos x="56" y="33"/>
                </a:cxn>
                <a:cxn ang="0">
                  <a:pos x="48" y="35"/>
                </a:cxn>
                <a:cxn ang="0">
                  <a:pos x="42" y="36"/>
                </a:cxn>
                <a:cxn ang="0">
                  <a:pos x="37" y="38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20" y="43"/>
                </a:cxn>
                <a:cxn ang="0">
                  <a:pos x="13" y="44"/>
                </a:cxn>
                <a:cxn ang="0">
                  <a:pos x="7" y="46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7"/>
                </a:cxn>
              </a:cxnLst>
              <a:rect l="0" t="0" r="r" b="b"/>
              <a:pathLst>
                <a:path w="80" h="48">
                  <a:moveTo>
                    <a:pt x="0" y="17"/>
                  </a:moveTo>
                  <a:lnTo>
                    <a:pt x="11" y="15"/>
                  </a:lnTo>
                  <a:lnTo>
                    <a:pt x="20" y="12"/>
                  </a:lnTo>
                  <a:lnTo>
                    <a:pt x="30" y="10"/>
                  </a:lnTo>
                  <a:lnTo>
                    <a:pt x="40" y="8"/>
                  </a:lnTo>
                  <a:lnTo>
                    <a:pt x="49" y="7"/>
                  </a:lnTo>
                  <a:lnTo>
                    <a:pt x="59" y="4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0" y="27"/>
                  </a:lnTo>
                  <a:lnTo>
                    <a:pt x="72" y="29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5"/>
                  </a:lnTo>
                  <a:lnTo>
                    <a:pt x="42" y="36"/>
                  </a:lnTo>
                  <a:lnTo>
                    <a:pt x="37" y="38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20" y="43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2590801" y="6597650"/>
              <a:ext cx="117475" cy="714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18" y="11"/>
                </a:cxn>
                <a:cxn ang="0">
                  <a:pos x="27" y="10"/>
                </a:cxn>
                <a:cxn ang="0">
                  <a:pos x="38" y="8"/>
                </a:cxn>
                <a:cxn ang="0">
                  <a:pos x="47" y="6"/>
                </a:cxn>
                <a:cxn ang="0">
                  <a:pos x="56" y="4"/>
                </a:cxn>
                <a:cxn ang="0">
                  <a:pos x="65" y="2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74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66" y="29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3" y="35"/>
                </a:cxn>
                <a:cxn ang="0">
                  <a:pos x="39" y="36"/>
                </a:cxn>
                <a:cxn ang="0">
                  <a:pos x="33" y="37"/>
                </a:cxn>
                <a:cxn ang="0">
                  <a:pos x="28" y="38"/>
                </a:cxn>
                <a:cxn ang="0">
                  <a:pos x="23" y="40"/>
                </a:cxn>
                <a:cxn ang="0">
                  <a:pos x="18" y="42"/>
                </a:cxn>
                <a:cxn ang="0">
                  <a:pos x="13" y="43"/>
                </a:cxn>
                <a:cxn ang="0">
                  <a:pos x="8" y="44"/>
                </a:cxn>
                <a:cxn ang="0">
                  <a:pos x="2" y="45"/>
                </a:cxn>
                <a:cxn ang="0">
                  <a:pos x="1" y="37"/>
                </a:cxn>
                <a:cxn ang="0">
                  <a:pos x="1" y="31"/>
                </a:cxn>
                <a:cxn ang="0">
                  <a:pos x="1" y="24"/>
                </a:cxn>
                <a:cxn ang="0">
                  <a:pos x="0" y="16"/>
                </a:cxn>
              </a:cxnLst>
              <a:rect l="0" t="0" r="r" b="b"/>
              <a:pathLst>
                <a:path w="74" h="45">
                  <a:moveTo>
                    <a:pt x="0" y="16"/>
                  </a:moveTo>
                  <a:lnTo>
                    <a:pt x="9" y="14"/>
                  </a:lnTo>
                  <a:lnTo>
                    <a:pt x="18" y="11"/>
                  </a:lnTo>
                  <a:lnTo>
                    <a:pt x="27" y="10"/>
                  </a:lnTo>
                  <a:lnTo>
                    <a:pt x="38" y="8"/>
                  </a:lnTo>
                  <a:lnTo>
                    <a:pt x="47" y="6"/>
                  </a:lnTo>
                  <a:lnTo>
                    <a:pt x="56" y="4"/>
                  </a:lnTo>
                  <a:lnTo>
                    <a:pt x="65" y="2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66" y="29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3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2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2" y="4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2601913" y="6597650"/>
              <a:ext cx="106363" cy="6826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2"/>
                </a:cxn>
                <a:cxn ang="0">
                  <a:pos x="17" y="11"/>
                </a:cxn>
                <a:cxn ang="0">
                  <a:pos x="25" y="9"/>
                </a:cxn>
                <a:cxn ang="0">
                  <a:pos x="34" y="7"/>
                </a:cxn>
                <a:cxn ang="0">
                  <a:pos x="42" y="6"/>
                </a:cxn>
                <a:cxn ang="0">
                  <a:pos x="50" y="3"/>
                </a:cxn>
                <a:cxn ang="0">
                  <a:pos x="59" y="2"/>
                </a:cxn>
                <a:cxn ang="0">
                  <a:pos x="67" y="0"/>
                </a:cxn>
                <a:cxn ang="0">
                  <a:pos x="67" y="7"/>
                </a:cxn>
                <a:cxn ang="0">
                  <a:pos x="67" y="14"/>
                </a:cxn>
                <a:cxn ang="0">
                  <a:pos x="67" y="20"/>
                </a:cxn>
                <a:cxn ang="0">
                  <a:pos x="67" y="28"/>
                </a:cxn>
                <a:cxn ang="0">
                  <a:pos x="59" y="29"/>
                </a:cxn>
                <a:cxn ang="0">
                  <a:pos x="52" y="32"/>
                </a:cxn>
                <a:cxn ang="0">
                  <a:pos x="44" y="33"/>
                </a:cxn>
                <a:cxn ang="0">
                  <a:pos x="36" y="35"/>
                </a:cxn>
                <a:cxn ang="0">
                  <a:pos x="32" y="36"/>
                </a:cxn>
                <a:cxn ang="0">
                  <a:pos x="28" y="37"/>
                </a:cxn>
                <a:cxn ang="0">
                  <a:pos x="24" y="38"/>
                </a:cxn>
                <a:cxn ang="0">
                  <a:pos x="19" y="40"/>
                </a:cxn>
                <a:cxn ang="0">
                  <a:pos x="15" y="41"/>
                </a:cxn>
                <a:cxn ang="0">
                  <a:pos x="11" y="41"/>
                </a:cxn>
                <a:cxn ang="0">
                  <a:pos x="7" y="42"/>
                </a:cxn>
                <a:cxn ang="0">
                  <a:pos x="2" y="4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0" y="23"/>
                </a:cxn>
                <a:cxn ang="0">
                  <a:pos x="0" y="15"/>
                </a:cxn>
              </a:cxnLst>
              <a:rect l="0" t="0" r="r" b="b"/>
              <a:pathLst>
                <a:path w="67" h="43">
                  <a:moveTo>
                    <a:pt x="0" y="15"/>
                  </a:moveTo>
                  <a:lnTo>
                    <a:pt x="8" y="12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42" y="6"/>
                  </a:lnTo>
                  <a:lnTo>
                    <a:pt x="50" y="3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67" y="7"/>
                  </a:lnTo>
                  <a:lnTo>
                    <a:pt x="67" y="14"/>
                  </a:lnTo>
                  <a:lnTo>
                    <a:pt x="67" y="20"/>
                  </a:lnTo>
                  <a:lnTo>
                    <a:pt x="67" y="28"/>
                  </a:lnTo>
                  <a:lnTo>
                    <a:pt x="59" y="29"/>
                  </a:lnTo>
                  <a:lnTo>
                    <a:pt x="52" y="32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4" y="38"/>
                  </a:lnTo>
                  <a:lnTo>
                    <a:pt x="19" y="40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7" y="42"/>
                  </a:lnTo>
                  <a:lnTo>
                    <a:pt x="2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2613026" y="6597650"/>
              <a:ext cx="95250" cy="666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2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7" y="6"/>
                </a:cxn>
                <a:cxn ang="0">
                  <a:pos x="45" y="3"/>
                </a:cxn>
                <a:cxn ang="0">
                  <a:pos x="52" y="2"/>
                </a:cxn>
                <a:cxn ang="0">
                  <a:pos x="60" y="0"/>
                </a:cxn>
                <a:cxn ang="0">
                  <a:pos x="60" y="7"/>
                </a:cxn>
                <a:cxn ang="0">
                  <a:pos x="60" y="14"/>
                </a:cxn>
                <a:cxn ang="0">
                  <a:pos x="60" y="21"/>
                </a:cxn>
                <a:cxn ang="0">
                  <a:pos x="60" y="28"/>
                </a:cxn>
                <a:cxn ang="0">
                  <a:pos x="52" y="29"/>
                </a:cxn>
                <a:cxn ang="0">
                  <a:pos x="45" y="32"/>
                </a:cxn>
                <a:cxn ang="0">
                  <a:pos x="37" y="33"/>
                </a:cxn>
                <a:cxn ang="0">
                  <a:pos x="30" y="35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9" y="40"/>
                </a:cxn>
                <a:cxn ang="0">
                  <a:pos x="1" y="42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0" y="15"/>
                </a:cxn>
              </a:cxnLst>
              <a:rect l="0" t="0" r="r" b="b"/>
              <a:pathLst>
                <a:path w="60" h="42">
                  <a:moveTo>
                    <a:pt x="0" y="15"/>
                  </a:moveTo>
                  <a:lnTo>
                    <a:pt x="7" y="12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37" y="6"/>
                  </a:lnTo>
                  <a:lnTo>
                    <a:pt x="45" y="3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52" y="29"/>
                  </a:lnTo>
                  <a:lnTo>
                    <a:pt x="45" y="32"/>
                  </a:lnTo>
                  <a:lnTo>
                    <a:pt x="37" y="33"/>
                  </a:lnTo>
                  <a:lnTo>
                    <a:pt x="30" y="35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9" y="40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198"/>
            <p:cNvSpPr>
              <a:spLocks/>
            </p:cNvSpPr>
            <p:nvPr/>
          </p:nvSpPr>
          <p:spPr bwMode="auto">
            <a:xfrm>
              <a:off x="2620963" y="6597650"/>
              <a:ext cx="87313" cy="635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5" y="0"/>
                </a:cxn>
                <a:cxn ang="0">
                  <a:pos x="55" y="29"/>
                </a:cxn>
                <a:cxn ang="0">
                  <a:pos x="25" y="35"/>
                </a:cxn>
                <a:cxn ang="0">
                  <a:pos x="3" y="40"/>
                </a:cxn>
                <a:cxn ang="0">
                  <a:pos x="0" y="14"/>
                </a:cxn>
              </a:cxnLst>
              <a:rect l="0" t="0" r="r" b="b"/>
              <a:pathLst>
                <a:path w="55" h="40">
                  <a:moveTo>
                    <a:pt x="0" y="14"/>
                  </a:moveTo>
                  <a:lnTo>
                    <a:pt x="55" y="0"/>
                  </a:lnTo>
                  <a:lnTo>
                    <a:pt x="55" y="29"/>
                  </a:lnTo>
                  <a:lnTo>
                    <a:pt x="25" y="35"/>
                  </a:lnTo>
                  <a:lnTo>
                    <a:pt x="3" y="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2517776" y="5957888"/>
              <a:ext cx="1333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1" y="30"/>
                </a:cxn>
                <a:cxn ang="0">
                  <a:pos x="84" y="28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lnTo>
                    <a:pt x="0" y="30"/>
                  </a:lnTo>
                  <a:lnTo>
                    <a:pt x="21" y="30"/>
                  </a:lnTo>
                  <a:lnTo>
                    <a:pt x="84" y="28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auto">
            <a:xfrm>
              <a:off x="2524126" y="5957888"/>
              <a:ext cx="12700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0" y="30"/>
                </a:cxn>
                <a:cxn ang="0">
                  <a:pos x="16" y="30"/>
                </a:cxn>
                <a:cxn ang="0">
                  <a:pos x="22" y="30"/>
                </a:cxn>
                <a:cxn ang="0">
                  <a:pos x="28" y="30"/>
                </a:cxn>
                <a:cxn ang="0">
                  <a:pos x="36" y="29"/>
                </a:cxn>
                <a:cxn ang="0">
                  <a:pos x="43" y="29"/>
                </a:cxn>
                <a:cxn ang="0">
                  <a:pos x="51" y="29"/>
                </a:cxn>
                <a:cxn ang="0">
                  <a:pos x="58" y="28"/>
                </a:cxn>
                <a:cxn ang="0">
                  <a:pos x="65" y="28"/>
                </a:cxn>
                <a:cxn ang="0">
                  <a:pos x="73" y="28"/>
                </a:cxn>
                <a:cxn ang="0">
                  <a:pos x="80" y="28"/>
                </a:cxn>
                <a:cxn ang="0">
                  <a:pos x="78" y="21"/>
                </a:cxn>
                <a:cxn ang="0">
                  <a:pos x="77" y="13"/>
                </a:cxn>
                <a:cxn ang="0">
                  <a:pos x="76" y="7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80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36" y="29"/>
                  </a:lnTo>
                  <a:lnTo>
                    <a:pt x="43" y="29"/>
                  </a:lnTo>
                  <a:lnTo>
                    <a:pt x="51" y="29"/>
                  </a:lnTo>
                  <a:lnTo>
                    <a:pt x="58" y="28"/>
                  </a:lnTo>
                  <a:lnTo>
                    <a:pt x="65" y="28"/>
                  </a:lnTo>
                  <a:lnTo>
                    <a:pt x="7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7" y="13"/>
                  </a:lnTo>
                  <a:lnTo>
                    <a:pt x="76" y="7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2532063" y="5957888"/>
              <a:ext cx="1190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5" y="30"/>
                </a:cxn>
                <a:cxn ang="0">
                  <a:pos x="10" y="30"/>
                </a:cxn>
                <a:cxn ang="0">
                  <a:pos x="16" y="30"/>
                </a:cxn>
                <a:cxn ang="0">
                  <a:pos x="20" y="30"/>
                </a:cxn>
                <a:cxn ang="0">
                  <a:pos x="27" y="30"/>
                </a:cxn>
                <a:cxn ang="0">
                  <a:pos x="34" y="29"/>
                </a:cxn>
                <a:cxn ang="0">
                  <a:pos x="41" y="29"/>
                </a:cxn>
                <a:cxn ang="0">
                  <a:pos x="47" y="29"/>
                </a:cxn>
                <a:cxn ang="0">
                  <a:pos x="54" y="28"/>
                </a:cxn>
                <a:cxn ang="0">
                  <a:pos x="61" y="28"/>
                </a:cxn>
                <a:cxn ang="0">
                  <a:pos x="68" y="28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2" y="13"/>
                </a:cxn>
                <a:cxn ang="0">
                  <a:pos x="71" y="7"/>
                </a:cxn>
                <a:cxn ang="0">
                  <a:pos x="70" y="0"/>
                </a:cxn>
                <a:cxn ang="0">
                  <a:pos x="61" y="0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75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7" y="30"/>
                  </a:lnTo>
                  <a:lnTo>
                    <a:pt x="34" y="29"/>
                  </a:lnTo>
                  <a:lnTo>
                    <a:pt x="41" y="29"/>
                  </a:lnTo>
                  <a:lnTo>
                    <a:pt x="47" y="29"/>
                  </a:lnTo>
                  <a:lnTo>
                    <a:pt x="54" y="28"/>
                  </a:lnTo>
                  <a:lnTo>
                    <a:pt x="61" y="28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2" y="13"/>
                  </a:lnTo>
                  <a:lnTo>
                    <a:pt x="71" y="7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2540001" y="5957888"/>
              <a:ext cx="111125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5" y="30"/>
                </a:cxn>
                <a:cxn ang="0">
                  <a:pos x="31" y="29"/>
                </a:cxn>
                <a:cxn ang="0">
                  <a:pos x="38" y="29"/>
                </a:cxn>
                <a:cxn ang="0">
                  <a:pos x="45" y="29"/>
                </a:cxn>
                <a:cxn ang="0">
                  <a:pos x="50" y="28"/>
                </a:cxn>
                <a:cxn ang="0">
                  <a:pos x="57" y="28"/>
                </a:cxn>
                <a:cxn ang="0">
                  <a:pos x="63" y="28"/>
                </a:cxn>
                <a:cxn ang="0">
                  <a:pos x="70" y="28"/>
                </a:cxn>
                <a:cxn ang="0">
                  <a:pos x="68" y="21"/>
                </a:cxn>
                <a:cxn ang="0">
                  <a:pos x="67" y="13"/>
                </a:cxn>
                <a:cxn ang="0">
                  <a:pos x="66" y="7"/>
                </a:cxn>
                <a:cxn ang="0">
                  <a:pos x="65" y="0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70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5" y="30"/>
                  </a:lnTo>
                  <a:lnTo>
                    <a:pt x="31" y="29"/>
                  </a:lnTo>
                  <a:lnTo>
                    <a:pt x="38" y="29"/>
                  </a:lnTo>
                  <a:lnTo>
                    <a:pt x="45" y="29"/>
                  </a:lnTo>
                  <a:lnTo>
                    <a:pt x="50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0" y="28"/>
                  </a:lnTo>
                  <a:lnTo>
                    <a:pt x="68" y="21"/>
                  </a:lnTo>
                  <a:lnTo>
                    <a:pt x="67" y="13"/>
                  </a:lnTo>
                  <a:lnTo>
                    <a:pt x="66" y="7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2547938" y="5957888"/>
              <a:ext cx="10318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9" y="30"/>
                </a:cxn>
                <a:cxn ang="0">
                  <a:pos x="13" y="30"/>
                </a:cxn>
                <a:cxn ang="0">
                  <a:pos x="18" y="30"/>
                </a:cxn>
                <a:cxn ang="0">
                  <a:pos x="24" y="30"/>
                </a:cxn>
                <a:cxn ang="0">
                  <a:pos x="29" y="29"/>
                </a:cxn>
                <a:cxn ang="0">
                  <a:pos x="35" y="29"/>
                </a:cxn>
                <a:cxn ang="0">
                  <a:pos x="42" y="29"/>
                </a:cxn>
                <a:cxn ang="0">
                  <a:pos x="48" y="28"/>
                </a:cxn>
                <a:cxn ang="0">
                  <a:pos x="53" y="28"/>
                </a:cxn>
                <a:cxn ang="0">
                  <a:pos x="59" y="28"/>
                </a:cxn>
                <a:cxn ang="0">
                  <a:pos x="65" y="28"/>
                </a:cxn>
                <a:cxn ang="0">
                  <a:pos x="63" y="21"/>
                </a:cxn>
                <a:cxn ang="0">
                  <a:pos x="62" y="13"/>
                </a:cxn>
                <a:cxn ang="0">
                  <a:pos x="61" y="7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5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42" y="29"/>
                  </a:lnTo>
                  <a:lnTo>
                    <a:pt x="48" y="28"/>
                  </a:lnTo>
                  <a:lnTo>
                    <a:pt x="53" y="28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3" y="21"/>
                  </a:lnTo>
                  <a:lnTo>
                    <a:pt x="62" y="13"/>
                  </a:lnTo>
                  <a:lnTo>
                    <a:pt x="61" y="7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204"/>
            <p:cNvSpPr>
              <a:spLocks/>
            </p:cNvSpPr>
            <p:nvPr/>
          </p:nvSpPr>
          <p:spPr bwMode="auto">
            <a:xfrm>
              <a:off x="2554288" y="5957888"/>
              <a:ext cx="9683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4" y="30"/>
                </a:cxn>
                <a:cxn ang="0">
                  <a:pos x="17" y="30"/>
                </a:cxn>
                <a:cxn ang="0">
                  <a:pos x="23" y="30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9" y="29"/>
                </a:cxn>
                <a:cxn ang="0">
                  <a:pos x="45" y="28"/>
                </a:cxn>
                <a:cxn ang="0">
                  <a:pos x="49" y="28"/>
                </a:cxn>
                <a:cxn ang="0">
                  <a:pos x="55" y="28"/>
                </a:cxn>
                <a:cxn ang="0">
                  <a:pos x="61" y="28"/>
                </a:cxn>
                <a:cxn ang="0">
                  <a:pos x="59" y="21"/>
                </a:cxn>
                <a:cxn ang="0">
                  <a:pos x="58" y="13"/>
                </a:cxn>
                <a:cxn ang="0">
                  <a:pos x="57" y="7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1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9" y="29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28"/>
                  </a:lnTo>
                  <a:lnTo>
                    <a:pt x="59" y="21"/>
                  </a:lnTo>
                  <a:lnTo>
                    <a:pt x="58" y="13"/>
                  </a:lnTo>
                  <a:lnTo>
                    <a:pt x="57" y="7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205"/>
            <p:cNvSpPr>
              <a:spLocks/>
            </p:cNvSpPr>
            <p:nvPr/>
          </p:nvSpPr>
          <p:spPr bwMode="auto">
            <a:xfrm>
              <a:off x="2563813" y="5957888"/>
              <a:ext cx="8731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3" y="30"/>
                </a:cxn>
                <a:cxn ang="0">
                  <a:pos x="8" y="30"/>
                </a:cxn>
                <a:cxn ang="0">
                  <a:pos x="11" y="30"/>
                </a:cxn>
                <a:cxn ang="0">
                  <a:pos x="16" y="30"/>
                </a:cxn>
                <a:cxn ang="0">
                  <a:pos x="21" y="30"/>
                </a:cxn>
                <a:cxn ang="0">
                  <a:pos x="25" y="29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40" y="28"/>
                </a:cxn>
                <a:cxn ang="0">
                  <a:pos x="44" y="28"/>
                </a:cxn>
                <a:cxn ang="0">
                  <a:pos x="50" y="28"/>
                </a:cxn>
                <a:cxn ang="0">
                  <a:pos x="55" y="28"/>
                </a:cxn>
                <a:cxn ang="0">
                  <a:pos x="53" y="21"/>
                </a:cxn>
                <a:cxn ang="0">
                  <a:pos x="52" y="13"/>
                </a:cxn>
                <a:cxn ang="0">
                  <a:pos x="51" y="7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5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5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40" y="28"/>
                  </a:lnTo>
                  <a:lnTo>
                    <a:pt x="44" y="28"/>
                  </a:lnTo>
                  <a:lnTo>
                    <a:pt x="50" y="28"/>
                  </a:lnTo>
                  <a:lnTo>
                    <a:pt x="55" y="28"/>
                  </a:lnTo>
                  <a:lnTo>
                    <a:pt x="53" y="21"/>
                  </a:lnTo>
                  <a:lnTo>
                    <a:pt x="52" y="13"/>
                  </a:lnTo>
                  <a:lnTo>
                    <a:pt x="51" y="7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07"/>
            <p:cNvSpPr>
              <a:spLocks/>
            </p:cNvSpPr>
            <p:nvPr/>
          </p:nvSpPr>
          <p:spPr bwMode="auto">
            <a:xfrm>
              <a:off x="2571750" y="5957888"/>
              <a:ext cx="79375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3" y="30"/>
                </a:cxn>
                <a:cxn ang="0">
                  <a:pos x="8" y="30"/>
                </a:cxn>
                <a:cxn ang="0">
                  <a:pos x="11" y="30"/>
                </a:cxn>
                <a:cxn ang="0">
                  <a:pos x="14" y="30"/>
                </a:cxn>
                <a:cxn ang="0">
                  <a:pos x="19" y="30"/>
                </a:cxn>
                <a:cxn ang="0">
                  <a:pos x="23" y="29"/>
                </a:cxn>
                <a:cxn ang="0">
                  <a:pos x="28" y="29"/>
                </a:cxn>
                <a:cxn ang="0">
                  <a:pos x="33" y="29"/>
                </a:cxn>
                <a:cxn ang="0">
                  <a:pos x="36" y="28"/>
                </a:cxn>
                <a:cxn ang="0">
                  <a:pos x="40" y="28"/>
                </a:cxn>
                <a:cxn ang="0">
                  <a:pos x="45" y="28"/>
                </a:cxn>
                <a:cxn ang="0">
                  <a:pos x="50" y="28"/>
                </a:cxn>
                <a:cxn ang="0">
                  <a:pos x="48" y="21"/>
                </a:cxn>
                <a:cxn ang="0">
                  <a:pos x="47" y="13"/>
                </a:cxn>
                <a:cxn ang="0">
                  <a:pos x="46" y="7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0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28" y="29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50" y="28"/>
                  </a:lnTo>
                  <a:lnTo>
                    <a:pt x="48" y="21"/>
                  </a:lnTo>
                  <a:lnTo>
                    <a:pt x="47" y="13"/>
                  </a:lnTo>
                  <a:lnTo>
                    <a:pt x="46" y="7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08"/>
            <p:cNvSpPr>
              <a:spLocks/>
            </p:cNvSpPr>
            <p:nvPr/>
          </p:nvSpPr>
          <p:spPr bwMode="auto">
            <a:xfrm>
              <a:off x="2579688" y="5957888"/>
              <a:ext cx="7143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7" y="30"/>
                </a:cxn>
                <a:cxn ang="0">
                  <a:pos x="9" y="30"/>
                </a:cxn>
                <a:cxn ang="0">
                  <a:pos x="13" y="30"/>
                </a:cxn>
                <a:cxn ang="0">
                  <a:pos x="21" y="29"/>
                </a:cxn>
                <a:cxn ang="0">
                  <a:pos x="29" y="29"/>
                </a:cxn>
                <a:cxn ang="0">
                  <a:pos x="37" y="28"/>
                </a:cxn>
                <a:cxn ang="0">
                  <a:pos x="45" y="28"/>
                </a:cxn>
                <a:cxn ang="0">
                  <a:pos x="43" y="21"/>
                </a:cxn>
                <a:cxn ang="0">
                  <a:pos x="42" y="13"/>
                </a:cxn>
                <a:cxn ang="0">
                  <a:pos x="41" y="7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5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21" y="29"/>
                  </a:lnTo>
                  <a:lnTo>
                    <a:pt x="29" y="29"/>
                  </a:lnTo>
                  <a:lnTo>
                    <a:pt x="37" y="28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41" y="7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09"/>
            <p:cNvSpPr>
              <a:spLocks/>
            </p:cNvSpPr>
            <p:nvPr/>
          </p:nvSpPr>
          <p:spPr bwMode="auto">
            <a:xfrm>
              <a:off x="2587625" y="5957888"/>
              <a:ext cx="6350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3" y="30"/>
                </a:cxn>
                <a:cxn ang="0">
                  <a:pos x="7" y="30"/>
                </a:cxn>
                <a:cxn ang="0">
                  <a:pos x="9" y="30"/>
                </a:cxn>
                <a:cxn ang="0">
                  <a:pos x="12" y="30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3" y="28"/>
                </a:cxn>
                <a:cxn ang="0">
                  <a:pos x="40" y="28"/>
                </a:cxn>
                <a:cxn ang="0">
                  <a:pos x="38" y="21"/>
                </a:cxn>
                <a:cxn ang="0">
                  <a:pos x="37" y="13"/>
                </a:cxn>
                <a:cxn ang="0">
                  <a:pos x="36" y="7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0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3" y="28"/>
                  </a:lnTo>
                  <a:lnTo>
                    <a:pt x="40" y="28"/>
                  </a:lnTo>
                  <a:lnTo>
                    <a:pt x="38" y="21"/>
                  </a:lnTo>
                  <a:lnTo>
                    <a:pt x="37" y="13"/>
                  </a:lnTo>
                  <a:lnTo>
                    <a:pt x="36" y="7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593975" y="5957888"/>
              <a:ext cx="571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2" y="30"/>
                </a:cxn>
                <a:cxn ang="0">
                  <a:pos x="17" y="29"/>
                </a:cxn>
                <a:cxn ang="0">
                  <a:pos x="24" y="29"/>
                </a:cxn>
                <a:cxn ang="0">
                  <a:pos x="30" y="28"/>
                </a:cxn>
                <a:cxn ang="0">
                  <a:pos x="36" y="28"/>
                </a:cxn>
                <a:cxn ang="0">
                  <a:pos x="34" y="21"/>
                </a:cxn>
                <a:cxn ang="0">
                  <a:pos x="33" y="13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4" y="29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34" y="21"/>
                  </a:lnTo>
                  <a:lnTo>
                    <a:pt x="33" y="13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603500" y="5957888"/>
              <a:ext cx="47625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30" y="28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30"/>
                  </a:lnTo>
                  <a:lnTo>
                    <a:pt x="9" y="30"/>
                  </a:lnTo>
                  <a:lnTo>
                    <a:pt x="30" y="28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12"/>
            <p:cNvSpPr>
              <a:spLocks/>
            </p:cNvSpPr>
            <p:nvPr/>
          </p:nvSpPr>
          <p:spPr bwMode="auto">
            <a:xfrm>
              <a:off x="2613025" y="6026150"/>
              <a:ext cx="87313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26" y="0"/>
                </a:cxn>
                <a:cxn ang="0">
                  <a:pos x="39" y="87"/>
                </a:cxn>
                <a:cxn ang="0">
                  <a:pos x="49" y="170"/>
                </a:cxn>
                <a:cxn ang="0">
                  <a:pos x="54" y="254"/>
                </a:cxn>
                <a:cxn ang="0">
                  <a:pos x="55" y="341"/>
                </a:cxn>
                <a:cxn ang="0">
                  <a:pos x="32" y="349"/>
                </a:cxn>
                <a:cxn ang="0">
                  <a:pos x="29" y="261"/>
                </a:cxn>
                <a:cxn ang="0">
                  <a:pos x="25" y="175"/>
                </a:cxn>
                <a:cxn ang="0">
                  <a:pos x="14" y="90"/>
                </a:cxn>
                <a:cxn ang="0">
                  <a:pos x="0" y="2"/>
                </a:cxn>
              </a:cxnLst>
              <a:rect l="0" t="0" r="r" b="b"/>
              <a:pathLst>
                <a:path w="55" h="349">
                  <a:moveTo>
                    <a:pt x="0" y="2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9" y="87"/>
                  </a:lnTo>
                  <a:lnTo>
                    <a:pt x="49" y="170"/>
                  </a:lnTo>
                  <a:lnTo>
                    <a:pt x="54" y="254"/>
                  </a:lnTo>
                  <a:lnTo>
                    <a:pt x="55" y="341"/>
                  </a:lnTo>
                  <a:lnTo>
                    <a:pt x="32" y="349"/>
                  </a:lnTo>
                  <a:lnTo>
                    <a:pt x="29" y="261"/>
                  </a:lnTo>
                  <a:lnTo>
                    <a:pt x="25" y="175"/>
                  </a:lnTo>
                  <a:lnTo>
                    <a:pt x="14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2603500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5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4" y="344"/>
                </a:cxn>
                <a:cxn ang="0">
                  <a:pos x="38" y="346"/>
                </a:cxn>
                <a:cxn ang="0">
                  <a:pos x="32" y="349"/>
                </a:cxn>
                <a:cxn ang="0">
                  <a:pos x="30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5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4" y="344"/>
                  </a:lnTo>
                  <a:lnTo>
                    <a:pt x="38" y="346"/>
                  </a:lnTo>
                  <a:lnTo>
                    <a:pt x="32" y="349"/>
                  </a:lnTo>
                  <a:lnTo>
                    <a:pt x="30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2593975" y="6026150"/>
              <a:ext cx="92075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7"/>
                </a:cxn>
                <a:cxn ang="0">
                  <a:pos x="51" y="170"/>
                </a:cxn>
                <a:cxn ang="0">
                  <a:pos x="56" y="254"/>
                </a:cxn>
                <a:cxn ang="0">
                  <a:pos x="58" y="341"/>
                </a:cxn>
                <a:cxn ang="0">
                  <a:pos x="51" y="343"/>
                </a:cxn>
                <a:cxn ang="0">
                  <a:pos x="46" y="344"/>
                </a:cxn>
                <a:cxn ang="0">
                  <a:pos x="40" y="346"/>
                </a:cxn>
                <a:cxn ang="0">
                  <a:pos x="34" y="349"/>
                </a:cxn>
                <a:cxn ang="0">
                  <a:pos x="34" y="304"/>
                </a:cxn>
                <a:cxn ang="0">
                  <a:pos x="32" y="261"/>
                </a:cxn>
                <a:cxn ang="0">
                  <a:pos x="30" y="218"/>
                </a:cxn>
                <a:cxn ang="0">
                  <a:pos x="26" y="175"/>
                </a:cxn>
                <a:cxn ang="0">
                  <a:pos x="21" y="133"/>
                </a:cxn>
                <a:cxn ang="0">
                  <a:pos x="15" y="90"/>
                </a:cxn>
                <a:cxn ang="0">
                  <a:pos x="8" y="47"/>
                </a:cxn>
                <a:cxn ang="0">
                  <a:pos x="0" y="2"/>
                </a:cxn>
              </a:cxnLst>
              <a:rect l="0" t="0" r="r" b="b"/>
              <a:pathLst>
                <a:path w="58" h="349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7"/>
                  </a:lnTo>
                  <a:lnTo>
                    <a:pt x="51" y="170"/>
                  </a:lnTo>
                  <a:lnTo>
                    <a:pt x="56" y="254"/>
                  </a:lnTo>
                  <a:lnTo>
                    <a:pt x="58" y="341"/>
                  </a:lnTo>
                  <a:lnTo>
                    <a:pt x="51" y="343"/>
                  </a:lnTo>
                  <a:lnTo>
                    <a:pt x="46" y="344"/>
                  </a:lnTo>
                  <a:lnTo>
                    <a:pt x="40" y="346"/>
                  </a:lnTo>
                  <a:lnTo>
                    <a:pt x="34" y="349"/>
                  </a:lnTo>
                  <a:lnTo>
                    <a:pt x="34" y="304"/>
                  </a:lnTo>
                  <a:lnTo>
                    <a:pt x="32" y="261"/>
                  </a:lnTo>
                  <a:lnTo>
                    <a:pt x="30" y="218"/>
                  </a:lnTo>
                  <a:lnTo>
                    <a:pt x="26" y="175"/>
                  </a:lnTo>
                  <a:lnTo>
                    <a:pt x="21" y="133"/>
                  </a:lnTo>
                  <a:lnTo>
                    <a:pt x="15" y="90"/>
                  </a:lnTo>
                  <a:lnTo>
                    <a:pt x="8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2587625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5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4" y="344"/>
                </a:cxn>
                <a:cxn ang="0">
                  <a:pos x="38" y="346"/>
                </a:cxn>
                <a:cxn ang="0">
                  <a:pos x="32" y="349"/>
                </a:cxn>
                <a:cxn ang="0">
                  <a:pos x="29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5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4" y="344"/>
                  </a:lnTo>
                  <a:lnTo>
                    <a:pt x="38" y="346"/>
                  </a:lnTo>
                  <a:lnTo>
                    <a:pt x="32" y="349"/>
                  </a:lnTo>
                  <a:lnTo>
                    <a:pt x="29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79688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5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5" y="344"/>
                </a:cxn>
                <a:cxn ang="0">
                  <a:pos x="38" y="346"/>
                </a:cxn>
                <a:cxn ang="0">
                  <a:pos x="32" y="349"/>
                </a:cxn>
                <a:cxn ang="0">
                  <a:pos x="30" y="261"/>
                </a:cxn>
                <a:cxn ang="0">
                  <a:pos x="24" y="175"/>
                </a:cxn>
                <a:cxn ang="0">
                  <a:pos x="14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5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5" y="344"/>
                  </a:lnTo>
                  <a:lnTo>
                    <a:pt x="38" y="346"/>
                  </a:lnTo>
                  <a:lnTo>
                    <a:pt x="32" y="349"/>
                  </a:lnTo>
                  <a:lnTo>
                    <a:pt x="30" y="261"/>
                  </a:lnTo>
                  <a:lnTo>
                    <a:pt x="24" y="175"/>
                  </a:lnTo>
                  <a:lnTo>
                    <a:pt x="14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2571750" y="6026150"/>
              <a:ext cx="92075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42" y="87"/>
                </a:cxn>
                <a:cxn ang="0">
                  <a:pos x="51" y="170"/>
                </a:cxn>
                <a:cxn ang="0">
                  <a:pos x="56" y="254"/>
                </a:cxn>
                <a:cxn ang="0">
                  <a:pos x="58" y="341"/>
                </a:cxn>
                <a:cxn ang="0">
                  <a:pos x="52" y="343"/>
                </a:cxn>
                <a:cxn ang="0">
                  <a:pos x="45" y="344"/>
                </a:cxn>
                <a:cxn ang="0">
                  <a:pos x="38" y="346"/>
                </a:cxn>
                <a:cxn ang="0">
                  <a:pos x="33" y="349"/>
                </a:cxn>
                <a:cxn ang="0">
                  <a:pos x="30" y="261"/>
                </a:cxn>
                <a:cxn ang="0">
                  <a:pos x="25" y="175"/>
                </a:cxn>
                <a:cxn ang="0">
                  <a:pos x="14" y="90"/>
                </a:cxn>
                <a:cxn ang="0">
                  <a:pos x="0" y="2"/>
                </a:cxn>
              </a:cxnLst>
              <a:rect l="0" t="0" r="r" b="b"/>
              <a:pathLst>
                <a:path w="58" h="349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42" y="87"/>
                  </a:lnTo>
                  <a:lnTo>
                    <a:pt x="51" y="170"/>
                  </a:lnTo>
                  <a:lnTo>
                    <a:pt x="56" y="254"/>
                  </a:lnTo>
                  <a:lnTo>
                    <a:pt x="58" y="341"/>
                  </a:lnTo>
                  <a:lnTo>
                    <a:pt x="52" y="343"/>
                  </a:lnTo>
                  <a:lnTo>
                    <a:pt x="45" y="344"/>
                  </a:lnTo>
                  <a:lnTo>
                    <a:pt x="38" y="346"/>
                  </a:lnTo>
                  <a:lnTo>
                    <a:pt x="33" y="349"/>
                  </a:lnTo>
                  <a:lnTo>
                    <a:pt x="30" y="261"/>
                  </a:lnTo>
                  <a:lnTo>
                    <a:pt x="25" y="175"/>
                  </a:lnTo>
                  <a:lnTo>
                    <a:pt x="14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2563813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6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4" y="344"/>
                </a:cxn>
                <a:cxn ang="0">
                  <a:pos x="39" y="346"/>
                </a:cxn>
                <a:cxn ang="0">
                  <a:pos x="32" y="349"/>
                </a:cxn>
                <a:cxn ang="0">
                  <a:pos x="30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6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4" y="344"/>
                  </a:lnTo>
                  <a:lnTo>
                    <a:pt x="39" y="346"/>
                  </a:lnTo>
                  <a:lnTo>
                    <a:pt x="32" y="349"/>
                  </a:lnTo>
                  <a:lnTo>
                    <a:pt x="30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554288" y="6026150"/>
              <a:ext cx="93663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2" y="87"/>
                </a:cxn>
                <a:cxn ang="0">
                  <a:pos x="51" y="170"/>
                </a:cxn>
                <a:cxn ang="0">
                  <a:pos x="57" y="254"/>
                </a:cxn>
                <a:cxn ang="0">
                  <a:pos x="59" y="341"/>
                </a:cxn>
                <a:cxn ang="0">
                  <a:pos x="53" y="343"/>
                </a:cxn>
                <a:cxn ang="0">
                  <a:pos x="46" y="344"/>
                </a:cxn>
                <a:cxn ang="0">
                  <a:pos x="39" y="346"/>
                </a:cxn>
                <a:cxn ang="0">
                  <a:pos x="33" y="349"/>
                </a:cxn>
                <a:cxn ang="0">
                  <a:pos x="31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9" h="349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2" y="87"/>
                  </a:lnTo>
                  <a:lnTo>
                    <a:pt x="51" y="170"/>
                  </a:lnTo>
                  <a:lnTo>
                    <a:pt x="57" y="254"/>
                  </a:lnTo>
                  <a:lnTo>
                    <a:pt x="59" y="341"/>
                  </a:lnTo>
                  <a:lnTo>
                    <a:pt x="53" y="343"/>
                  </a:lnTo>
                  <a:lnTo>
                    <a:pt x="46" y="344"/>
                  </a:lnTo>
                  <a:lnTo>
                    <a:pt x="39" y="346"/>
                  </a:lnTo>
                  <a:lnTo>
                    <a:pt x="33" y="349"/>
                  </a:lnTo>
                  <a:lnTo>
                    <a:pt x="31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2547938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5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5" y="344"/>
                </a:cxn>
                <a:cxn ang="0">
                  <a:pos x="38" y="346"/>
                </a:cxn>
                <a:cxn ang="0">
                  <a:pos x="33" y="349"/>
                </a:cxn>
                <a:cxn ang="0">
                  <a:pos x="31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5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5" y="344"/>
                  </a:lnTo>
                  <a:lnTo>
                    <a:pt x="38" y="346"/>
                  </a:lnTo>
                  <a:lnTo>
                    <a:pt x="33" y="349"/>
                  </a:lnTo>
                  <a:lnTo>
                    <a:pt x="31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2540000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5" y="254"/>
                </a:cxn>
                <a:cxn ang="0">
                  <a:pos x="57" y="341"/>
                </a:cxn>
                <a:cxn ang="0">
                  <a:pos x="51" y="343"/>
                </a:cxn>
                <a:cxn ang="0">
                  <a:pos x="45" y="344"/>
                </a:cxn>
                <a:cxn ang="0">
                  <a:pos x="38" y="346"/>
                </a:cxn>
                <a:cxn ang="0">
                  <a:pos x="32" y="349"/>
                </a:cxn>
                <a:cxn ang="0">
                  <a:pos x="30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5" y="254"/>
                  </a:lnTo>
                  <a:lnTo>
                    <a:pt x="57" y="341"/>
                  </a:lnTo>
                  <a:lnTo>
                    <a:pt x="51" y="343"/>
                  </a:lnTo>
                  <a:lnTo>
                    <a:pt x="45" y="344"/>
                  </a:lnTo>
                  <a:lnTo>
                    <a:pt x="38" y="346"/>
                  </a:lnTo>
                  <a:lnTo>
                    <a:pt x="32" y="349"/>
                  </a:lnTo>
                  <a:lnTo>
                    <a:pt x="30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2532063" y="6026150"/>
              <a:ext cx="92075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42" y="87"/>
                </a:cxn>
                <a:cxn ang="0">
                  <a:pos x="51" y="170"/>
                </a:cxn>
                <a:cxn ang="0">
                  <a:pos x="55" y="254"/>
                </a:cxn>
                <a:cxn ang="0">
                  <a:pos x="58" y="341"/>
                </a:cxn>
                <a:cxn ang="0">
                  <a:pos x="51" y="343"/>
                </a:cxn>
                <a:cxn ang="0">
                  <a:pos x="45" y="344"/>
                </a:cxn>
                <a:cxn ang="0">
                  <a:pos x="38" y="346"/>
                </a:cxn>
                <a:cxn ang="0">
                  <a:pos x="33" y="349"/>
                </a:cxn>
                <a:cxn ang="0">
                  <a:pos x="30" y="261"/>
                </a:cxn>
                <a:cxn ang="0">
                  <a:pos x="25" y="175"/>
                </a:cxn>
                <a:cxn ang="0">
                  <a:pos x="14" y="90"/>
                </a:cxn>
                <a:cxn ang="0">
                  <a:pos x="0" y="2"/>
                </a:cxn>
              </a:cxnLst>
              <a:rect l="0" t="0" r="r" b="b"/>
              <a:pathLst>
                <a:path w="58" h="349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42" y="87"/>
                  </a:lnTo>
                  <a:lnTo>
                    <a:pt x="51" y="170"/>
                  </a:lnTo>
                  <a:lnTo>
                    <a:pt x="55" y="254"/>
                  </a:lnTo>
                  <a:lnTo>
                    <a:pt x="58" y="341"/>
                  </a:lnTo>
                  <a:lnTo>
                    <a:pt x="51" y="343"/>
                  </a:lnTo>
                  <a:lnTo>
                    <a:pt x="45" y="344"/>
                  </a:lnTo>
                  <a:lnTo>
                    <a:pt x="38" y="346"/>
                  </a:lnTo>
                  <a:lnTo>
                    <a:pt x="33" y="349"/>
                  </a:lnTo>
                  <a:lnTo>
                    <a:pt x="30" y="261"/>
                  </a:lnTo>
                  <a:lnTo>
                    <a:pt x="25" y="175"/>
                  </a:lnTo>
                  <a:lnTo>
                    <a:pt x="14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2524125" y="6026150"/>
              <a:ext cx="90488" cy="5540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1" y="87"/>
                </a:cxn>
                <a:cxn ang="0">
                  <a:pos x="50" y="170"/>
                </a:cxn>
                <a:cxn ang="0">
                  <a:pos x="56" y="254"/>
                </a:cxn>
                <a:cxn ang="0">
                  <a:pos x="57" y="341"/>
                </a:cxn>
                <a:cxn ang="0">
                  <a:pos x="33" y="349"/>
                </a:cxn>
                <a:cxn ang="0">
                  <a:pos x="31" y="261"/>
                </a:cxn>
                <a:cxn ang="0">
                  <a:pos x="25" y="175"/>
                </a:cxn>
                <a:cxn ang="0">
                  <a:pos x="15" y="90"/>
                </a:cxn>
                <a:cxn ang="0">
                  <a:pos x="0" y="2"/>
                </a:cxn>
              </a:cxnLst>
              <a:rect l="0" t="0" r="r" b="b"/>
              <a:pathLst>
                <a:path w="57" h="349">
                  <a:moveTo>
                    <a:pt x="0" y="2"/>
                  </a:moveTo>
                  <a:lnTo>
                    <a:pt x="13" y="0"/>
                  </a:lnTo>
                  <a:lnTo>
                    <a:pt x="27" y="0"/>
                  </a:lnTo>
                  <a:lnTo>
                    <a:pt x="41" y="87"/>
                  </a:lnTo>
                  <a:lnTo>
                    <a:pt x="50" y="170"/>
                  </a:lnTo>
                  <a:lnTo>
                    <a:pt x="56" y="254"/>
                  </a:lnTo>
                  <a:lnTo>
                    <a:pt x="57" y="341"/>
                  </a:lnTo>
                  <a:lnTo>
                    <a:pt x="33" y="349"/>
                  </a:lnTo>
                  <a:lnTo>
                    <a:pt x="31" y="261"/>
                  </a:lnTo>
                  <a:lnTo>
                    <a:pt x="25" y="175"/>
                  </a:lnTo>
                  <a:lnTo>
                    <a:pt x="15" y="9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9" name="Rectangle 228"/>
          <p:cNvSpPr/>
          <p:nvPr/>
        </p:nvSpPr>
        <p:spPr>
          <a:xfrm>
            <a:off x="1240921" y="480060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917 -0.00139 C -0.00104 -0.00069 -0.05885 0.0044 -0.08836 0.00903 C -0.09461 0.01227 -0.10139 0.0125 -0.10781 0.01389 C -0.14444 0.01297 -0.1802 0.0132 -0.21649 0.00903 C -0.24184 0.00741 -0.24687 0.01042 -0.26354 0.00972 C -0.2802 0.00903 -0.30538 0.00787 -0.31666 0.0044 C -0.32291 0.00139 -0.32621 -0.00555 -0.33177 -0.01088 C -0.33455 -0.01389 -0.34114 -0.01528 -0.34461 -0.01713 C -0.34878 -0.01921 -0.35312 -0.02291 -0.35764 -0.02477 C -0.36232 -0.02708 -0.3802 -0.02639 -0.38333 -0.02639 " pathEditMode="relative" rAng="0" ptsTypes="ffffa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you trust to encrypt?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Public-key encryption requires computers</a:t>
            </a:r>
          </a:p>
          <a:p>
            <a:endParaRPr lang="en-US" dirty="0" smtClean="0"/>
          </a:p>
          <a:p>
            <a:r>
              <a:rPr lang="en-US" dirty="0" smtClean="0"/>
              <a:t>Voting at home</a:t>
            </a:r>
          </a:p>
          <a:p>
            <a:pPr lvl="1"/>
            <a:r>
              <a:rPr lang="en-US" dirty="0" smtClean="0"/>
              <a:t>Coercer can sit next to you</a:t>
            </a:r>
          </a:p>
          <a:p>
            <a:r>
              <a:rPr lang="en-US" dirty="0" smtClean="0"/>
              <a:t>Voting in a polling booth</a:t>
            </a:r>
          </a:p>
          <a:p>
            <a:pPr lvl="1"/>
            <a:r>
              <a:rPr lang="en-US" dirty="0" smtClean="0"/>
              <a:t>Can you trust the  polling computer?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Verification should be possible for a human!</a:t>
            </a:r>
          </a:p>
          <a:p>
            <a:r>
              <a:rPr lang="en-US" dirty="0" smtClean="0"/>
              <a:t>Receipt-freeness and privacy are also affected.</a:t>
            </a:r>
            <a:endParaRPr lang="en-US" dirty="0"/>
          </a:p>
        </p:txBody>
      </p:sp>
      <p:pic>
        <p:nvPicPr>
          <p:cNvPr id="4" name="authority1" descr="com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886200"/>
            <a:ext cx="1197637" cy="1222489"/>
          </a:xfrm>
          <a:prstGeom prst="rect">
            <a:avLst/>
          </a:prstGeom>
        </p:spPr>
      </p:pic>
      <p:pic>
        <p:nvPicPr>
          <p:cNvPr id="5123" name="Picture 3" descr="C:\Users\talm\AppData\Local\Microsoft\Windows\Temporary Internet Files\Content.IE5\WFTWBPYO\MCj031024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81200"/>
            <a:ext cx="1849831" cy="122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Breed of Voting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Chaum</a:t>
            </a:r>
            <a:r>
              <a:rPr lang="en-US" dirty="0" smtClean="0"/>
              <a:t> introduced first “human-verifiable” protocol in 2004</a:t>
            </a:r>
          </a:p>
          <a:p>
            <a:r>
              <a:rPr lang="en-US" dirty="0" smtClean="0"/>
              <a:t>Two classes of protocols: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Destroy part of the ballot in the booth [</a:t>
            </a:r>
            <a:r>
              <a:rPr lang="en-US" dirty="0" err="1" smtClean="0"/>
              <a:t>Chaum</a:t>
            </a:r>
            <a:r>
              <a:rPr lang="en-US" dirty="0" smtClean="0"/>
              <a:t>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Hide order of events in the booth [Neff]</a:t>
            </a:r>
          </a:p>
          <a:p>
            <a:endParaRPr lang="en-US" dirty="0" smtClean="0"/>
          </a:p>
          <a:p>
            <a:r>
              <a:rPr lang="en-US" dirty="0" smtClean="0"/>
              <a:t>Next: a “hidden-order” based protocol</a:t>
            </a:r>
          </a:p>
          <a:p>
            <a:pPr lvl="1"/>
            <a:r>
              <a:rPr lang="en-US" dirty="0" smtClean="0"/>
              <a:t>Receipt-free</a:t>
            </a:r>
          </a:p>
          <a:p>
            <a:pPr lvl="1"/>
            <a:r>
              <a:rPr lang="en-US" dirty="0" smtClean="0"/>
              <a:t>Universally verifiable</a:t>
            </a:r>
          </a:p>
          <a:p>
            <a:pPr lvl="1"/>
            <a:r>
              <a:rPr lang="en-US" dirty="0" smtClean="0"/>
              <a:t>Everlasting Privacy</a:t>
            </a:r>
          </a:p>
        </p:txBody>
      </p:sp>
      <p:pic>
        <p:nvPicPr>
          <p:cNvPr id="4" name="Picture 2" descr="C:\Documents and Settings\t-tmoran\Local Settings\Temporary Internet Files\Content.IE5\4L2V052B\MCj012866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024" y="4489430"/>
            <a:ext cx="2362200" cy="229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4588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Alice and Bob for Class President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229600" cy="4757738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Cory “the Coercer” wants to rig the election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He can intimidate all the students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Only Mr. Drew is not afraid of Cory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Everybody trusts Mr. Drew to keep secrets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Unfortunately, Mr. Drew also wants to rig the election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Luckily, he doesn't stoop to blackmail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Sadly, all the students suffer severe RSI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They can't use their hands at all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Mr. Drew will have to cast their ballots for them</a:t>
            </a:r>
          </a:p>
        </p:txBody>
      </p:sp>
      <p:pic>
        <p:nvPicPr>
          <p:cNvPr id="147460" name="Picture 4" descr="dr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876800"/>
            <a:ext cx="808038" cy="1828800"/>
          </a:xfrm>
          <a:prstGeom prst="rect">
            <a:avLst/>
          </a:prstGeom>
          <a:noFill/>
        </p:spPr>
      </p:pic>
      <p:pic>
        <p:nvPicPr>
          <p:cNvPr id="147461" name="Picture 5" descr="er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715000"/>
            <a:ext cx="531813" cy="914400"/>
          </a:xfrm>
          <a:prstGeom prst="rect">
            <a:avLst/>
          </a:prstGeom>
          <a:noFill/>
        </p:spPr>
      </p:pic>
      <p:pic>
        <p:nvPicPr>
          <p:cNvPr id="147462" name="Picture 6" descr="dev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543550"/>
            <a:ext cx="665163" cy="1314450"/>
          </a:xfrm>
          <a:prstGeom prst="rect">
            <a:avLst/>
          </a:prstGeom>
          <a:noFill/>
        </p:spPr>
      </p:pic>
      <p:pic>
        <p:nvPicPr>
          <p:cNvPr id="147463" name="Picture 7" descr="capm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715000"/>
            <a:ext cx="552450" cy="923925"/>
          </a:xfrm>
          <a:prstGeom prst="rect">
            <a:avLst/>
          </a:prstGeom>
          <a:noFill/>
        </p:spPr>
      </p:pic>
      <p:pic>
        <p:nvPicPr>
          <p:cNvPr id="147464" name="Picture 8" descr="gir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5715000"/>
            <a:ext cx="622300" cy="915988"/>
          </a:xfrm>
          <a:prstGeom prst="rect">
            <a:avLst/>
          </a:prstGeom>
          <a:noFill/>
        </p:spPr>
      </p:pic>
      <p:pic>
        <p:nvPicPr>
          <p:cNvPr id="147465" name="Picture 9" descr="tiema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715000"/>
            <a:ext cx="531813" cy="923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96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C -0.00556 -0.00255 -0.01216 0.00161 -0.01789 0.00323 C -0.02917 -0.00209 -0.04167 -0.00464 -0.05226 -0.01274 C -0.05938 -0.01806 -0.05209 -0.01413 -0.06302 -0.01899 C -0.06424 -0.01945 -0.06667 -0.02061 -0.06667 -0.02061 C -0.07014 -0.01899 -0.07414 -0.01853 -0.07726 -0.01575 C -0.08282 -0.01089 -0.08872 -0.0058 -0.09514 -0.00325 C -0.10226 0.003 -0.10504 0.00138 -0.11424 -5.18519E-6 C -0.1198 -0.00186 -0.12431 -0.00533 -0.12969 -0.00788 C -0.13247 -0.01343 -0.13108 -0.01135 -0.13334 -0.01436 " pathEditMode="relative" ptsTypes="fffffffffA">
                                      <p:cBhvr>
                                        <p:cTn id="15" dur="2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632 -0.00787 -0.03246 -0.01551 -0.05243 -0.01597 C -0.07239 -0.01643 -0.09566 -0.0037 -0.12031 -0.00324 C -0.14496 -0.00278 -0.18559 -0.01018 -0.2 -0.01273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Commitment with “Equivalence Proof”</a:t>
            </a: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We use a 20g weight for Alice...</a:t>
            </a:r>
          </a:p>
          <a:p>
            <a:r>
              <a:rPr lang="en-GB" sz="2800"/>
              <a:t>...and a 10g weight for Bob </a:t>
            </a:r>
          </a:p>
          <a:p>
            <a:endParaRPr lang="en-GB" sz="2800"/>
          </a:p>
          <a:p>
            <a:r>
              <a:rPr lang="en-GB" sz="2800"/>
              <a:t>Using a scale, we can tell if two votes are identical</a:t>
            </a:r>
          </a:p>
          <a:p>
            <a:pPr lvl="1"/>
            <a:r>
              <a:rPr lang="en-GB" sz="2300"/>
              <a:t>Even if the weights are hidden in a box!</a:t>
            </a:r>
          </a:p>
          <a:p>
            <a:pPr lvl="1"/>
            <a:endParaRPr lang="en-GB" sz="2300"/>
          </a:p>
          <a:p>
            <a:r>
              <a:rPr lang="en-GB" sz="2800"/>
              <a:t>The only actions we allow are:</a:t>
            </a:r>
          </a:p>
          <a:p>
            <a:pPr lvl="1"/>
            <a:r>
              <a:rPr lang="en-GB" sz="2300"/>
              <a:t>Open a box</a:t>
            </a:r>
          </a:p>
          <a:p>
            <a:pPr lvl="1"/>
            <a:r>
              <a:rPr lang="en-GB" sz="2300"/>
              <a:t>Compare two boxes</a:t>
            </a:r>
          </a:p>
        </p:txBody>
      </p:sp>
      <p:pic>
        <p:nvPicPr>
          <p:cNvPr id="149508" name="Picture 4" descr="scale-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352800"/>
            <a:ext cx="2647950" cy="1381125"/>
          </a:xfrm>
          <a:prstGeom prst="rect">
            <a:avLst/>
          </a:prstGeom>
          <a:noFill/>
        </p:spPr>
      </p:pic>
      <p:pic>
        <p:nvPicPr>
          <p:cNvPr id="149509" name="Picture 5" descr="weight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457200" cy="685800"/>
          </a:xfrm>
          <a:prstGeom prst="rect">
            <a:avLst/>
          </a:prstGeom>
          <a:noFill/>
        </p:spPr>
      </p:pic>
      <p:pic>
        <p:nvPicPr>
          <p:cNvPr id="149510" name="Picture 6" descr="weight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7700" y="3000375"/>
            <a:ext cx="342900" cy="504825"/>
          </a:xfrm>
          <a:prstGeom prst="rect">
            <a:avLst/>
          </a:prstGeom>
          <a:noFill/>
        </p:spPr>
      </p:pic>
      <p:pic>
        <p:nvPicPr>
          <p:cNvPr id="149511" name="Picture 7" descr="weight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9075" y="3168650"/>
            <a:ext cx="457200" cy="685800"/>
          </a:xfrm>
          <a:prstGeom prst="rect">
            <a:avLst/>
          </a:prstGeom>
          <a:noFill/>
        </p:spPr>
      </p:pic>
      <p:pic>
        <p:nvPicPr>
          <p:cNvPr id="149512" name="Picture 8" descr="box-clo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550" y="3168650"/>
            <a:ext cx="714375" cy="695325"/>
          </a:xfrm>
          <a:prstGeom prst="rect">
            <a:avLst/>
          </a:prstGeom>
          <a:noFill/>
        </p:spPr>
      </p:pic>
      <p:pic>
        <p:nvPicPr>
          <p:cNvPr id="149513" name="Picture 9" descr="box-clo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2819400"/>
            <a:ext cx="714375" cy="695325"/>
          </a:xfrm>
          <a:prstGeom prst="rect">
            <a:avLst/>
          </a:prstGeom>
          <a:noFill/>
        </p:spPr>
      </p:pic>
      <p:pic>
        <p:nvPicPr>
          <p:cNvPr id="149514" name="Picture 10" descr="weight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676400"/>
            <a:ext cx="342900" cy="504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Requirements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8013" cy="4953000"/>
          </a:xfrm>
        </p:spPr>
        <p:txBody>
          <a:bodyPr>
            <a:normAutofit/>
          </a:bodyPr>
          <a:lstStyle/>
          <a:p>
            <a:r>
              <a:rPr lang="en-GB" sz="2800"/>
              <a:t>An “untappable channel”</a:t>
            </a:r>
          </a:p>
          <a:p>
            <a:pPr lvl="1"/>
            <a:r>
              <a:rPr lang="en-GB" sz="2300"/>
              <a:t>Students can whisper in Mr. Drew's ear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Commitments are secret</a:t>
            </a:r>
          </a:p>
          <a:p>
            <a:pPr lvl="1"/>
            <a:r>
              <a:rPr lang="en-US" sz="2300"/>
              <a:t>Mr. Drew can put weights in the boxes privately</a:t>
            </a:r>
          </a:p>
          <a:p>
            <a:pPr lvl="1"/>
            <a:endParaRPr lang="en-US" sz="2300"/>
          </a:p>
          <a:p>
            <a:r>
              <a:rPr lang="en-US" sz="2800"/>
              <a:t>Everything else is public</a:t>
            </a:r>
          </a:p>
          <a:p>
            <a:pPr lvl="1"/>
            <a:r>
              <a:rPr lang="en-US" sz="2300"/>
              <a:t>Entire class can see all of Mr. Drew’s actions</a:t>
            </a:r>
          </a:p>
          <a:p>
            <a:pPr lvl="1"/>
            <a:r>
              <a:rPr lang="en-US" sz="2300"/>
              <a:t>They can hear anything that isn’t whispered</a:t>
            </a:r>
          </a:p>
          <a:p>
            <a:pPr lvl="1"/>
            <a:r>
              <a:rPr lang="en-US" sz="2300"/>
              <a:t>The whole show is recorded on video (external auditors)</a:t>
            </a:r>
          </a:p>
        </p:txBody>
      </p:sp>
      <p:pic>
        <p:nvPicPr>
          <p:cNvPr id="150532" name="Picture 4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676400"/>
            <a:ext cx="731838" cy="1657350"/>
          </a:xfrm>
          <a:prstGeom prst="rect">
            <a:avLst/>
          </a:prstGeom>
          <a:noFill/>
        </p:spPr>
      </p:pic>
      <p:pic>
        <p:nvPicPr>
          <p:cNvPr id="150533" name="Picture 5" descr="er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76475"/>
            <a:ext cx="582613" cy="1000125"/>
          </a:xfrm>
          <a:prstGeom prst="rect">
            <a:avLst/>
          </a:prstGeom>
          <a:noFill/>
        </p:spPr>
      </p:pic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6781800" y="1752600"/>
            <a:ext cx="1143000" cy="609600"/>
          </a:xfrm>
          <a:prstGeom prst="wedgeRoundRectCallout">
            <a:avLst>
              <a:gd name="adj1" fmla="val -64444"/>
              <a:gd name="adj2" fmla="val 84898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 sz="1400"/>
              <a:t>I’m whispering</a:t>
            </a:r>
          </a:p>
        </p:txBody>
      </p:sp>
    </p:spTree>
    <p:custDataLst>
      <p:tags r:id="rId1"/>
    </p:custDataLst>
  </p:cSld>
  <p:clrMapOvr>
    <a:masterClrMapping/>
  </p:clrMapOvr>
  <p:transition advTm="25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371600"/>
            <a:ext cx="933450" cy="2114550"/>
          </a:xfrm>
          <a:prstGeom prst="rect">
            <a:avLst/>
          </a:prstGeom>
          <a:noFill/>
        </p:spPr>
      </p:pic>
      <p:sp>
        <p:nvSpPr>
          <p:cNvPr id="151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6096000" cy="908050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Ernie whispers his choice to Mr. Drew</a:t>
            </a:r>
          </a:p>
        </p:txBody>
      </p:sp>
      <p:sp>
        <p:nvSpPr>
          <p:cNvPr id="151557" name="Freeform 5"/>
          <p:cNvSpPr>
            <a:spLocks/>
          </p:cNvSpPr>
          <p:nvPr/>
        </p:nvSpPr>
        <p:spPr bwMode="auto">
          <a:xfrm>
            <a:off x="96838" y="21016913"/>
            <a:ext cx="2435225" cy="1177925"/>
          </a:xfrm>
          <a:custGeom>
            <a:avLst/>
            <a:gdLst/>
            <a:ahLst/>
            <a:cxnLst>
              <a:cxn ang="0">
                <a:pos x="726" y="721"/>
              </a:cxn>
              <a:cxn ang="0">
                <a:pos x="520" y="581"/>
              </a:cxn>
              <a:cxn ang="0">
                <a:pos x="241" y="392"/>
              </a:cxn>
              <a:cxn ang="0">
                <a:pos x="33" y="251"/>
              </a:cxn>
              <a:cxn ang="0">
                <a:pos x="40" y="224"/>
              </a:cxn>
              <a:cxn ang="0">
                <a:pos x="256" y="196"/>
              </a:cxn>
              <a:cxn ang="0">
                <a:pos x="443" y="161"/>
              </a:cxn>
              <a:cxn ang="0">
                <a:pos x="771" y="102"/>
              </a:cxn>
              <a:cxn ang="0">
                <a:pos x="1173" y="37"/>
              </a:cxn>
              <a:cxn ang="0">
                <a:pos x="1474" y="0"/>
              </a:cxn>
              <a:cxn ang="0">
                <a:pos x="1534" y="19"/>
              </a:cxn>
              <a:cxn ang="0">
                <a:pos x="1465" y="69"/>
              </a:cxn>
              <a:cxn ang="0">
                <a:pos x="1355" y="124"/>
              </a:cxn>
              <a:cxn ang="0">
                <a:pos x="1269" y="162"/>
              </a:cxn>
              <a:cxn ang="0">
                <a:pos x="1236" y="163"/>
              </a:cxn>
              <a:cxn ang="0">
                <a:pos x="1124" y="162"/>
              </a:cxn>
              <a:cxn ang="0">
                <a:pos x="1019" y="231"/>
              </a:cxn>
              <a:cxn ang="0">
                <a:pos x="996" y="314"/>
              </a:cxn>
              <a:cxn ang="0">
                <a:pos x="981" y="313"/>
              </a:cxn>
              <a:cxn ang="0">
                <a:pos x="872" y="250"/>
              </a:cxn>
              <a:cxn ang="0">
                <a:pos x="760" y="257"/>
              </a:cxn>
              <a:cxn ang="0">
                <a:pos x="764" y="302"/>
              </a:cxn>
              <a:cxn ang="0">
                <a:pos x="813" y="356"/>
              </a:cxn>
              <a:cxn ang="0">
                <a:pos x="860" y="394"/>
              </a:cxn>
              <a:cxn ang="0">
                <a:pos x="858" y="394"/>
              </a:cxn>
              <a:cxn ang="0">
                <a:pos x="791" y="361"/>
              </a:cxn>
              <a:cxn ang="0">
                <a:pos x="687" y="324"/>
              </a:cxn>
              <a:cxn ang="0">
                <a:pos x="578" y="318"/>
              </a:cxn>
              <a:cxn ang="0">
                <a:pos x="511" y="373"/>
              </a:cxn>
              <a:cxn ang="0">
                <a:pos x="556" y="493"/>
              </a:cxn>
              <a:cxn ang="0">
                <a:pos x="659" y="629"/>
              </a:cxn>
              <a:cxn ang="0">
                <a:pos x="745" y="725"/>
              </a:cxn>
            </a:cxnLst>
            <a:rect l="0" t="0" r="r" b="b"/>
            <a:pathLst>
              <a:path w="1534" h="742">
                <a:moveTo>
                  <a:pt x="758" y="742"/>
                </a:moveTo>
                <a:lnTo>
                  <a:pt x="726" y="721"/>
                </a:lnTo>
                <a:lnTo>
                  <a:pt x="641" y="663"/>
                </a:lnTo>
                <a:lnTo>
                  <a:pt x="520" y="581"/>
                </a:lnTo>
                <a:lnTo>
                  <a:pt x="380" y="486"/>
                </a:lnTo>
                <a:lnTo>
                  <a:pt x="241" y="392"/>
                </a:lnTo>
                <a:lnTo>
                  <a:pt x="119" y="309"/>
                </a:lnTo>
                <a:lnTo>
                  <a:pt x="33" y="251"/>
                </a:lnTo>
                <a:lnTo>
                  <a:pt x="0" y="229"/>
                </a:lnTo>
                <a:lnTo>
                  <a:pt x="40" y="224"/>
                </a:lnTo>
                <a:lnTo>
                  <a:pt x="137" y="213"/>
                </a:lnTo>
                <a:lnTo>
                  <a:pt x="256" y="196"/>
                </a:lnTo>
                <a:lnTo>
                  <a:pt x="361" y="177"/>
                </a:lnTo>
                <a:lnTo>
                  <a:pt x="443" y="161"/>
                </a:lnTo>
                <a:lnTo>
                  <a:pt x="587" y="134"/>
                </a:lnTo>
                <a:lnTo>
                  <a:pt x="771" y="102"/>
                </a:lnTo>
                <a:lnTo>
                  <a:pt x="974" y="68"/>
                </a:lnTo>
                <a:lnTo>
                  <a:pt x="1173" y="37"/>
                </a:lnTo>
                <a:lnTo>
                  <a:pt x="1347" y="13"/>
                </a:lnTo>
                <a:lnTo>
                  <a:pt x="1474" y="0"/>
                </a:lnTo>
                <a:lnTo>
                  <a:pt x="1533" y="3"/>
                </a:lnTo>
                <a:lnTo>
                  <a:pt x="1534" y="19"/>
                </a:lnTo>
                <a:lnTo>
                  <a:pt x="1508" y="42"/>
                </a:lnTo>
                <a:lnTo>
                  <a:pt x="1465" y="69"/>
                </a:lnTo>
                <a:lnTo>
                  <a:pt x="1411" y="97"/>
                </a:lnTo>
                <a:lnTo>
                  <a:pt x="1355" y="124"/>
                </a:lnTo>
                <a:lnTo>
                  <a:pt x="1305" y="146"/>
                </a:lnTo>
                <a:lnTo>
                  <a:pt x="1269" y="162"/>
                </a:lnTo>
                <a:lnTo>
                  <a:pt x="1255" y="167"/>
                </a:lnTo>
                <a:lnTo>
                  <a:pt x="1236" y="163"/>
                </a:lnTo>
                <a:lnTo>
                  <a:pt x="1187" y="158"/>
                </a:lnTo>
                <a:lnTo>
                  <a:pt x="1124" y="162"/>
                </a:lnTo>
                <a:lnTo>
                  <a:pt x="1061" y="187"/>
                </a:lnTo>
                <a:lnTo>
                  <a:pt x="1019" y="231"/>
                </a:lnTo>
                <a:lnTo>
                  <a:pt x="1000" y="277"/>
                </a:lnTo>
                <a:lnTo>
                  <a:pt x="996" y="314"/>
                </a:lnTo>
                <a:lnTo>
                  <a:pt x="997" y="329"/>
                </a:lnTo>
                <a:lnTo>
                  <a:pt x="981" y="313"/>
                </a:lnTo>
                <a:lnTo>
                  <a:pt x="937" y="279"/>
                </a:lnTo>
                <a:lnTo>
                  <a:pt x="872" y="250"/>
                </a:lnTo>
                <a:lnTo>
                  <a:pt x="790" y="245"/>
                </a:lnTo>
                <a:lnTo>
                  <a:pt x="760" y="257"/>
                </a:lnTo>
                <a:lnTo>
                  <a:pt x="754" y="277"/>
                </a:lnTo>
                <a:lnTo>
                  <a:pt x="764" y="302"/>
                </a:lnTo>
                <a:lnTo>
                  <a:pt x="786" y="330"/>
                </a:lnTo>
                <a:lnTo>
                  <a:pt x="813" y="356"/>
                </a:lnTo>
                <a:lnTo>
                  <a:pt x="839" y="378"/>
                </a:lnTo>
                <a:lnTo>
                  <a:pt x="860" y="394"/>
                </a:lnTo>
                <a:lnTo>
                  <a:pt x="868" y="400"/>
                </a:lnTo>
                <a:lnTo>
                  <a:pt x="858" y="394"/>
                </a:lnTo>
                <a:lnTo>
                  <a:pt x="831" y="380"/>
                </a:lnTo>
                <a:lnTo>
                  <a:pt x="791" y="361"/>
                </a:lnTo>
                <a:lnTo>
                  <a:pt x="741" y="341"/>
                </a:lnTo>
                <a:lnTo>
                  <a:pt x="687" y="324"/>
                </a:lnTo>
                <a:lnTo>
                  <a:pt x="631" y="315"/>
                </a:lnTo>
                <a:lnTo>
                  <a:pt x="578" y="318"/>
                </a:lnTo>
                <a:lnTo>
                  <a:pt x="532" y="335"/>
                </a:lnTo>
                <a:lnTo>
                  <a:pt x="511" y="373"/>
                </a:lnTo>
                <a:lnTo>
                  <a:pt x="522" y="428"/>
                </a:lnTo>
                <a:lnTo>
                  <a:pt x="556" y="493"/>
                </a:lnTo>
                <a:lnTo>
                  <a:pt x="605" y="563"/>
                </a:lnTo>
                <a:lnTo>
                  <a:pt x="659" y="629"/>
                </a:lnTo>
                <a:lnTo>
                  <a:pt x="709" y="686"/>
                </a:lnTo>
                <a:lnTo>
                  <a:pt x="745" y="725"/>
                </a:lnTo>
                <a:lnTo>
                  <a:pt x="758" y="7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1558" name="Picture 6" descr="er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I like Alice</a:t>
            </a:r>
          </a:p>
        </p:txBody>
      </p:sp>
      <p:pic>
        <p:nvPicPr>
          <p:cNvPr id="151560" name="Picture 8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1561" name="Picture 9" descr="sc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933450" cy="2114550"/>
          </a:xfrm>
          <a:prstGeom prst="rect">
            <a:avLst/>
          </a:prstGeom>
          <a:noFill/>
        </p:spPr>
      </p:pic>
      <p:pic>
        <p:nvPicPr>
          <p:cNvPr id="153603" name="Picture 3" descr="scale-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pic>
        <p:nvPicPr>
          <p:cNvPr id="153604" name="Picture 4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3605" name="Picture 5" descr="box-clo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3607" name="Picture 7" descr="ern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0850" y="990600"/>
            <a:ext cx="742950" cy="1276350"/>
          </a:xfrm>
          <a:prstGeom prst="rect">
            <a:avLst/>
          </a:prstGeom>
          <a:noFill/>
        </p:spPr>
      </p:pic>
      <p:sp>
        <p:nvSpPr>
          <p:cNvPr id="1536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  <p:sp>
        <p:nvSpPr>
          <p:cNvPr id="153609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162800" cy="4530725"/>
          </a:xfrm>
        </p:spPr>
        <p:txBody>
          <a:bodyPr/>
          <a:lstStyle/>
          <a:p>
            <a:r>
              <a:rPr lang="en-GB"/>
              <a:t>Mr. Drew puts a box on the scale</a:t>
            </a:r>
          </a:p>
          <a:p>
            <a:r>
              <a:rPr lang="en-GB"/>
              <a:t>Mr. Drew needs to prove to Ernie </a:t>
            </a:r>
            <a:br>
              <a:rPr lang="en-GB"/>
            </a:br>
            <a:r>
              <a:rPr lang="en-GB"/>
              <a:t>that the box contains 20g</a:t>
            </a:r>
          </a:p>
          <a:p>
            <a:pPr lvl="1"/>
            <a:r>
              <a:rPr lang="en-GB"/>
              <a:t>If he opens the box, everyone else will see what Ernie voted for!</a:t>
            </a:r>
          </a:p>
          <a:p>
            <a:r>
              <a:rPr lang="en-GB"/>
              <a:t>Mr. Drew uses a “Zero Knowledge Proof”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1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4627" name="Picture 3" descr="scale-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57200" y="377825"/>
            <a:ext cx="8228013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>
                <a:solidFill>
                  <a:srgbClr val="000000"/>
                </a:solidFill>
              </a:rPr>
              <a:t>Ernie Casts a Ballot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04800" y="1066800"/>
            <a:ext cx="6019800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</a:rPr>
              <a:t>Mr. Drew puts k (=3) “proof” boxes on the table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700">
                <a:solidFill>
                  <a:srgbClr val="000000"/>
                </a:solidFill>
              </a:rPr>
              <a:t>Each box should contain a 20g weight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700">
                <a:solidFill>
                  <a:srgbClr val="000000"/>
                </a:solidFill>
              </a:rPr>
              <a:t>Once the boxes are on the table, Mr. Drew is committed to their contents</a:t>
            </a:r>
          </a:p>
        </p:txBody>
      </p:sp>
      <p:pic>
        <p:nvPicPr>
          <p:cNvPr id="154630" name="Picture 6" descr="wooden_t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4631" name="Picture 7" descr="box-clos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4633" name="Picture 9" descr="ern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850" y="990600"/>
            <a:ext cx="742950" cy="1276350"/>
          </a:xfrm>
          <a:prstGeom prst="rect">
            <a:avLst/>
          </a:prstGeom>
          <a:noFill/>
        </p:spPr>
      </p:pic>
      <p:pic>
        <p:nvPicPr>
          <p:cNvPr id="154634" name="Picture 10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4635" name="Picture 11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4636" name="Picture 12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46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</p:cSld>
  <p:clrMapOvr>
    <a:masterClrMapping/>
  </p:clrMapOvr>
  <p:transition advTm="2203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5651" name="Picture 3" descr="scale-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04800" y="1066800"/>
            <a:ext cx="6019800" cy="388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“challenges” Mr. Drew; For each box, Ernie flips a coin and either: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Asks Mr. Drew to put the box on the scale (“prove equivalence”)</a:t>
            </a:r>
          </a:p>
          <a:p>
            <a:pPr marL="1143000" lvl="2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solidFill>
                  <a:srgbClr val="000000"/>
                </a:solidFill>
              </a:rPr>
              <a:t>It should weigh the same as the “Ernie” box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Asks Mr. Drew to open the box</a:t>
            </a:r>
          </a:p>
          <a:p>
            <a:pPr marL="1143000" lvl="2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solidFill>
                  <a:srgbClr val="000000"/>
                </a:solidFill>
              </a:rPr>
              <a:t>It should contain a 20g weight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155654" name="Picture 6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47800" y="4876800"/>
            <a:ext cx="790575" cy="704850"/>
            <a:chOff x="912" y="3072"/>
            <a:chExt cx="498" cy="444"/>
          </a:xfrm>
        </p:grpSpPr>
        <p:pic>
          <p:nvPicPr>
            <p:cNvPr id="155656" name="Picture 8" descr="box-clos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55657" name="Text Box 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5658" name="Picture 10" descr="ern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990600"/>
            <a:ext cx="742950" cy="1276350"/>
          </a:xfrm>
          <a:prstGeom prst="rect">
            <a:avLst/>
          </a:prstGeom>
          <a:noFill/>
        </p:spPr>
      </p:pic>
      <p:pic>
        <p:nvPicPr>
          <p:cNvPr id="155659" name="Picture 11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5660" name="Picture 12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5661" name="Picture 13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5662" name="AutoShape 14"/>
          <p:cNvSpPr>
            <a:spLocks noChangeArrowheads="1"/>
          </p:cNvSpPr>
          <p:nvPr/>
        </p:nvSpPr>
        <p:spPr bwMode="auto">
          <a:xfrm>
            <a:off x="7467600" y="838200"/>
            <a:ext cx="1143000" cy="914400"/>
          </a:xfrm>
          <a:prstGeom prst="wedgeRoundRectCallout">
            <a:avLst>
              <a:gd name="adj1" fmla="val -83472"/>
              <a:gd name="adj2" fmla="val 35417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 1</a:t>
            </a:r>
            <a:br>
              <a:rPr lang="en-US"/>
            </a:br>
            <a:r>
              <a:rPr lang="en-US"/>
              <a:t>Open 2</a:t>
            </a:r>
            <a:br>
              <a:rPr lang="en-US"/>
            </a:br>
            <a:r>
              <a:rPr lang="en-US"/>
              <a:t>Open 3</a:t>
            </a:r>
          </a:p>
        </p:txBody>
      </p:sp>
      <p:pic>
        <p:nvPicPr>
          <p:cNvPr id="155663" name="Picture 15" descr="box-g-bac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0375" y="4438650"/>
            <a:ext cx="376238" cy="357188"/>
          </a:xfrm>
          <a:prstGeom prst="rect">
            <a:avLst/>
          </a:prstGeom>
          <a:noFill/>
        </p:spPr>
      </p:pic>
      <p:pic>
        <p:nvPicPr>
          <p:cNvPr id="155664" name="Picture 16" descr="sc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57338" y="4649788"/>
            <a:ext cx="790575" cy="704850"/>
            <a:chOff x="912" y="3072"/>
            <a:chExt cx="498" cy="444"/>
          </a:xfrm>
        </p:grpSpPr>
        <p:pic>
          <p:nvPicPr>
            <p:cNvPr id="155666" name="Picture 18" descr="box-clos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55667" name="Text Box 1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5668" name="Picture 20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7713" y="4746625"/>
            <a:ext cx="657225" cy="600075"/>
          </a:xfrm>
          <a:prstGeom prst="rect">
            <a:avLst/>
          </a:prstGeom>
          <a:noFill/>
        </p:spPr>
      </p:pic>
      <p:pic>
        <p:nvPicPr>
          <p:cNvPr id="155669" name="Picture 21" descr="weight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6575" y="4362450"/>
            <a:ext cx="254000" cy="381000"/>
          </a:xfrm>
          <a:prstGeom prst="rect">
            <a:avLst/>
          </a:prstGeom>
          <a:noFill/>
        </p:spPr>
      </p:pic>
      <p:pic>
        <p:nvPicPr>
          <p:cNvPr id="155670" name="Picture 22" descr="box-g-fro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10375" y="4452938"/>
            <a:ext cx="381000" cy="357187"/>
          </a:xfrm>
          <a:prstGeom prst="rect">
            <a:avLst/>
          </a:prstGeom>
          <a:noFill/>
        </p:spPr>
      </p:pic>
      <p:sp>
        <p:nvSpPr>
          <p:cNvPr id="15567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23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2743200"/>
            <a:ext cx="933450" cy="2114550"/>
          </a:xfrm>
          <a:prstGeom prst="rect">
            <a:avLst/>
          </a:prstGeom>
          <a:noFill/>
        </p:spPr>
      </p:pic>
      <p:pic>
        <p:nvPicPr>
          <p:cNvPr id="156675" name="Picture 3" descr="scale-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pic>
        <p:nvPicPr>
          <p:cNvPr id="156676" name="Picture 4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6677" name="Picture 5" descr="box-clo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876800"/>
            <a:ext cx="714375" cy="704850"/>
          </a:xfrm>
          <a:prstGeom prst="rect">
            <a:avLst/>
          </a:prstGeom>
          <a:noFill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447800" y="5051425"/>
            <a:ext cx="657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Ernie</a:t>
            </a:r>
          </a:p>
        </p:txBody>
      </p:sp>
      <p:pic>
        <p:nvPicPr>
          <p:cNvPr id="156679" name="Picture 7" descr="ern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990600"/>
            <a:ext cx="742950" cy="1276350"/>
          </a:xfrm>
          <a:prstGeom prst="rect">
            <a:avLst/>
          </a:prstGeom>
          <a:noFill/>
        </p:spPr>
      </p:pic>
      <p:pic>
        <p:nvPicPr>
          <p:cNvPr id="156680" name="Picture 8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6681" name="Picture 9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6682" name="Picture 10" descr="box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7467600" y="838200"/>
            <a:ext cx="1143000" cy="914400"/>
          </a:xfrm>
          <a:prstGeom prst="wedgeRoundRectCallout">
            <a:avLst>
              <a:gd name="adj1" fmla="val -83472"/>
              <a:gd name="adj2" fmla="val 35417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Open 3</a:t>
            </a:r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</a:t>
            </a:r>
            <a:endParaRPr lang="en-US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8013" cy="4530725"/>
          </a:xfrm>
        </p:spPr>
        <p:txBody>
          <a:bodyPr/>
          <a:lstStyle/>
          <a:p>
            <a:r>
              <a:rPr lang="en-GB"/>
              <a:t>If the “Ernie” box </a:t>
            </a:r>
            <a:r>
              <a:rPr lang="en-GB" i="1"/>
              <a:t>doesn’t</a:t>
            </a:r>
            <a:r>
              <a:rPr lang="en-GB"/>
              <a:t> </a:t>
            </a:r>
            <a:br>
              <a:rPr lang="en-GB"/>
            </a:br>
            <a:r>
              <a:rPr lang="en-GB"/>
              <a:t>contain a 20g weight, every </a:t>
            </a:r>
            <a:br>
              <a:rPr lang="en-GB"/>
            </a:br>
            <a:r>
              <a:rPr lang="en-GB"/>
              <a:t>proof box:</a:t>
            </a:r>
          </a:p>
          <a:p>
            <a:pPr lvl="1"/>
            <a:r>
              <a:rPr lang="en-GB"/>
              <a:t>Either doesn’t contain a 20g weight</a:t>
            </a:r>
          </a:p>
          <a:p>
            <a:pPr lvl="1"/>
            <a:r>
              <a:rPr lang="en-GB"/>
              <a:t>Or doesn’t weight the same as the</a:t>
            </a:r>
            <a:br>
              <a:rPr lang="en-GB"/>
            </a:br>
            <a:r>
              <a:rPr lang="en-GB"/>
              <a:t>Ernie box</a:t>
            </a:r>
          </a:p>
          <a:p>
            <a:r>
              <a:rPr lang="en-GB"/>
              <a:t>Mr. Drew can fool Ernie with </a:t>
            </a:r>
            <a:br>
              <a:rPr lang="en-GB"/>
            </a:br>
            <a:r>
              <a:rPr lang="en-GB"/>
              <a:t>probability at most  2</a:t>
            </a:r>
            <a:r>
              <a:rPr lang="en-GB" baseline="30000"/>
              <a:t>-k</a:t>
            </a:r>
            <a:endParaRPr lang="en-GB"/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75"/>
              </a:spcBef>
            </a:pPr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543800" cy="5105400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GB" sz="2800" dirty="0" smtClean="0"/>
              <a:t>Background on Voting</a:t>
            </a:r>
          </a:p>
          <a:p>
            <a:pPr>
              <a:spcBef>
                <a:spcPts val="700"/>
              </a:spcBef>
            </a:pPr>
            <a:endParaRPr lang="en-GB" sz="2800" dirty="0" smtClean="0"/>
          </a:p>
          <a:p>
            <a:pPr>
              <a:spcBef>
                <a:spcPts val="700"/>
              </a:spcBef>
            </a:pPr>
            <a:r>
              <a:rPr lang="en-GB" sz="2800" dirty="0" smtClean="0"/>
              <a:t>Voting with Mix-Nets</a:t>
            </a:r>
          </a:p>
          <a:p>
            <a:pPr>
              <a:spcBef>
                <a:spcPts val="700"/>
              </a:spcBef>
            </a:pPr>
            <a:endParaRPr lang="en-GB" sz="2800" dirty="0" smtClean="0"/>
          </a:p>
          <a:p>
            <a:pPr>
              <a:spcBef>
                <a:spcPts val="700"/>
              </a:spcBef>
            </a:pPr>
            <a:r>
              <a:rPr lang="en-GB" sz="2800" dirty="0" smtClean="0"/>
              <a:t>Voting and Privacy</a:t>
            </a:r>
          </a:p>
          <a:p>
            <a:pPr>
              <a:spcBef>
                <a:spcPts val="700"/>
              </a:spcBef>
            </a:pPr>
            <a:endParaRPr lang="en-GB" sz="2800" dirty="0" smtClean="0"/>
          </a:p>
          <a:p>
            <a:pPr>
              <a:spcBef>
                <a:spcPts val="700"/>
              </a:spcBef>
            </a:pPr>
            <a:r>
              <a:rPr lang="en-GB" sz="2800" dirty="0" smtClean="0"/>
              <a:t>A Human-Verifiable Voting Scheme</a:t>
            </a:r>
            <a:endParaRPr lang="en-GB" sz="2900" dirty="0" smtClean="0"/>
          </a:p>
          <a:p>
            <a:pPr>
              <a:spcBef>
                <a:spcPts val="575"/>
              </a:spcBef>
            </a:pPr>
            <a:endParaRPr lang="en-GB" sz="2900" dirty="0" smtClean="0"/>
          </a:p>
          <a:p>
            <a:pPr>
              <a:spcBef>
                <a:spcPts val="575"/>
              </a:spcBef>
            </a:pPr>
            <a:r>
              <a:rPr lang="en-GB" sz="2900" dirty="0" smtClean="0"/>
              <a:t>Splitting </a:t>
            </a:r>
            <a:r>
              <a:rPr lang="en-GB" sz="2900" dirty="0"/>
              <a:t>trust between multiple </a:t>
            </a:r>
            <a:r>
              <a:rPr lang="en-GB" sz="2900" dirty="0" smtClean="0"/>
              <a:t>authorities</a:t>
            </a:r>
            <a:endParaRPr lang="en-GB" sz="29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3733800"/>
            <a:ext cx="1447800" cy="1169988"/>
            <a:chOff x="4608" y="1419"/>
            <a:chExt cx="912" cy="737"/>
          </a:xfrm>
        </p:grpSpPr>
        <p:pic>
          <p:nvPicPr>
            <p:cNvPr id="133126" name="Picture 6" descr="scale-lef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8" y="1680"/>
              <a:ext cx="912" cy="476"/>
            </a:xfrm>
            <a:prstGeom prst="rect">
              <a:avLst/>
            </a:prstGeom>
            <a:noFill/>
          </p:spPr>
        </p:pic>
        <p:pic>
          <p:nvPicPr>
            <p:cNvPr id="133127" name="Picture 7" descr="weight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2" y="1419"/>
              <a:ext cx="288" cy="432"/>
            </a:xfrm>
            <a:prstGeom prst="rect">
              <a:avLst/>
            </a:prstGeom>
            <a:noFill/>
          </p:spPr>
        </p:pic>
        <p:pic>
          <p:nvPicPr>
            <p:cNvPr id="133128" name="Picture 8" descr="weight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1420"/>
              <a:ext cx="216" cy="318"/>
            </a:xfrm>
            <a:prstGeom prst="rect">
              <a:avLst/>
            </a:prstGeom>
            <a:noFill/>
          </p:spPr>
        </p:pic>
      </p:grpSp>
      <p:grpSp>
        <p:nvGrpSpPr>
          <p:cNvPr id="3" name="Onion-top"/>
          <p:cNvGrpSpPr/>
          <p:nvPr/>
        </p:nvGrpSpPr>
        <p:grpSpPr>
          <a:xfrm>
            <a:off x="3962400" y="2209800"/>
            <a:ext cx="766074" cy="965200"/>
            <a:chOff x="2749550" y="2840038"/>
            <a:chExt cx="2278063" cy="2870200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49550" y="2840038"/>
              <a:ext cx="2278063" cy="2697163"/>
            </a:xfrm>
            <a:custGeom>
              <a:avLst/>
              <a:gdLst/>
              <a:ahLst/>
              <a:cxnLst>
                <a:cxn ang="0">
                  <a:pos x="1053" y="3342"/>
                </a:cxn>
                <a:cxn ang="0">
                  <a:pos x="636" y="3019"/>
                </a:cxn>
                <a:cxn ang="0">
                  <a:pos x="265" y="2544"/>
                </a:cxn>
                <a:cxn ang="0">
                  <a:pos x="35" y="2078"/>
                </a:cxn>
                <a:cxn ang="0">
                  <a:pos x="8" y="1698"/>
                </a:cxn>
                <a:cxn ang="0">
                  <a:pos x="87" y="1328"/>
                </a:cxn>
                <a:cxn ang="0">
                  <a:pos x="242" y="1008"/>
                </a:cxn>
                <a:cxn ang="0">
                  <a:pos x="465" y="758"/>
                </a:cxn>
                <a:cxn ang="0">
                  <a:pos x="727" y="601"/>
                </a:cxn>
                <a:cxn ang="0">
                  <a:pos x="911" y="549"/>
                </a:cxn>
                <a:cxn ang="0">
                  <a:pos x="1035" y="543"/>
                </a:cxn>
                <a:cxn ang="0">
                  <a:pos x="1132" y="512"/>
                </a:cxn>
                <a:cxn ang="0">
                  <a:pos x="1233" y="400"/>
                </a:cxn>
                <a:cxn ang="0">
                  <a:pos x="1293" y="246"/>
                </a:cxn>
                <a:cxn ang="0">
                  <a:pos x="1319" y="103"/>
                </a:cxn>
                <a:cxn ang="0">
                  <a:pos x="1322" y="12"/>
                </a:cxn>
                <a:cxn ang="0">
                  <a:pos x="1447" y="70"/>
                </a:cxn>
                <a:cxn ang="0">
                  <a:pos x="1454" y="120"/>
                </a:cxn>
                <a:cxn ang="0">
                  <a:pos x="1479" y="243"/>
                </a:cxn>
                <a:cxn ang="0">
                  <a:pos x="1522" y="376"/>
                </a:cxn>
                <a:cxn ang="0">
                  <a:pos x="1584" y="473"/>
                </a:cxn>
                <a:cxn ang="0">
                  <a:pos x="1735" y="529"/>
                </a:cxn>
                <a:cxn ang="0">
                  <a:pos x="2009" y="605"/>
                </a:cxn>
                <a:cxn ang="0">
                  <a:pos x="2310" y="733"/>
                </a:cxn>
                <a:cxn ang="0">
                  <a:pos x="2552" y="956"/>
                </a:cxn>
                <a:cxn ang="0">
                  <a:pos x="2725" y="1272"/>
                </a:cxn>
                <a:cxn ang="0">
                  <a:pos x="2849" y="1654"/>
                </a:cxn>
                <a:cxn ang="0">
                  <a:pos x="2856" y="2076"/>
                </a:cxn>
                <a:cxn ang="0">
                  <a:pos x="2688" y="2524"/>
                </a:cxn>
                <a:cxn ang="0">
                  <a:pos x="2533" y="2708"/>
                </a:cxn>
                <a:cxn ang="0">
                  <a:pos x="2267" y="2974"/>
                </a:cxn>
                <a:cxn ang="0">
                  <a:pos x="1970" y="3224"/>
                </a:cxn>
                <a:cxn ang="0">
                  <a:pos x="1722" y="3358"/>
                </a:cxn>
                <a:cxn ang="0">
                  <a:pos x="1631" y="3368"/>
                </a:cxn>
                <a:cxn ang="0">
                  <a:pos x="1483" y="3383"/>
                </a:cxn>
                <a:cxn ang="0">
                  <a:pos x="1338" y="3395"/>
                </a:cxn>
                <a:cxn ang="0">
                  <a:pos x="1253" y="3399"/>
                </a:cxn>
              </a:cxnLst>
              <a:rect l="0" t="0" r="r" b="b"/>
              <a:pathLst>
                <a:path w="2870" h="3399">
                  <a:moveTo>
                    <a:pt x="1253" y="3399"/>
                  </a:moveTo>
                  <a:lnTo>
                    <a:pt x="1053" y="3342"/>
                  </a:lnTo>
                  <a:lnTo>
                    <a:pt x="845" y="3211"/>
                  </a:lnTo>
                  <a:lnTo>
                    <a:pt x="636" y="3019"/>
                  </a:lnTo>
                  <a:lnTo>
                    <a:pt x="440" y="2792"/>
                  </a:lnTo>
                  <a:lnTo>
                    <a:pt x="265" y="2544"/>
                  </a:lnTo>
                  <a:lnTo>
                    <a:pt x="128" y="2301"/>
                  </a:lnTo>
                  <a:lnTo>
                    <a:pt x="35" y="2078"/>
                  </a:lnTo>
                  <a:lnTo>
                    <a:pt x="0" y="1898"/>
                  </a:lnTo>
                  <a:lnTo>
                    <a:pt x="8" y="1698"/>
                  </a:lnTo>
                  <a:lnTo>
                    <a:pt x="39" y="1508"/>
                  </a:lnTo>
                  <a:lnTo>
                    <a:pt x="87" y="1328"/>
                  </a:lnTo>
                  <a:lnTo>
                    <a:pt x="157" y="1161"/>
                  </a:lnTo>
                  <a:lnTo>
                    <a:pt x="242" y="1008"/>
                  </a:lnTo>
                  <a:lnTo>
                    <a:pt x="347" y="875"/>
                  </a:lnTo>
                  <a:lnTo>
                    <a:pt x="465" y="758"/>
                  </a:lnTo>
                  <a:lnTo>
                    <a:pt x="601" y="667"/>
                  </a:lnTo>
                  <a:lnTo>
                    <a:pt x="727" y="601"/>
                  </a:lnTo>
                  <a:lnTo>
                    <a:pt x="830" y="564"/>
                  </a:lnTo>
                  <a:lnTo>
                    <a:pt x="911" y="549"/>
                  </a:lnTo>
                  <a:lnTo>
                    <a:pt x="979" y="545"/>
                  </a:lnTo>
                  <a:lnTo>
                    <a:pt x="1035" y="543"/>
                  </a:lnTo>
                  <a:lnTo>
                    <a:pt x="1086" y="535"/>
                  </a:lnTo>
                  <a:lnTo>
                    <a:pt x="1132" y="512"/>
                  </a:lnTo>
                  <a:lnTo>
                    <a:pt x="1187" y="467"/>
                  </a:lnTo>
                  <a:lnTo>
                    <a:pt x="1233" y="400"/>
                  </a:lnTo>
                  <a:lnTo>
                    <a:pt x="1268" y="324"/>
                  </a:lnTo>
                  <a:lnTo>
                    <a:pt x="1293" y="246"/>
                  </a:lnTo>
                  <a:lnTo>
                    <a:pt x="1311" y="173"/>
                  </a:lnTo>
                  <a:lnTo>
                    <a:pt x="1319" y="103"/>
                  </a:lnTo>
                  <a:lnTo>
                    <a:pt x="1322" y="49"/>
                  </a:lnTo>
                  <a:lnTo>
                    <a:pt x="1322" y="12"/>
                  </a:lnTo>
                  <a:lnTo>
                    <a:pt x="1324" y="0"/>
                  </a:lnTo>
                  <a:lnTo>
                    <a:pt x="1447" y="70"/>
                  </a:lnTo>
                  <a:lnTo>
                    <a:pt x="1447" y="84"/>
                  </a:lnTo>
                  <a:lnTo>
                    <a:pt x="1454" y="120"/>
                  </a:lnTo>
                  <a:lnTo>
                    <a:pt x="1464" y="175"/>
                  </a:lnTo>
                  <a:lnTo>
                    <a:pt x="1479" y="243"/>
                  </a:lnTo>
                  <a:lnTo>
                    <a:pt x="1497" y="310"/>
                  </a:lnTo>
                  <a:lnTo>
                    <a:pt x="1522" y="376"/>
                  </a:lnTo>
                  <a:lnTo>
                    <a:pt x="1549" y="433"/>
                  </a:lnTo>
                  <a:lnTo>
                    <a:pt x="1584" y="473"/>
                  </a:lnTo>
                  <a:lnTo>
                    <a:pt x="1639" y="500"/>
                  </a:lnTo>
                  <a:lnTo>
                    <a:pt x="1735" y="529"/>
                  </a:lnTo>
                  <a:lnTo>
                    <a:pt x="1862" y="560"/>
                  </a:lnTo>
                  <a:lnTo>
                    <a:pt x="2009" y="605"/>
                  </a:lnTo>
                  <a:lnTo>
                    <a:pt x="2160" y="659"/>
                  </a:lnTo>
                  <a:lnTo>
                    <a:pt x="2310" y="733"/>
                  </a:lnTo>
                  <a:lnTo>
                    <a:pt x="2443" y="830"/>
                  </a:lnTo>
                  <a:lnTo>
                    <a:pt x="2552" y="956"/>
                  </a:lnTo>
                  <a:lnTo>
                    <a:pt x="2639" y="1105"/>
                  </a:lnTo>
                  <a:lnTo>
                    <a:pt x="2725" y="1272"/>
                  </a:lnTo>
                  <a:lnTo>
                    <a:pt x="2796" y="1456"/>
                  </a:lnTo>
                  <a:lnTo>
                    <a:pt x="2849" y="1654"/>
                  </a:lnTo>
                  <a:lnTo>
                    <a:pt x="2870" y="1859"/>
                  </a:lnTo>
                  <a:lnTo>
                    <a:pt x="2856" y="2076"/>
                  </a:lnTo>
                  <a:lnTo>
                    <a:pt x="2798" y="2298"/>
                  </a:lnTo>
                  <a:lnTo>
                    <a:pt x="2688" y="2524"/>
                  </a:lnTo>
                  <a:lnTo>
                    <a:pt x="2628" y="2598"/>
                  </a:lnTo>
                  <a:lnTo>
                    <a:pt x="2533" y="2708"/>
                  </a:lnTo>
                  <a:lnTo>
                    <a:pt x="2408" y="2836"/>
                  </a:lnTo>
                  <a:lnTo>
                    <a:pt x="2267" y="2974"/>
                  </a:lnTo>
                  <a:lnTo>
                    <a:pt x="2116" y="3106"/>
                  </a:lnTo>
                  <a:lnTo>
                    <a:pt x="1970" y="3224"/>
                  </a:lnTo>
                  <a:lnTo>
                    <a:pt x="1834" y="3309"/>
                  </a:lnTo>
                  <a:lnTo>
                    <a:pt x="1722" y="3358"/>
                  </a:lnTo>
                  <a:lnTo>
                    <a:pt x="1685" y="3362"/>
                  </a:lnTo>
                  <a:lnTo>
                    <a:pt x="1631" y="3368"/>
                  </a:lnTo>
                  <a:lnTo>
                    <a:pt x="1559" y="3373"/>
                  </a:lnTo>
                  <a:lnTo>
                    <a:pt x="1483" y="3383"/>
                  </a:lnTo>
                  <a:lnTo>
                    <a:pt x="1406" y="3389"/>
                  </a:lnTo>
                  <a:lnTo>
                    <a:pt x="1338" y="3395"/>
                  </a:lnTo>
                  <a:lnTo>
                    <a:pt x="1284" y="3397"/>
                  </a:lnTo>
                  <a:lnTo>
                    <a:pt x="1253" y="3399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781300" y="2840038"/>
              <a:ext cx="2206625" cy="2693988"/>
            </a:xfrm>
            <a:custGeom>
              <a:avLst/>
              <a:gdLst/>
              <a:ahLst/>
              <a:cxnLst>
                <a:cxn ang="0">
                  <a:pos x="1024" y="3337"/>
                </a:cxn>
                <a:cxn ang="0">
                  <a:pos x="619" y="3013"/>
                </a:cxn>
                <a:cxn ang="0">
                  <a:pos x="260" y="2540"/>
                </a:cxn>
                <a:cxn ang="0">
                  <a:pos x="33" y="2073"/>
                </a:cxn>
                <a:cxn ang="0">
                  <a:pos x="8" y="1695"/>
                </a:cxn>
                <a:cxn ang="0">
                  <a:pos x="86" y="1326"/>
                </a:cxn>
                <a:cxn ang="0">
                  <a:pos x="237" y="1008"/>
                </a:cxn>
                <a:cxn ang="0">
                  <a:pos x="452" y="758"/>
                </a:cxn>
                <a:cxn ang="0">
                  <a:pos x="706" y="601"/>
                </a:cxn>
                <a:cxn ang="0">
                  <a:pos x="885" y="551"/>
                </a:cxn>
                <a:cxn ang="0">
                  <a:pos x="1003" y="543"/>
                </a:cxn>
                <a:cxn ang="0">
                  <a:pos x="1100" y="512"/>
                </a:cxn>
                <a:cxn ang="0">
                  <a:pos x="1197" y="400"/>
                </a:cxn>
                <a:cxn ang="0">
                  <a:pos x="1253" y="248"/>
                </a:cxn>
                <a:cxn ang="0">
                  <a:pos x="1279" y="105"/>
                </a:cxn>
                <a:cxn ang="0">
                  <a:pos x="1282" y="14"/>
                </a:cxn>
                <a:cxn ang="0">
                  <a:pos x="1298" y="8"/>
                </a:cxn>
                <a:cxn ang="0">
                  <a:pos x="1329" y="25"/>
                </a:cxn>
                <a:cxn ang="0">
                  <a:pos x="1358" y="41"/>
                </a:cxn>
                <a:cxn ang="0">
                  <a:pos x="1385" y="58"/>
                </a:cxn>
                <a:cxn ang="0">
                  <a:pos x="1401" y="84"/>
                </a:cxn>
                <a:cxn ang="0">
                  <a:pos x="1418" y="175"/>
                </a:cxn>
                <a:cxn ang="0">
                  <a:pos x="1453" y="310"/>
                </a:cxn>
                <a:cxn ang="0">
                  <a:pos x="1503" y="433"/>
                </a:cxn>
                <a:cxn ang="0">
                  <a:pos x="1589" y="500"/>
                </a:cxn>
                <a:cxn ang="0">
                  <a:pos x="1806" y="560"/>
                </a:cxn>
                <a:cxn ang="0">
                  <a:pos x="2093" y="659"/>
                </a:cxn>
                <a:cxn ang="0">
                  <a:pos x="2367" y="830"/>
                </a:cxn>
                <a:cxn ang="0">
                  <a:pos x="2557" y="1105"/>
                </a:cxn>
                <a:cxn ang="0">
                  <a:pos x="2708" y="1454"/>
                </a:cxn>
                <a:cxn ang="0">
                  <a:pos x="2780" y="1855"/>
                </a:cxn>
                <a:cxn ang="0">
                  <a:pos x="2710" y="2292"/>
                </a:cxn>
                <a:cxn ang="0">
                  <a:pos x="2545" y="2594"/>
                </a:cxn>
                <a:cxn ang="0">
                  <a:pos x="2334" y="2833"/>
                </a:cxn>
                <a:cxn ang="0">
                  <a:pos x="2052" y="3102"/>
                </a:cxn>
                <a:cxn ang="0">
                  <a:pos x="1779" y="3302"/>
                </a:cxn>
                <a:cxn ang="0">
                  <a:pos x="1635" y="3354"/>
                </a:cxn>
                <a:cxn ang="0">
                  <a:pos x="1513" y="3368"/>
                </a:cxn>
                <a:cxn ang="0">
                  <a:pos x="1364" y="3383"/>
                </a:cxn>
                <a:cxn ang="0">
                  <a:pos x="1246" y="3393"/>
                </a:cxn>
              </a:cxnLst>
              <a:rect l="0" t="0" r="r" b="b"/>
              <a:pathLst>
                <a:path w="2780" h="3395">
                  <a:moveTo>
                    <a:pt x="1218" y="3395"/>
                  </a:moveTo>
                  <a:lnTo>
                    <a:pt x="1024" y="3337"/>
                  </a:lnTo>
                  <a:lnTo>
                    <a:pt x="823" y="3205"/>
                  </a:lnTo>
                  <a:lnTo>
                    <a:pt x="619" y="3013"/>
                  </a:lnTo>
                  <a:lnTo>
                    <a:pt x="429" y="2788"/>
                  </a:lnTo>
                  <a:lnTo>
                    <a:pt x="260" y="2540"/>
                  </a:lnTo>
                  <a:lnTo>
                    <a:pt x="127" y="2298"/>
                  </a:lnTo>
                  <a:lnTo>
                    <a:pt x="33" y="2073"/>
                  </a:lnTo>
                  <a:lnTo>
                    <a:pt x="0" y="1892"/>
                  </a:lnTo>
                  <a:lnTo>
                    <a:pt x="8" y="1695"/>
                  </a:lnTo>
                  <a:lnTo>
                    <a:pt x="37" y="1505"/>
                  </a:lnTo>
                  <a:lnTo>
                    <a:pt x="86" y="1326"/>
                  </a:lnTo>
                  <a:lnTo>
                    <a:pt x="154" y="1160"/>
                  </a:lnTo>
                  <a:lnTo>
                    <a:pt x="237" y="1008"/>
                  </a:lnTo>
                  <a:lnTo>
                    <a:pt x="338" y="875"/>
                  </a:lnTo>
                  <a:lnTo>
                    <a:pt x="452" y="758"/>
                  </a:lnTo>
                  <a:lnTo>
                    <a:pt x="586" y="667"/>
                  </a:lnTo>
                  <a:lnTo>
                    <a:pt x="706" y="601"/>
                  </a:lnTo>
                  <a:lnTo>
                    <a:pt x="805" y="566"/>
                  </a:lnTo>
                  <a:lnTo>
                    <a:pt x="885" y="551"/>
                  </a:lnTo>
                  <a:lnTo>
                    <a:pt x="951" y="547"/>
                  </a:lnTo>
                  <a:lnTo>
                    <a:pt x="1003" y="543"/>
                  </a:lnTo>
                  <a:lnTo>
                    <a:pt x="1054" y="535"/>
                  </a:lnTo>
                  <a:lnTo>
                    <a:pt x="1100" y="512"/>
                  </a:lnTo>
                  <a:lnTo>
                    <a:pt x="1152" y="467"/>
                  </a:lnTo>
                  <a:lnTo>
                    <a:pt x="1197" y="400"/>
                  </a:lnTo>
                  <a:lnTo>
                    <a:pt x="1232" y="326"/>
                  </a:lnTo>
                  <a:lnTo>
                    <a:pt x="1253" y="248"/>
                  </a:lnTo>
                  <a:lnTo>
                    <a:pt x="1271" y="175"/>
                  </a:lnTo>
                  <a:lnTo>
                    <a:pt x="1279" y="105"/>
                  </a:lnTo>
                  <a:lnTo>
                    <a:pt x="1282" y="51"/>
                  </a:lnTo>
                  <a:lnTo>
                    <a:pt x="1282" y="14"/>
                  </a:lnTo>
                  <a:lnTo>
                    <a:pt x="1284" y="0"/>
                  </a:lnTo>
                  <a:lnTo>
                    <a:pt x="1298" y="8"/>
                  </a:lnTo>
                  <a:lnTo>
                    <a:pt x="1313" y="18"/>
                  </a:lnTo>
                  <a:lnTo>
                    <a:pt x="1329" y="25"/>
                  </a:lnTo>
                  <a:lnTo>
                    <a:pt x="1344" y="35"/>
                  </a:lnTo>
                  <a:lnTo>
                    <a:pt x="1358" y="41"/>
                  </a:lnTo>
                  <a:lnTo>
                    <a:pt x="1372" y="51"/>
                  </a:lnTo>
                  <a:lnTo>
                    <a:pt x="1385" y="58"/>
                  </a:lnTo>
                  <a:lnTo>
                    <a:pt x="1401" y="70"/>
                  </a:lnTo>
                  <a:lnTo>
                    <a:pt x="1401" y="84"/>
                  </a:lnTo>
                  <a:lnTo>
                    <a:pt x="1408" y="120"/>
                  </a:lnTo>
                  <a:lnTo>
                    <a:pt x="1418" y="175"/>
                  </a:lnTo>
                  <a:lnTo>
                    <a:pt x="1436" y="243"/>
                  </a:lnTo>
                  <a:lnTo>
                    <a:pt x="1453" y="310"/>
                  </a:lnTo>
                  <a:lnTo>
                    <a:pt x="1478" y="376"/>
                  </a:lnTo>
                  <a:lnTo>
                    <a:pt x="1503" y="433"/>
                  </a:lnTo>
                  <a:lnTo>
                    <a:pt x="1535" y="473"/>
                  </a:lnTo>
                  <a:lnTo>
                    <a:pt x="1589" y="500"/>
                  </a:lnTo>
                  <a:lnTo>
                    <a:pt x="1684" y="529"/>
                  </a:lnTo>
                  <a:lnTo>
                    <a:pt x="1806" y="560"/>
                  </a:lnTo>
                  <a:lnTo>
                    <a:pt x="1948" y="605"/>
                  </a:lnTo>
                  <a:lnTo>
                    <a:pt x="2093" y="659"/>
                  </a:lnTo>
                  <a:lnTo>
                    <a:pt x="2239" y="733"/>
                  </a:lnTo>
                  <a:lnTo>
                    <a:pt x="2367" y="830"/>
                  </a:lnTo>
                  <a:lnTo>
                    <a:pt x="2471" y="956"/>
                  </a:lnTo>
                  <a:lnTo>
                    <a:pt x="2557" y="1105"/>
                  </a:lnTo>
                  <a:lnTo>
                    <a:pt x="2640" y="1272"/>
                  </a:lnTo>
                  <a:lnTo>
                    <a:pt x="2708" y="1454"/>
                  </a:lnTo>
                  <a:lnTo>
                    <a:pt x="2758" y="1650"/>
                  </a:lnTo>
                  <a:lnTo>
                    <a:pt x="2780" y="1855"/>
                  </a:lnTo>
                  <a:lnTo>
                    <a:pt x="2766" y="2073"/>
                  </a:lnTo>
                  <a:lnTo>
                    <a:pt x="2710" y="2292"/>
                  </a:lnTo>
                  <a:lnTo>
                    <a:pt x="2603" y="2519"/>
                  </a:lnTo>
                  <a:lnTo>
                    <a:pt x="2545" y="2594"/>
                  </a:lnTo>
                  <a:lnTo>
                    <a:pt x="2454" y="2705"/>
                  </a:lnTo>
                  <a:lnTo>
                    <a:pt x="2334" y="2833"/>
                  </a:lnTo>
                  <a:lnTo>
                    <a:pt x="2198" y="2970"/>
                  </a:lnTo>
                  <a:lnTo>
                    <a:pt x="2052" y="3102"/>
                  </a:lnTo>
                  <a:lnTo>
                    <a:pt x="1911" y="3216"/>
                  </a:lnTo>
                  <a:lnTo>
                    <a:pt x="1779" y="3302"/>
                  </a:lnTo>
                  <a:lnTo>
                    <a:pt x="1670" y="3348"/>
                  </a:lnTo>
                  <a:lnTo>
                    <a:pt x="1635" y="3354"/>
                  </a:lnTo>
                  <a:lnTo>
                    <a:pt x="1581" y="3362"/>
                  </a:lnTo>
                  <a:lnTo>
                    <a:pt x="1513" y="3368"/>
                  </a:lnTo>
                  <a:lnTo>
                    <a:pt x="1439" y="3377"/>
                  </a:lnTo>
                  <a:lnTo>
                    <a:pt x="1364" y="3383"/>
                  </a:lnTo>
                  <a:lnTo>
                    <a:pt x="1298" y="3389"/>
                  </a:lnTo>
                  <a:lnTo>
                    <a:pt x="1246" y="3393"/>
                  </a:lnTo>
                  <a:lnTo>
                    <a:pt x="1218" y="3395"/>
                  </a:lnTo>
                  <a:close/>
                </a:path>
              </a:pathLst>
            </a:custGeom>
            <a:solidFill>
              <a:srgbClr val="BD7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819400" y="2840038"/>
              <a:ext cx="2127250" cy="2684463"/>
            </a:xfrm>
            <a:custGeom>
              <a:avLst/>
              <a:gdLst/>
              <a:ahLst/>
              <a:cxnLst>
                <a:cxn ang="0">
                  <a:pos x="989" y="3327"/>
                </a:cxn>
                <a:cxn ang="0">
                  <a:pos x="597" y="3007"/>
                </a:cxn>
                <a:cxn ang="0">
                  <a:pos x="248" y="2536"/>
                </a:cxn>
                <a:cxn ang="0">
                  <a:pos x="31" y="2073"/>
                </a:cxn>
                <a:cxn ang="0">
                  <a:pos x="4" y="1693"/>
                </a:cxn>
                <a:cxn ang="0">
                  <a:pos x="78" y="1324"/>
                </a:cxn>
                <a:cxn ang="0">
                  <a:pos x="223" y="1008"/>
                </a:cxn>
                <a:cxn ang="0">
                  <a:pos x="433" y="760"/>
                </a:cxn>
                <a:cxn ang="0">
                  <a:pos x="679" y="605"/>
                </a:cxn>
                <a:cxn ang="0">
                  <a:pos x="853" y="551"/>
                </a:cxn>
                <a:cxn ang="0">
                  <a:pos x="966" y="543"/>
                </a:cxn>
                <a:cxn ang="0">
                  <a:pos x="1059" y="512"/>
                </a:cxn>
                <a:cxn ang="0">
                  <a:pos x="1154" y="400"/>
                </a:cxn>
                <a:cxn ang="0">
                  <a:pos x="1212" y="248"/>
                </a:cxn>
                <a:cxn ang="0">
                  <a:pos x="1237" y="105"/>
                </a:cxn>
                <a:cxn ang="0">
                  <a:pos x="1241" y="14"/>
                </a:cxn>
                <a:cxn ang="0">
                  <a:pos x="1255" y="8"/>
                </a:cxn>
                <a:cxn ang="0">
                  <a:pos x="1282" y="27"/>
                </a:cxn>
                <a:cxn ang="0">
                  <a:pos x="1311" y="45"/>
                </a:cxn>
                <a:cxn ang="0">
                  <a:pos x="1338" y="60"/>
                </a:cxn>
                <a:cxn ang="0">
                  <a:pos x="1354" y="84"/>
                </a:cxn>
                <a:cxn ang="0">
                  <a:pos x="1371" y="175"/>
                </a:cxn>
                <a:cxn ang="0">
                  <a:pos x="1402" y="310"/>
                </a:cxn>
                <a:cxn ang="0">
                  <a:pos x="1451" y="433"/>
                </a:cxn>
                <a:cxn ang="0">
                  <a:pos x="1532" y="500"/>
                </a:cxn>
                <a:cxn ang="0">
                  <a:pos x="1742" y="560"/>
                </a:cxn>
                <a:cxn ang="0">
                  <a:pos x="2019" y="659"/>
                </a:cxn>
                <a:cxn ang="0">
                  <a:pos x="2283" y="830"/>
                </a:cxn>
                <a:cxn ang="0">
                  <a:pos x="2465" y="1105"/>
                </a:cxn>
                <a:cxn ang="0">
                  <a:pos x="2612" y="1454"/>
                </a:cxn>
                <a:cxn ang="0">
                  <a:pos x="2680" y="1854"/>
                </a:cxn>
                <a:cxn ang="0">
                  <a:pos x="2612" y="2288"/>
                </a:cxn>
                <a:cxn ang="0">
                  <a:pos x="2455" y="2588"/>
                </a:cxn>
                <a:cxn ang="0">
                  <a:pos x="2252" y="2827"/>
                </a:cxn>
                <a:cxn ang="0">
                  <a:pos x="1980" y="3096"/>
                </a:cxn>
                <a:cxn ang="0">
                  <a:pos x="1716" y="3296"/>
                </a:cxn>
                <a:cxn ang="0">
                  <a:pos x="1579" y="3348"/>
                </a:cxn>
                <a:cxn ang="0">
                  <a:pos x="1460" y="3362"/>
                </a:cxn>
                <a:cxn ang="0">
                  <a:pos x="1319" y="3373"/>
                </a:cxn>
                <a:cxn ang="0">
                  <a:pos x="1204" y="3381"/>
                </a:cxn>
              </a:cxnLst>
              <a:rect l="0" t="0" r="r" b="b"/>
              <a:pathLst>
                <a:path w="2680" h="3383">
                  <a:moveTo>
                    <a:pt x="1175" y="3383"/>
                  </a:moveTo>
                  <a:lnTo>
                    <a:pt x="989" y="3327"/>
                  </a:lnTo>
                  <a:lnTo>
                    <a:pt x="793" y="3195"/>
                  </a:lnTo>
                  <a:lnTo>
                    <a:pt x="597" y="3007"/>
                  </a:lnTo>
                  <a:lnTo>
                    <a:pt x="413" y="2782"/>
                  </a:lnTo>
                  <a:lnTo>
                    <a:pt x="248" y="2536"/>
                  </a:lnTo>
                  <a:lnTo>
                    <a:pt x="118" y="2294"/>
                  </a:lnTo>
                  <a:lnTo>
                    <a:pt x="31" y="2073"/>
                  </a:lnTo>
                  <a:lnTo>
                    <a:pt x="0" y="1892"/>
                  </a:lnTo>
                  <a:lnTo>
                    <a:pt x="4" y="1693"/>
                  </a:lnTo>
                  <a:lnTo>
                    <a:pt x="33" y="1503"/>
                  </a:lnTo>
                  <a:lnTo>
                    <a:pt x="78" y="1324"/>
                  </a:lnTo>
                  <a:lnTo>
                    <a:pt x="144" y="1160"/>
                  </a:lnTo>
                  <a:lnTo>
                    <a:pt x="223" y="1008"/>
                  </a:lnTo>
                  <a:lnTo>
                    <a:pt x="322" y="875"/>
                  </a:lnTo>
                  <a:lnTo>
                    <a:pt x="433" y="760"/>
                  </a:lnTo>
                  <a:lnTo>
                    <a:pt x="561" y="671"/>
                  </a:lnTo>
                  <a:lnTo>
                    <a:pt x="679" y="605"/>
                  </a:lnTo>
                  <a:lnTo>
                    <a:pt x="776" y="568"/>
                  </a:lnTo>
                  <a:lnTo>
                    <a:pt x="853" y="551"/>
                  </a:lnTo>
                  <a:lnTo>
                    <a:pt x="915" y="547"/>
                  </a:lnTo>
                  <a:lnTo>
                    <a:pt x="966" y="543"/>
                  </a:lnTo>
                  <a:lnTo>
                    <a:pt x="1014" y="535"/>
                  </a:lnTo>
                  <a:lnTo>
                    <a:pt x="1059" y="512"/>
                  </a:lnTo>
                  <a:lnTo>
                    <a:pt x="1109" y="467"/>
                  </a:lnTo>
                  <a:lnTo>
                    <a:pt x="1154" y="400"/>
                  </a:lnTo>
                  <a:lnTo>
                    <a:pt x="1189" y="326"/>
                  </a:lnTo>
                  <a:lnTo>
                    <a:pt x="1212" y="248"/>
                  </a:lnTo>
                  <a:lnTo>
                    <a:pt x="1230" y="175"/>
                  </a:lnTo>
                  <a:lnTo>
                    <a:pt x="1237" y="105"/>
                  </a:lnTo>
                  <a:lnTo>
                    <a:pt x="1241" y="51"/>
                  </a:lnTo>
                  <a:lnTo>
                    <a:pt x="1241" y="14"/>
                  </a:lnTo>
                  <a:lnTo>
                    <a:pt x="1243" y="0"/>
                  </a:lnTo>
                  <a:lnTo>
                    <a:pt x="1255" y="8"/>
                  </a:lnTo>
                  <a:lnTo>
                    <a:pt x="1268" y="18"/>
                  </a:lnTo>
                  <a:lnTo>
                    <a:pt x="1282" y="27"/>
                  </a:lnTo>
                  <a:lnTo>
                    <a:pt x="1297" y="37"/>
                  </a:lnTo>
                  <a:lnTo>
                    <a:pt x="1311" y="45"/>
                  </a:lnTo>
                  <a:lnTo>
                    <a:pt x="1325" y="53"/>
                  </a:lnTo>
                  <a:lnTo>
                    <a:pt x="1338" y="60"/>
                  </a:lnTo>
                  <a:lnTo>
                    <a:pt x="1354" y="70"/>
                  </a:lnTo>
                  <a:lnTo>
                    <a:pt x="1354" y="84"/>
                  </a:lnTo>
                  <a:lnTo>
                    <a:pt x="1361" y="120"/>
                  </a:lnTo>
                  <a:lnTo>
                    <a:pt x="1371" y="175"/>
                  </a:lnTo>
                  <a:lnTo>
                    <a:pt x="1387" y="243"/>
                  </a:lnTo>
                  <a:lnTo>
                    <a:pt x="1402" y="310"/>
                  </a:lnTo>
                  <a:lnTo>
                    <a:pt x="1425" y="376"/>
                  </a:lnTo>
                  <a:lnTo>
                    <a:pt x="1451" y="433"/>
                  </a:lnTo>
                  <a:lnTo>
                    <a:pt x="1482" y="473"/>
                  </a:lnTo>
                  <a:lnTo>
                    <a:pt x="1532" y="500"/>
                  </a:lnTo>
                  <a:lnTo>
                    <a:pt x="1623" y="529"/>
                  </a:lnTo>
                  <a:lnTo>
                    <a:pt x="1742" y="560"/>
                  </a:lnTo>
                  <a:lnTo>
                    <a:pt x="1877" y="605"/>
                  </a:lnTo>
                  <a:lnTo>
                    <a:pt x="2019" y="659"/>
                  </a:lnTo>
                  <a:lnTo>
                    <a:pt x="2159" y="733"/>
                  </a:lnTo>
                  <a:lnTo>
                    <a:pt x="2283" y="830"/>
                  </a:lnTo>
                  <a:lnTo>
                    <a:pt x="2384" y="956"/>
                  </a:lnTo>
                  <a:lnTo>
                    <a:pt x="2465" y="1105"/>
                  </a:lnTo>
                  <a:lnTo>
                    <a:pt x="2544" y="1272"/>
                  </a:lnTo>
                  <a:lnTo>
                    <a:pt x="2612" y="1454"/>
                  </a:lnTo>
                  <a:lnTo>
                    <a:pt x="2661" y="1650"/>
                  </a:lnTo>
                  <a:lnTo>
                    <a:pt x="2680" y="1854"/>
                  </a:lnTo>
                  <a:lnTo>
                    <a:pt x="2669" y="2069"/>
                  </a:lnTo>
                  <a:lnTo>
                    <a:pt x="2612" y="2288"/>
                  </a:lnTo>
                  <a:lnTo>
                    <a:pt x="2510" y="2513"/>
                  </a:lnTo>
                  <a:lnTo>
                    <a:pt x="2455" y="2588"/>
                  </a:lnTo>
                  <a:lnTo>
                    <a:pt x="2366" y="2699"/>
                  </a:lnTo>
                  <a:lnTo>
                    <a:pt x="2252" y="2827"/>
                  </a:lnTo>
                  <a:lnTo>
                    <a:pt x="2120" y="2964"/>
                  </a:lnTo>
                  <a:lnTo>
                    <a:pt x="1980" y="3096"/>
                  </a:lnTo>
                  <a:lnTo>
                    <a:pt x="1842" y="3211"/>
                  </a:lnTo>
                  <a:lnTo>
                    <a:pt x="1716" y="3296"/>
                  </a:lnTo>
                  <a:lnTo>
                    <a:pt x="1614" y="3342"/>
                  </a:lnTo>
                  <a:lnTo>
                    <a:pt x="1579" y="3348"/>
                  </a:lnTo>
                  <a:lnTo>
                    <a:pt x="1526" y="3356"/>
                  </a:lnTo>
                  <a:lnTo>
                    <a:pt x="1460" y="3362"/>
                  </a:lnTo>
                  <a:lnTo>
                    <a:pt x="1391" y="3370"/>
                  </a:lnTo>
                  <a:lnTo>
                    <a:pt x="1319" y="3373"/>
                  </a:lnTo>
                  <a:lnTo>
                    <a:pt x="1255" y="3379"/>
                  </a:lnTo>
                  <a:lnTo>
                    <a:pt x="1204" y="3381"/>
                  </a:lnTo>
                  <a:lnTo>
                    <a:pt x="1175" y="3383"/>
                  </a:lnTo>
                  <a:close/>
                </a:path>
              </a:pathLst>
            </a:custGeom>
            <a:solidFill>
              <a:srgbClr val="BF7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851150" y="2843213"/>
              <a:ext cx="2052638" cy="2673350"/>
            </a:xfrm>
            <a:custGeom>
              <a:avLst/>
              <a:gdLst/>
              <a:ahLst/>
              <a:cxnLst>
                <a:cxn ang="0">
                  <a:pos x="966" y="3313"/>
                </a:cxn>
                <a:cxn ang="0">
                  <a:pos x="584" y="2995"/>
                </a:cxn>
                <a:cxn ang="0">
                  <a:pos x="242" y="2526"/>
                </a:cxn>
                <a:cxn ang="0">
                  <a:pos x="31" y="2065"/>
                </a:cxn>
                <a:cxn ang="0">
                  <a:pos x="6" y="1687"/>
                </a:cxn>
                <a:cxn ang="0">
                  <a:pos x="79" y="1318"/>
                </a:cxn>
                <a:cxn ang="0">
                  <a:pos x="223" y="1002"/>
                </a:cxn>
                <a:cxn ang="0">
                  <a:pos x="428" y="756"/>
                </a:cxn>
                <a:cxn ang="0">
                  <a:pos x="663" y="601"/>
                </a:cxn>
                <a:cxn ang="0">
                  <a:pos x="828" y="549"/>
                </a:cxn>
                <a:cxn ang="0">
                  <a:pos x="940" y="541"/>
                </a:cxn>
                <a:cxn ang="0">
                  <a:pos x="1030" y="510"/>
                </a:cxn>
                <a:cxn ang="0">
                  <a:pos x="1123" y="396"/>
                </a:cxn>
                <a:cxn ang="0">
                  <a:pos x="1175" y="244"/>
                </a:cxn>
                <a:cxn ang="0">
                  <a:pos x="1196" y="103"/>
                </a:cxn>
                <a:cxn ang="0">
                  <a:pos x="1200" y="12"/>
                </a:cxn>
                <a:cxn ang="0">
                  <a:pos x="1214" y="6"/>
                </a:cxn>
                <a:cxn ang="0">
                  <a:pos x="1241" y="23"/>
                </a:cxn>
                <a:cxn ang="0">
                  <a:pos x="1270" y="41"/>
                </a:cxn>
                <a:cxn ang="0">
                  <a:pos x="1297" y="60"/>
                </a:cxn>
                <a:cxn ang="0">
                  <a:pos x="1313" y="85"/>
                </a:cxn>
                <a:cxn ang="0">
                  <a:pos x="1328" y="175"/>
                </a:cxn>
                <a:cxn ang="0">
                  <a:pos x="1357" y="306"/>
                </a:cxn>
                <a:cxn ang="0">
                  <a:pos x="1404" y="429"/>
                </a:cxn>
                <a:cxn ang="0">
                  <a:pos x="1485" y="496"/>
                </a:cxn>
                <a:cxn ang="0">
                  <a:pos x="1685" y="556"/>
                </a:cxn>
                <a:cxn ang="0">
                  <a:pos x="1951" y="655"/>
                </a:cxn>
                <a:cxn ang="0">
                  <a:pos x="2205" y="826"/>
                </a:cxn>
                <a:cxn ang="0">
                  <a:pos x="2381" y="1097"/>
                </a:cxn>
                <a:cxn ang="0">
                  <a:pos x="2523" y="1446"/>
                </a:cxn>
                <a:cxn ang="0">
                  <a:pos x="2587" y="1846"/>
                </a:cxn>
                <a:cxn ang="0">
                  <a:pos x="2523" y="2280"/>
                </a:cxn>
                <a:cxn ang="0">
                  <a:pos x="2370" y="2580"/>
                </a:cxn>
                <a:cxn ang="0">
                  <a:pos x="2172" y="2819"/>
                </a:cxn>
                <a:cxn ang="0">
                  <a:pos x="1914" y="3088"/>
                </a:cxn>
                <a:cxn ang="0">
                  <a:pos x="1662" y="3288"/>
                </a:cxn>
                <a:cxn ang="0">
                  <a:pos x="1530" y="3336"/>
                </a:cxn>
                <a:cxn ang="0">
                  <a:pos x="1417" y="3350"/>
                </a:cxn>
                <a:cxn ang="0">
                  <a:pos x="1280" y="3362"/>
                </a:cxn>
                <a:cxn ang="0">
                  <a:pos x="1171" y="3368"/>
                </a:cxn>
              </a:cxnLst>
              <a:rect l="0" t="0" r="r" b="b"/>
              <a:pathLst>
                <a:path w="2587" h="3369">
                  <a:moveTo>
                    <a:pt x="1146" y="3369"/>
                  </a:moveTo>
                  <a:lnTo>
                    <a:pt x="966" y="3313"/>
                  </a:lnTo>
                  <a:lnTo>
                    <a:pt x="776" y="3183"/>
                  </a:lnTo>
                  <a:lnTo>
                    <a:pt x="584" y="2995"/>
                  </a:lnTo>
                  <a:lnTo>
                    <a:pt x="403" y="2770"/>
                  </a:lnTo>
                  <a:lnTo>
                    <a:pt x="242" y="2526"/>
                  </a:lnTo>
                  <a:lnTo>
                    <a:pt x="116" y="2286"/>
                  </a:lnTo>
                  <a:lnTo>
                    <a:pt x="31" y="2065"/>
                  </a:lnTo>
                  <a:lnTo>
                    <a:pt x="0" y="1884"/>
                  </a:lnTo>
                  <a:lnTo>
                    <a:pt x="6" y="1687"/>
                  </a:lnTo>
                  <a:lnTo>
                    <a:pt x="33" y="1497"/>
                  </a:lnTo>
                  <a:lnTo>
                    <a:pt x="79" y="1318"/>
                  </a:lnTo>
                  <a:lnTo>
                    <a:pt x="143" y="1154"/>
                  </a:lnTo>
                  <a:lnTo>
                    <a:pt x="223" y="1002"/>
                  </a:lnTo>
                  <a:lnTo>
                    <a:pt x="318" y="871"/>
                  </a:lnTo>
                  <a:lnTo>
                    <a:pt x="428" y="756"/>
                  </a:lnTo>
                  <a:lnTo>
                    <a:pt x="551" y="667"/>
                  </a:lnTo>
                  <a:lnTo>
                    <a:pt x="663" y="601"/>
                  </a:lnTo>
                  <a:lnTo>
                    <a:pt x="754" y="566"/>
                  </a:lnTo>
                  <a:lnTo>
                    <a:pt x="828" y="549"/>
                  </a:lnTo>
                  <a:lnTo>
                    <a:pt x="890" y="545"/>
                  </a:lnTo>
                  <a:lnTo>
                    <a:pt x="940" y="541"/>
                  </a:lnTo>
                  <a:lnTo>
                    <a:pt x="987" y="533"/>
                  </a:lnTo>
                  <a:lnTo>
                    <a:pt x="1030" y="510"/>
                  </a:lnTo>
                  <a:lnTo>
                    <a:pt x="1080" y="463"/>
                  </a:lnTo>
                  <a:lnTo>
                    <a:pt x="1123" y="396"/>
                  </a:lnTo>
                  <a:lnTo>
                    <a:pt x="1154" y="324"/>
                  </a:lnTo>
                  <a:lnTo>
                    <a:pt x="1175" y="244"/>
                  </a:lnTo>
                  <a:lnTo>
                    <a:pt x="1191" y="173"/>
                  </a:lnTo>
                  <a:lnTo>
                    <a:pt x="1196" y="103"/>
                  </a:lnTo>
                  <a:lnTo>
                    <a:pt x="1200" y="49"/>
                  </a:lnTo>
                  <a:lnTo>
                    <a:pt x="1200" y="12"/>
                  </a:lnTo>
                  <a:lnTo>
                    <a:pt x="1202" y="0"/>
                  </a:lnTo>
                  <a:lnTo>
                    <a:pt x="1214" y="6"/>
                  </a:lnTo>
                  <a:lnTo>
                    <a:pt x="1227" y="16"/>
                  </a:lnTo>
                  <a:lnTo>
                    <a:pt x="1241" y="23"/>
                  </a:lnTo>
                  <a:lnTo>
                    <a:pt x="1256" y="33"/>
                  </a:lnTo>
                  <a:lnTo>
                    <a:pt x="1270" y="41"/>
                  </a:lnTo>
                  <a:lnTo>
                    <a:pt x="1284" y="52"/>
                  </a:lnTo>
                  <a:lnTo>
                    <a:pt x="1297" y="60"/>
                  </a:lnTo>
                  <a:lnTo>
                    <a:pt x="1313" y="72"/>
                  </a:lnTo>
                  <a:lnTo>
                    <a:pt x="1313" y="85"/>
                  </a:lnTo>
                  <a:lnTo>
                    <a:pt x="1319" y="122"/>
                  </a:lnTo>
                  <a:lnTo>
                    <a:pt x="1328" y="175"/>
                  </a:lnTo>
                  <a:lnTo>
                    <a:pt x="1342" y="240"/>
                  </a:lnTo>
                  <a:lnTo>
                    <a:pt x="1357" y="306"/>
                  </a:lnTo>
                  <a:lnTo>
                    <a:pt x="1381" y="372"/>
                  </a:lnTo>
                  <a:lnTo>
                    <a:pt x="1404" y="429"/>
                  </a:lnTo>
                  <a:lnTo>
                    <a:pt x="1435" y="469"/>
                  </a:lnTo>
                  <a:lnTo>
                    <a:pt x="1485" y="496"/>
                  </a:lnTo>
                  <a:lnTo>
                    <a:pt x="1573" y="525"/>
                  </a:lnTo>
                  <a:lnTo>
                    <a:pt x="1685" y="556"/>
                  </a:lnTo>
                  <a:lnTo>
                    <a:pt x="1815" y="601"/>
                  </a:lnTo>
                  <a:lnTo>
                    <a:pt x="1951" y="655"/>
                  </a:lnTo>
                  <a:lnTo>
                    <a:pt x="2085" y="729"/>
                  </a:lnTo>
                  <a:lnTo>
                    <a:pt x="2205" y="826"/>
                  </a:lnTo>
                  <a:lnTo>
                    <a:pt x="2302" y="952"/>
                  </a:lnTo>
                  <a:lnTo>
                    <a:pt x="2381" y="1097"/>
                  </a:lnTo>
                  <a:lnTo>
                    <a:pt x="2459" y="1264"/>
                  </a:lnTo>
                  <a:lnTo>
                    <a:pt x="2523" y="1446"/>
                  </a:lnTo>
                  <a:lnTo>
                    <a:pt x="2569" y="1642"/>
                  </a:lnTo>
                  <a:lnTo>
                    <a:pt x="2587" y="1846"/>
                  </a:lnTo>
                  <a:lnTo>
                    <a:pt x="2575" y="2061"/>
                  </a:lnTo>
                  <a:lnTo>
                    <a:pt x="2523" y="2280"/>
                  </a:lnTo>
                  <a:lnTo>
                    <a:pt x="2424" y="2505"/>
                  </a:lnTo>
                  <a:lnTo>
                    <a:pt x="2370" y="2580"/>
                  </a:lnTo>
                  <a:lnTo>
                    <a:pt x="2284" y="2689"/>
                  </a:lnTo>
                  <a:lnTo>
                    <a:pt x="2172" y="2819"/>
                  </a:lnTo>
                  <a:lnTo>
                    <a:pt x="2048" y="2957"/>
                  </a:lnTo>
                  <a:lnTo>
                    <a:pt x="1914" y="3088"/>
                  </a:lnTo>
                  <a:lnTo>
                    <a:pt x="1782" y="3203"/>
                  </a:lnTo>
                  <a:lnTo>
                    <a:pt x="1662" y="3288"/>
                  </a:lnTo>
                  <a:lnTo>
                    <a:pt x="1563" y="3335"/>
                  </a:lnTo>
                  <a:lnTo>
                    <a:pt x="1530" y="3336"/>
                  </a:lnTo>
                  <a:lnTo>
                    <a:pt x="1481" y="3342"/>
                  </a:lnTo>
                  <a:lnTo>
                    <a:pt x="1417" y="3350"/>
                  </a:lnTo>
                  <a:lnTo>
                    <a:pt x="1350" y="3358"/>
                  </a:lnTo>
                  <a:lnTo>
                    <a:pt x="1280" y="3362"/>
                  </a:lnTo>
                  <a:lnTo>
                    <a:pt x="1220" y="3366"/>
                  </a:lnTo>
                  <a:lnTo>
                    <a:pt x="1171" y="3368"/>
                  </a:lnTo>
                  <a:lnTo>
                    <a:pt x="1146" y="3369"/>
                  </a:lnTo>
                  <a:close/>
                </a:path>
              </a:pathLst>
            </a:custGeom>
            <a:solidFill>
              <a:srgbClr val="C27D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887663" y="2843213"/>
              <a:ext cx="1973263" cy="2668588"/>
            </a:xfrm>
            <a:custGeom>
              <a:avLst/>
              <a:gdLst/>
              <a:ahLst/>
              <a:cxnLst>
                <a:cxn ang="0">
                  <a:pos x="931" y="3307"/>
                </a:cxn>
                <a:cxn ang="0">
                  <a:pos x="563" y="2989"/>
                </a:cxn>
                <a:cxn ang="0">
                  <a:pos x="235" y="2522"/>
                </a:cxn>
                <a:cxn ang="0">
                  <a:pos x="29" y="2059"/>
                </a:cxn>
                <a:cxn ang="0">
                  <a:pos x="6" y="1681"/>
                </a:cxn>
                <a:cxn ang="0">
                  <a:pos x="78" y="1318"/>
                </a:cxn>
                <a:cxn ang="0">
                  <a:pos x="216" y="1004"/>
                </a:cxn>
                <a:cxn ang="0">
                  <a:pos x="411" y="758"/>
                </a:cxn>
                <a:cxn ang="0">
                  <a:pos x="638" y="601"/>
                </a:cxn>
                <a:cxn ang="0">
                  <a:pos x="797" y="549"/>
                </a:cxn>
                <a:cxn ang="0">
                  <a:pos x="906" y="539"/>
                </a:cxn>
                <a:cxn ang="0">
                  <a:pos x="991" y="508"/>
                </a:cxn>
                <a:cxn ang="0">
                  <a:pos x="1079" y="396"/>
                </a:cxn>
                <a:cxn ang="0">
                  <a:pos x="1131" y="244"/>
                </a:cxn>
                <a:cxn ang="0">
                  <a:pos x="1152" y="103"/>
                </a:cxn>
                <a:cxn ang="0">
                  <a:pos x="1158" y="12"/>
                </a:cxn>
                <a:cxn ang="0">
                  <a:pos x="1172" y="6"/>
                </a:cxn>
                <a:cxn ang="0">
                  <a:pos x="1197" y="23"/>
                </a:cxn>
                <a:cxn ang="0">
                  <a:pos x="1222" y="41"/>
                </a:cxn>
                <a:cxn ang="0">
                  <a:pos x="1247" y="60"/>
                </a:cxn>
                <a:cxn ang="0">
                  <a:pos x="1263" y="85"/>
                </a:cxn>
                <a:cxn ang="0">
                  <a:pos x="1278" y="175"/>
                </a:cxn>
                <a:cxn ang="0">
                  <a:pos x="1309" y="306"/>
                </a:cxn>
                <a:cxn ang="0">
                  <a:pos x="1352" y="429"/>
                </a:cxn>
                <a:cxn ang="0">
                  <a:pos x="1426" y="496"/>
                </a:cxn>
                <a:cxn ang="0">
                  <a:pos x="1620" y="556"/>
                </a:cxn>
                <a:cxn ang="0">
                  <a:pos x="1878" y="655"/>
                </a:cxn>
                <a:cxn ang="0">
                  <a:pos x="2122" y="824"/>
                </a:cxn>
                <a:cxn ang="0">
                  <a:pos x="2291" y="1095"/>
                </a:cxn>
                <a:cxn ang="0">
                  <a:pos x="2425" y="1442"/>
                </a:cxn>
                <a:cxn ang="0">
                  <a:pos x="2487" y="1842"/>
                </a:cxn>
                <a:cxn ang="0">
                  <a:pos x="2423" y="2274"/>
                </a:cxn>
                <a:cxn ang="0">
                  <a:pos x="2275" y="2575"/>
                </a:cxn>
                <a:cxn ang="0">
                  <a:pos x="2087" y="2813"/>
                </a:cxn>
                <a:cxn ang="0">
                  <a:pos x="1839" y="3083"/>
                </a:cxn>
                <a:cxn ang="0">
                  <a:pos x="1598" y="3282"/>
                </a:cxn>
                <a:cxn ang="0">
                  <a:pos x="1470" y="3331"/>
                </a:cxn>
                <a:cxn ang="0">
                  <a:pos x="1364" y="3342"/>
                </a:cxn>
                <a:cxn ang="0">
                  <a:pos x="1234" y="3352"/>
                </a:cxn>
                <a:cxn ang="0">
                  <a:pos x="1129" y="3362"/>
                </a:cxn>
              </a:cxnLst>
              <a:rect l="0" t="0" r="r" b="b"/>
              <a:pathLst>
                <a:path w="2487" h="3364">
                  <a:moveTo>
                    <a:pt x="1104" y="3364"/>
                  </a:moveTo>
                  <a:lnTo>
                    <a:pt x="931" y="3307"/>
                  </a:lnTo>
                  <a:lnTo>
                    <a:pt x="747" y="3176"/>
                  </a:lnTo>
                  <a:lnTo>
                    <a:pt x="563" y="2989"/>
                  </a:lnTo>
                  <a:lnTo>
                    <a:pt x="390" y="2767"/>
                  </a:lnTo>
                  <a:lnTo>
                    <a:pt x="235" y="2522"/>
                  </a:lnTo>
                  <a:lnTo>
                    <a:pt x="113" y="2282"/>
                  </a:lnTo>
                  <a:lnTo>
                    <a:pt x="29" y="2059"/>
                  </a:lnTo>
                  <a:lnTo>
                    <a:pt x="0" y="1879"/>
                  </a:lnTo>
                  <a:lnTo>
                    <a:pt x="6" y="1681"/>
                  </a:lnTo>
                  <a:lnTo>
                    <a:pt x="33" y="1495"/>
                  </a:lnTo>
                  <a:lnTo>
                    <a:pt x="78" y="1318"/>
                  </a:lnTo>
                  <a:lnTo>
                    <a:pt x="140" y="1156"/>
                  </a:lnTo>
                  <a:lnTo>
                    <a:pt x="216" y="1004"/>
                  </a:lnTo>
                  <a:lnTo>
                    <a:pt x="309" y="872"/>
                  </a:lnTo>
                  <a:lnTo>
                    <a:pt x="411" y="758"/>
                  </a:lnTo>
                  <a:lnTo>
                    <a:pt x="530" y="667"/>
                  </a:lnTo>
                  <a:lnTo>
                    <a:pt x="638" y="601"/>
                  </a:lnTo>
                  <a:lnTo>
                    <a:pt x="728" y="566"/>
                  </a:lnTo>
                  <a:lnTo>
                    <a:pt x="797" y="549"/>
                  </a:lnTo>
                  <a:lnTo>
                    <a:pt x="858" y="545"/>
                  </a:lnTo>
                  <a:lnTo>
                    <a:pt x="906" y="539"/>
                  </a:lnTo>
                  <a:lnTo>
                    <a:pt x="951" y="531"/>
                  </a:lnTo>
                  <a:lnTo>
                    <a:pt x="991" y="508"/>
                  </a:lnTo>
                  <a:lnTo>
                    <a:pt x="1038" y="463"/>
                  </a:lnTo>
                  <a:lnTo>
                    <a:pt x="1079" y="396"/>
                  </a:lnTo>
                  <a:lnTo>
                    <a:pt x="1110" y="324"/>
                  </a:lnTo>
                  <a:lnTo>
                    <a:pt x="1131" y="244"/>
                  </a:lnTo>
                  <a:lnTo>
                    <a:pt x="1146" y="173"/>
                  </a:lnTo>
                  <a:lnTo>
                    <a:pt x="1152" y="103"/>
                  </a:lnTo>
                  <a:lnTo>
                    <a:pt x="1158" y="49"/>
                  </a:lnTo>
                  <a:lnTo>
                    <a:pt x="1158" y="12"/>
                  </a:lnTo>
                  <a:lnTo>
                    <a:pt x="1160" y="0"/>
                  </a:lnTo>
                  <a:lnTo>
                    <a:pt x="1172" y="6"/>
                  </a:lnTo>
                  <a:lnTo>
                    <a:pt x="1185" y="16"/>
                  </a:lnTo>
                  <a:lnTo>
                    <a:pt x="1197" y="23"/>
                  </a:lnTo>
                  <a:lnTo>
                    <a:pt x="1210" y="33"/>
                  </a:lnTo>
                  <a:lnTo>
                    <a:pt x="1222" y="41"/>
                  </a:lnTo>
                  <a:lnTo>
                    <a:pt x="1236" y="52"/>
                  </a:lnTo>
                  <a:lnTo>
                    <a:pt x="1247" y="60"/>
                  </a:lnTo>
                  <a:lnTo>
                    <a:pt x="1263" y="72"/>
                  </a:lnTo>
                  <a:lnTo>
                    <a:pt x="1263" y="85"/>
                  </a:lnTo>
                  <a:lnTo>
                    <a:pt x="1269" y="122"/>
                  </a:lnTo>
                  <a:lnTo>
                    <a:pt x="1278" y="175"/>
                  </a:lnTo>
                  <a:lnTo>
                    <a:pt x="1294" y="240"/>
                  </a:lnTo>
                  <a:lnTo>
                    <a:pt x="1309" y="306"/>
                  </a:lnTo>
                  <a:lnTo>
                    <a:pt x="1329" y="372"/>
                  </a:lnTo>
                  <a:lnTo>
                    <a:pt x="1352" y="429"/>
                  </a:lnTo>
                  <a:lnTo>
                    <a:pt x="1379" y="469"/>
                  </a:lnTo>
                  <a:lnTo>
                    <a:pt x="1426" y="496"/>
                  </a:lnTo>
                  <a:lnTo>
                    <a:pt x="1511" y="525"/>
                  </a:lnTo>
                  <a:lnTo>
                    <a:pt x="1620" y="556"/>
                  </a:lnTo>
                  <a:lnTo>
                    <a:pt x="1746" y="601"/>
                  </a:lnTo>
                  <a:lnTo>
                    <a:pt x="1878" y="655"/>
                  </a:lnTo>
                  <a:lnTo>
                    <a:pt x="2006" y="729"/>
                  </a:lnTo>
                  <a:lnTo>
                    <a:pt x="2122" y="824"/>
                  </a:lnTo>
                  <a:lnTo>
                    <a:pt x="2215" y="948"/>
                  </a:lnTo>
                  <a:lnTo>
                    <a:pt x="2291" y="1095"/>
                  </a:lnTo>
                  <a:lnTo>
                    <a:pt x="2364" y="1260"/>
                  </a:lnTo>
                  <a:lnTo>
                    <a:pt x="2425" y="1442"/>
                  </a:lnTo>
                  <a:lnTo>
                    <a:pt x="2469" y="1638"/>
                  </a:lnTo>
                  <a:lnTo>
                    <a:pt x="2487" y="1842"/>
                  </a:lnTo>
                  <a:lnTo>
                    <a:pt x="2473" y="2057"/>
                  </a:lnTo>
                  <a:lnTo>
                    <a:pt x="2423" y="2274"/>
                  </a:lnTo>
                  <a:lnTo>
                    <a:pt x="2326" y="2499"/>
                  </a:lnTo>
                  <a:lnTo>
                    <a:pt x="2275" y="2575"/>
                  </a:lnTo>
                  <a:lnTo>
                    <a:pt x="2194" y="2685"/>
                  </a:lnTo>
                  <a:lnTo>
                    <a:pt x="2087" y="2813"/>
                  </a:lnTo>
                  <a:lnTo>
                    <a:pt x="1969" y="2951"/>
                  </a:lnTo>
                  <a:lnTo>
                    <a:pt x="1839" y="3083"/>
                  </a:lnTo>
                  <a:lnTo>
                    <a:pt x="1715" y="3197"/>
                  </a:lnTo>
                  <a:lnTo>
                    <a:pt x="1598" y="3282"/>
                  </a:lnTo>
                  <a:lnTo>
                    <a:pt x="1501" y="3329"/>
                  </a:lnTo>
                  <a:lnTo>
                    <a:pt x="1470" y="3331"/>
                  </a:lnTo>
                  <a:lnTo>
                    <a:pt x="1424" y="3336"/>
                  </a:lnTo>
                  <a:lnTo>
                    <a:pt x="1364" y="3342"/>
                  </a:lnTo>
                  <a:lnTo>
                    <a:pt x="1300" y="3348"/>
                  </a:lnTo>
                  <a:lnTo>
                    <a:pt x="1234" y="3352"/>
                  </a:lnTo>
                  <a:lnTo>
                    <a:pt x="1176" y="3358"/>
                  </a:lnTo>
                  <a:lnTo>
                    <a:pt x="1129" y="3362"/>
                  </a:lnTo>
                  <a:lnTo>
                    <a:pt x="1104" y="336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927350" y="2843213"/>
              <a:ext cx="1885950" cy="2660650"/>
            </a:xfrm>
            <a:custGeom>
              <a:avLst/>
              <a:gdLst/>
              <a:ahLst/>
              <a:cxnLst>
                <a:cxn ang="0">
                  <a:pos x="892" y="3298"/>
                </a:cxn>
                <a:cxn ang="0">
                  <a:pos x="541" y="2982"/>
                </a:cxn>
                <a:cxn ang="0">
                  <a:pos x="227" y="2518"/>
                </a:cxn>
                <a:cxn ang="0">
                  <a:pos x="27" y="2057"/>
                </a:cxn>
                <a:cxn ang="0">
                  <a:pos x="4" y="1681"/>
                </a:cxn>
                <a:cxn ang="0">
                  <a:pos x="71" y="1316"/>
                </a:cxn>
                <a:cxn ang="0">
                  <a:pos x="205" y="1004"/>
                </a:cxn>
                <a:cxn ang="0">
                  <a:pos x="391" y="762"/>
                </a:cxn>
                <a:cxn ang="0">
                  <a:pos x="607" y="607"/>
                </a:cxn>
                <a:cxn ang="0">
                  <a:pos x="762" y="553"/>
                </a:cxn>
                <a:cxn ang="0">
                  <a:pos x="867" y="541"/>
                </a:cxn>
                <a:cxn ang="0">
                  <a:pos x="952" y="508"/>
                </a:cxn>
                <a:cxn ang="0">
                  <a:pos x="1035" y="396"/>
                </a:cxn>
                <a:cxn ang="0">
                  <a:pos x="1084" y="244"/>
                </a:cxn>
                <a:cxn ang="0">
                  <a:pos x="1103" y="103"/>
                </a:cxn>
                <a:cxn ang="0">
                  <a:pos x="1107" y="12"/>
                </a:cxn>
                <a:cxn ang="0">
                  <a:pos x="1121" y="8"/>
                </a:cxn>
                <a:cxn ang="0">
                  <a:pos x="1146" y="25"/>
                </a:cxn>
                <a:cxn ang="0">
                  <a:pos x="1171" y="43"/>
                </a:cxn>
                <a:cxn ang="0">
                  <a:pos x="1196" y="60"/>
                </a:cxn>
                <a:cxn ang="0">
                  <a:pos x="1212" y="85"/>
                </a:cxn>
                <a:cxn ang="0">
                  <a:pos x="1227" y="175"/>
                </a:cxn>
                <a:cxn ang="0">
                  <a:pos x="1254" y="306"/>
                </a:cxn>
                <a:cxn ang="0">
                  <a:pos x="1295" y="429"/>
                </a:cxn>
                <a:cxn ang="0">
                  <a:pos x="1367" y="496"/>
                </a:cxn>
                <a:cxn ang="0">
                  <a:pos x="1551" y="556"/>
                </a:cxn>
                <a:cxn ang="0">
                  <a:pos x="1796" y="655"/>
                </a:cxn>
                <a:cxn ang="0">
                  <a:pos x="2028" y="824"/>
                </a:cxn>
                <a:cxn ang="0">
                  <a:pos x="2189" y="1095"/>
                </a:cxn>
                <a:cxn ang="0">
                  <a:pos x="2317" y="1442"/>
                </a:cxn>
                <a:cxn ang="0">
                  <a:pos x="2375" y="1840"/>
                </a:cxn>
                <a:cxn ang="0">
                  <a:pos x="2315" y="2272"/>
                </a:cxn>
                <a:cxn ang="0">
                  <a:pos x="2176" y="2571"/>
                </a:cxn>
                <a:cxn ang="0">
                  <a:pos x="1997" y="2809"/>
                </a:cxn>
                <a:cxn ang="0">
                  <a:pos x="1761" y="3077"/>
                </a:cxn>
                <a:cxn ang="0">
                  <a:pos x="1532" y="3278"/>
                </a:cxn>
                <a:cxn ang="0">
                  <a:pos x="1410" y="3327"/>
                </a:cxn>
                <a:cxn ang="0">
                  <a:pos x="1307" y="3338"/>
                </a:cxn>
                <a:cxn ang="0">
                  <a:pos x="1183" y="3348"/>
                </a:cxn>
                <a:cxn ang="0">
                  <a:pos x="1084" y="3352"/>
                </a:cxn>
              </a:cxnLst>
              <a:rect l="0" t="0" r="r" b="b"/>
              <a:pathLst>
                <a:path w="2375" h="3354">
                  <a:moveTo>
                    <a:pt x="1059" y="3354"/>
                  </a:moveTo>
                  <a:lnTo>
                    <a:pt x="892" y="3298"/>
                  </a:lnTo>
                  <a:lnTo>
                    <a:pt x="717" y="3170"/>
                  </a:lnTo>
                  <a:lnTo>
                    <a:pt x="541" y="2982"/>
                  </a:lnTo>
                  <a:lnTo>
                    <a:pt x="376" y="2761"/>
                  </a:lnTo>
                  <a:lnTo>
                    <a:pt x="227" y="2518"/>
                  </a:lnTo>
                  <a:lnTo>
                    <a:pt x="108" y="2278"/>
                  </a:lnTo>
                  <a:lnTo>
                    <a:pt x="27" y="2057"/>
                  </a:lnTo>
                  <a:lnTo>
                    <a:pt x="0" y="1879"/>
                  </a:lnTo>
                  <a:lnTo>
                    <a:pt x="4" y="1681"/>
                  </a:lnTo>
                  <a:lnTo>
                    <a:pt x="31" y="1493"/>
                  </a:lnTo>
                  <a:lnTo>
                    <a:pt x="71" y="1316"/>
                  </a:lnTo>
                  <a:lnTo>
                    <a:pt x="132" y="1154"/>
                  </a:lnTo>
                  <a:lnTo>
                    <a:pt x="205" y="1004"/>
                  </a:lnTo>
                  <a:lnTo>
                    <a:pt x="293" y="874"/>
                  </a:lnTo>
                  <a:lnTo>
                    <a:pt x="391" y="762"/>
                  </a:lnTo>
                  <a:lnTo>
                    <a:pt x="504" y="673"/>
                  </a:lnTo>
                  <a:lnTo>
                    <a:pt x="607" y="607"/>
                  </a:lnTo>
                  <a:lnTo>
                    <a:pt x="694" y="572"/>
                  </a:lnTo>
                  <a:lnTo>
                    <a:pt x="762" y="553"/>
                  </a:lnTo>
                  <a:lnTo>
                    <a:pt x="820" y="547"/>
                  </a:lnTo>
                  <a:lnTo>
                    <a:pt x="867" y="541"/>
                  </a:lnTo>
                  <a:lnTo>
                    <a:pt x="911" y="531"/>
                  </a:lnTo>
                  <a:lnTo>
                    <a:pt x="952" y="508"/>
                  </a:lnTo>
                  <a:lnTo>
                    <a:pt x="997" y="463"/>
                  </a:lnTo>
                  <a:lnTo>
                    <a:pt x="1035" y="396"/>
                  </a:lnTo>
                  <a:lnTo>
                    <a:pt x="1064" y="324"/>
                  </a:lnTo>
                  <a:lnTo>
                    <a:pt x="1084" y="244"/>
                  </a:lnTo>
                  <a:lnTo>
                    <a:pt x="1097" y="173"/>
                  </a:lnTo>
                  <a:lnTo>
                    <a:pt x="1103" y="103"/>
                  </a:lnTo>
                  <a:lnTo>
                    <a:pt x="1107" y="49"/>
                  </a:lnTo>
                  <a:lnTo>
                    <a:pt x="1107" y="12"/>
                  </a:lnTo>
                  <a:lnTo>
                    <a:pt x="1109" y="0"/>
                  </a:lnTo>
                  <a:lnTo>
                    <a:pt x="1121" y="8"/>
                  </a:lnTo>
                  <a:lnTo>
                    <a:pt x="1134" y="18"/>
                  </a:lnTo>
                  <a:lnTo>
                    <a:pt x="1146" y="25"/>
                  </a:lnTo>
                  <a:lnTo>
                    <a:pt x="1159" y="35"/>
                  </a:lnTo>
                  <a:lnTo>
                    <a:pt x="1171" y="43"/>
                  </a:lnTo>
                  <a:lnTo>
                    <a:pt x="1185" y="52"/>
                  </a:lnTo>
                  <a:lnTo>
                    <a:pt x="1196" y="60"/>
                  </a:lnTo>
                  <a:lnTo>
                    <a:pt x="1212" y="72"/>
                  </a:lnTo>
                  <a:lnTo>
                    <a:pt x="1212" y="85"/>
                  </a:lnTo>
                  <a:lnTo>
                    <a:pt x="1218" y="122"/>
                  </a:lnTo>
                  <a:lnTo>
                    <a:pt x="1227" y="175"/>
                  </a:lnTo>
                  <a:lnTo>
                    <a:pt x="1241" y="240"/>
                  </a:lnTo>
                  <a:lnTo>
                    <a:pt x="1254" y="306"/>
                  </a:lnTo>
                  <a:lnTo>
                    <a:pt x="1274" y="372"/>
                  </a:lnTo>
                  <a:lnTo>
                    <a:pt x="1295" y="429"/>
                  </a:lnTo>
                  <a:lnTo>
                    <a:pt x="1322" y="469"/>
                  </a:lnTo>
                  <a:lnTo>
                    <a:pt x="1367" y="496"/>
                  </a:lnTo>
                  <a:lnTo>
                    <a:pt x="1446" y="525"/>
                  </a:lnTo>
                  <a:lnTo>
                    <a:pt x="1551" y="556"/>
                  </a:lnTo>
                  <a:lnTo>
                    <a:pt x="1671" y="601"/>
                  </a:lnTo>
                  <a:lnTo>
                    <a:pt x="1796" y="655"/>
                  </a:lnTo>
                  <a:lnTo>
                    <a:pt x="1918" y="729"/>
                  </a:lnTo>
                  <a:lnTo>
                    <a:pt x="2028" y="824"/>
                  </a:lnTo>
                  <a:lnTo>
                    <a:pt x="2118" y="948"/>
                  </a:lnTo>
                  <a:lnTo>
                    <a:pt x="2189" y="1095"/>
                  </a:lnTo>
                  <a:lnTo>
                    <a:pt x="2259" y="1260"/>
                  </a:lnTo>
                  <a:lnTo>
                    <a:pt x="2317" y="1442"/>
                  </a:lnTo>
                  <a:lnTo>
                    <a:pt x="2360" y="1638"/>
                  </a:lnTo>
                  <a:lnTo>
                    <a:pt x="2375" y="1840"/>
                  </a:lnTo>
                  <a:lnTo>
                    <a:pt x="2364" y="2055"/>
                  </a:lnTo>
                  <a:lnTo>
                    <a:pt x="2315" y="2272"/>
                  </a:lnTo>
                  <a:lnTo>
                    <a:pt x="2224" y="2495"/>
                  </a:lnTo>
                  <a:lnTo>
                    <a:pt x="2176" y="2571"/>
                  </a:lnTo>
                  <a:lnTo>
                    <a:pt x="2098" y="2679"/>
                  </a:lnTo>
                  <a:lnTo>
                    <a:pt x="1997" y="2809"/>
                  </a:lnTo>
                  <a:lnTo>
                    <a:pt x="1883" y="2947"/>
                  </a:lnTo>
                  <a:lnTo>
                    <a:pt x="1761" y="3077"/>
                  </a:lnTo>
                  <a:lnTo>
                    <a:pt x="1640" y="3193"/>
                  </a:lnTo>
                  <a:lnTo>
                    <a:pt x="1532" y="3278"/>
                  </a:lnTo>
                  <a:lnTo>
                    <a:pt x="1441" y="3323"/>
                  </a:lnTo>
                  <a:lnTo>
                    <a:pt x="1410" y="3327"/>
                  </a:lnTo>
                  <a:lnTo>
                    <a:pt x="1365" y="3333"/>
                  </a:lnTo>
                  <a:lnTo>
                    <a:pt x="1307" y="3338"/>
                  </a:lnTo>
                  <a:lnTo>
                    <a:pt x="1245" y="3344"/>
                  </a:lnTo>
                  <a:lnTo>
                    <a:pt x="1183" y="3348"/>
                  </a:lnTo>
                  <a:lnTo>
                    <a:pt x="1127" y="3352"/>
                  </a:lnTo>
                  <a:lnTo>
                    <a:pt x="1084" y="3352"/>
                  </a:lnTo>
                  <a:lnTo>
                    <a:pt x="1059" y="335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965450" y="2843213"/>
              <a:ext cx="1800225" cy="2654300"/>
            </a:xfrm>
            <a:custGeom>
              <a:avLst/>
              <a:gdLst/>
              <a:ahLst/>
              <a:cxnLst>
                <a:cxn ang="0">
                  <a:pos x="863" y="3288"/>
                </a:cxn>
                <a:cxn ang="0">
                  <a:pos x="524" y="2974"/>
                </a:cxn>
                <a:cxn ang="0">
                  <a:pos x="219" y="2511"/>
                </a:cxn>
                <a:cxn ang="0">
                  <a:pos x="27" y="2051"/>
                </a:cxn>
                <a:cxn ang="0">
                  <a:pos x="6" y="1675"/>
                </a:cxn>
                <a:cxn ang="0">
                  <a:pos x="72" y="1314"/>
                </a:cxn>
                <a:cxn ang="0">
                  <a:pos x="200" y="1004"/>
                </a:cxn>
                <a:cxn ang="0">
                  <a:pos x="380" y="762"/>
                </a:cxn>
                <a:cxn ang="0">
                  <a:pos x="588" y="607"/>
                </a:cxn>
                <a:cxn ang="0">
                  <a:pos x="735" y="553"/>
                </a:cxn>
                <a:cxn ang="0">
                  <a:pos x="836" y="541"/>
                </a:cxn>
                <a:cxn ang="0">
                  <a:pos x="918" y="508"/>
                </a:cxn>
                <a:cxn ang="0">
                  <a:pos x="997" y="396"/>
                </a:cxn>
                <a:cxn ang="0">
                  <a:pos x="1042" y="244"/>
                </a:cxn>
                <a:cxn ang="0">
                  <a:pos x="1061" y="103"/>
                </a:cxn>
                <a:cxn ang="0">
                  <a:pos x="1067" y="12"/>
                </a:cxn>
                <a:cxn ang="0">
                  <a:pos x="1079" y="8"/>
                </a:cxn>
                <a:cxn ang="0">
                  <a:pos x="1102" y="27"/>
                </a:cxn>
                <a:cxn ang="0">
                  <a:pos x="1125" y="45"/>
                </a:cxn>
                <a:cxn ang="0">
                  <a:pos x="1148" y="62"/>
                </a:cxn>
                <a:cxn ang="0">
                  <a:pos x="1160" y="85"/>
                </a:cxn>
                <a:cxn ang="0">
                  <a:pos x="1174" y="175"/>
                </a:cxn>
                <a:cxn ang="0">
                  <a:pos x="1203" y="306"/>
                </a:cxn>
                <a:cxn ang="0">
                  <a:pos x="1241" y="429"/>
                </a:cxn>
                <a:cxn ang="0">
                  <a:pos x="1311" y="496"/>
                </a:cxn>
                <a:cxn ang="0">
                  <a:pos x="1486" y="556"/>
                </a:cxn>
                <a:cxn ang="0">
                  <a:pos x="1719" y="655"/>
                </a:cxn>
                <a:cxn ang="0">
                  <a:pos x="1940" y="824"/>
                </a:cxn>
                <a:cxn ang="0">
                  <a:pos x="2093" y="1093"/>
                </a:cxn>
                <a:cxn ang="0">
                  <a:pos x="2215" y="1439"/>
                </a:cxn>
                <a:cxn ang="0">
                  <a:pos x="2269" y="1836"/>
                </a:cxn>
                <a:cxn ang="0">
                  <a:pos x="2213" y="2266"/>
                </a:cxn>
                <a:cxn ang="0">
                  <a:pos x="2081" y="2563"/>
                </a:cxn>
                <a:cxn ang="0">
                  <a:pos x="1909" y="2799"/>
                </a:cxn>
                <a:cxn ang="0">
                  <a:pos x="1684" y="3067"/>
                </a:cxn>
                <a:cxn ang="0">
                  <a:pos x="1464" y="3269"/>
                </a:cxn>
                <a:cxn ang="0">
                  <a:pos x="1350" y="3315"/>
                </a:cxn>
                <a:cxn ang="0">
                  <a:pos x="1253" y="3327"/>
                </a:cxn>
                <a:cxn ang="0">
                  <a:pos x="1137" y="3338"/>
                </a:cxn>
                <a:cxn ang="0">
                  <a:pos x="1044" y="3342"/>
                </a:cxn>
              </a:cxnLst>
              <a:rect l="0" t="0" r="r" b="b"/>
              <a:pathLst>
                <a:path w="2269" h="3344">
                  <a:moveTo>
                    <a:pt x="1022" y="3344"/>
                  </a:moveTo>
                  <a:lnTo>
                    <a:pt x="863" y="3288"/>
                  </a:lnTo>
                  <a:lnTo>
                    <a:pt x="695" y="3160"/>
                  </a:lnTo>
                  <a:lnTo>
                    <a:pt x="524" y="2974"/>
                  </a:lnTo>
                  <a:lnTo>
                    <a:pt x="363" y="2753"/>
                  </a:lnTo>
                  <a:lnTo>
                    <a:pt x="219" y="2511"/>
                  </a:lnTo>
                  <a:lnTo>
                    <a:pt x="105" y="2272"/>
                  </a:lnTo>
                  <a:lnTo>
                    <a:pt x="27" y="2051"/>
                  </a:lnTo>
                  <a:lnTo>
                    <a:pt x="0" y="1873"/>
                  </a:lnTo>
                  <a:lnTo>
                    <a:pt x="6" y="1675"/>
                  </a:lnTo>
                  <a:lnTo>
                    <a:pt x="31" y="1491"/>
                  </a:lnTo>
                  <a:lnTo>
                    <a:pt x="72" y="1314"/>
                  </a:lnTo>
                  <a:lnTo>
                    <a:pt x="130" y="1154"/>
                  </a:lnTo>
                  <a:lnTo>
                    <a:pt x="200" y="1004"/>
                  </a:lnTo>
                  <a:lnTo>
                    <a:pt x="285" y="874"/>
                  </a:lnTo>
                  <a:lnTo>
                    <a:pt x="380" y="762"/>
                  </a:lnTo>
                  <a:lnTo>
                    <a:pt x="489" y="673"/>
                  </a:lnTo>
                  <a:lnTo>
                    <a:pt x="588" y="607"/>
                  </a:lnTo>
                  <a:lnTo>
                    <a:pt x="669" y="572"/>
                  </a:lnTo>
                  <a:lnTo>
                    <a:pt x="735" y="553"/>
                  </a:lnTo>
                  <a:lnTo>
                    <a:pt x="792" y="547"/>
                  </a:lnTo>
                  <a:lnTo>
                    <a:pt x="836" y="541"/>
                  </a:lnTo>
                  <a:lnTo>
                    <a:pt x="879" y="531"/>
                  </a:lnTo>
                  <a:lnTo>
                    <a:pt x="918" y="508"/>
                  </a:lnTo>
                  <a:lnTo>
                    <a:pt x="962" y="463"/>
                  </a:lnTo>
                  <a:lnTo>
                    <a:pt x="997" y="396"/>
                  </a:lnTo>
                  <a:lnTo>
                    <a:pt x="1024" y="324"/>
                  </a:lnTo>
                  <a:lnTo>
                    <a:pt x="1042" y="244"/>
                  </a:lnTo>
                  <a:lnTo>
                    <a:pt x="1055" y="173"/>
                  </a:lnTo>
                  <a:lnTo>
                    <a:pt x="1061" y="103"/>
                  </a:lnTo>
                  <a:lnTo>
                    <a:pt x="1067" y="49"/>
                  </a:lnTo>
                  <a:lnTo>
                    <a:pt x="1067" y="12"/>
                  </a:lnTo>
                  <a:lnTo>
                    <a:pt x="1069" y="0"/>
                  </a:lnTo>
                  <a:lnTo>
                    <a:pt x="1079" y="8"/>
                  </a:lnTo>
                  <a:lnTo>
                    <a:pt x="1090" y="18"/>
                  </a:lnTo>
                  <a:lnTo>
                    <a:pt x="1102" y="27"/>
                  </a:lnTo>
                  <a:lnTo>
                    <a:pt x="1113" y="37"/>
                  </a:lnTo>
                  <a:lnTo>
                    <a:pt x="1125" y="45"/>
                  </a:lnTo>
                  <a:lnTo>
                    <a:pt x="1137" y="54"/>
                  </a:lnTo>
                  <a:lnTo>
                    <a:pt x="1148" y="62"/>
                  </a:lnTo>
                  <a:lnTo>
                    <a:pt x="1160" y="72"/>
                  </a:lnTo>
                  <a:lnTo>
                    <a:pt x="1160" y="85"/>
                  </a:lnTo>
                  <a:lnTo>
                    <a:pt x="1166" y="122"/>
                  </a:lnTo>
                  <a:lnTo>
                    <a:pt x="1174" y="175"/>
                  </a:lnTo>
                  <a:lnTo>
                    <a:pt x="1187" y="240"/>
                  </a:lnTo>
                  <a:lnTo>
                    <a:pt x="1203" y="306"/>
                  </a:lnTo>
                  <a:lnTo>
                    <a:pt x="1220" y="372"/>
                  </a:lnTo>
                  <a:lnTo>
                    <a:pt x="1241" y="429"/>
                  </a:lnTo>
                  <a:lnTo>
                    <a:pt x="1267" y="469"/>
                  </a:lnTo>
                  <a:lnTo>
                    <a:pt x="1311" y="496"/>
                  </a:lnTo>
                  <a:lnTo>
                    <a:pt x="1387" y="525"/>
                  </a:lnTo>
                  <a:lnTo>
                    <a:pt x="1486" y="556"/>
                  </a:lnTo>
                  <a:lnTo>
                    <a:pt x="1602" y="601"/>
                  </a:lnTo>
                  <a:lnTo>
                    <a:pt x="1719" y="655"/>
                  </a:lnTo>
                  <a:lnTo>
                    <a:pt x="1837" y="729"/>
                  </a:lnTo>
                  <a:lnTo>
                    <a:pt x="1940" y="824"/>
                  </a:lnTo>
                  <a:lnTo>
                    <a:pt x="2025" y="948"/>
                  </a:lnTo>
                  <a:lnTo>
                    <a:pt x="2093" y="1093"/>
                  </a:lnTo>
                  <a:lnTo>
                    <a:pt x="2159" y="1258"/>
                  </a:lnTo>
                  <a:lnTo>
                    <a:pt x="2215" y="1439"/>
                  </a:lnTo>
                  <a:lnTo>
                    <a:pt x="2254" y="1634"/>
                  </a:lnTo>
                  <a:lnTo>
                    <a:pt x="2269" y="1836"/>
                  </a:lnTo>
                  <a:lnTo>
                    <a:pt x="2258" y="2049"/>
                  </a:lnTo>
                  <a:lnTo>
                    <a:pt x="2213" y="2266"/>
                  </a:lnTo>
                  <a:lnTo>
                    <a:pt x="2128" y="2489"/>
                  </a:lnTo>
                  <a:lnTo>
                    <a:pt x="2081" y="2563"/>
                  </a:lnTo>
                  <a:lnTo>
                    <a:pt x="2006" y="2672"/>
                  </a:lnTo>
                  <a:lnTo>
                    <a:pt x="1909" y="2799"/>
                  </a:lnTo>
                  <a:lnTo>
                    <a:pt x="1800" y="2937"/>
                  </a:lnTo>
                  <a:lnTo>
                    <a:pt x="1684" y="3067"/>
                  </a:lnTo>
                  <a:lnTo>
                    <a:pt x="1569" y="3183"/>
                  </a:lnTo>
                  <a:lnTo>
                    <a:pt x="1464" y="3269"/>
                  </a:lnTo>
                  <a:lnTo>
                    <a:pt x="1379" y="3313"/>
                  </a:lnTo>
                  <a:lnTo>
                    <a:pt x="1350" y="3315"/>
                  </a:lnTo>
                  <a:lnTo>
                    <a:pt x="1307" y="3321"/>
                  </a:lnTo>
                  <a:lnTo>
                    <a:pt x="1253" y="3327"/>
                  </a:lnTo>
                  <a:lnTo>
                    <a:pt x="1197" y="3335"/>
                  </a:lnTo>
                  <a:lnTo>
                    <a:pt x="1137" y="3338"/>
                  </a:lnTo>
                  <a:lnTo>
                    <a:pt x="1086" y="3342"/>
                  </a:lnTo>
                  <a:lnTo>
                    <a:pt x="1044" y="3342"/>
                  </a:lnTo>
                  <a:lnTo>
                    <a:pt x="1022" y="3344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008313" y="2846388"/>
              <a:ext cx="1706563" cy="2643188"/>
            </a:xfrm>
            <a:custGeom>
              <a:avLst/>
              <a:gdLst/>
              <a:ahLst/>
              <a:cxnLst>
                <a:cxn ang="0">
                  <a:pos x="824" y="3272"/>
                </a:cxn>
                <a:cxn ang="0">
                  <a:pos x="502" y="2958"/>
                </a:cxn>
                <a:cxn ang="0">
                  <a:pos x="209" y="2499"/>
                </a:cxn>
                <a:cxn ang="0">
                  <a:pos x="27" y="2041"/>
                </a:cxn>
                <a:cxn ang="0">
                  <a:pos x="3" y="1667"/>
                </a:cxn>
                <a:cxn ang="0">
                  <a:pos x="67" y="1310"/>
                </a:cxn>
                <a:cxn ang="0">
                  <a:pos x="192" y="1002"/>
                </a:cxn>
                <a:cxn ang="0">
                  <a:pos x="362" y="760"/>
                </a:cxn>
                <a:cxn ang="0">
                  <a:pos x="558" y="605"/>
                </a:cxn>
                <a:cxn ang="0">
                  <a:pos x="698" y="549"/>
                </a:cxn>
                <a:cxn ang="0">
                  <a:pos x="795" y="537"/>
                </a:cxn>
                <a:cxn ang="0">
                  <a:pos x="870" y="502"/>
                </a:cxn>
                <a:cxn ang="0">
                  <a:pos x="946" y="390"/>
                </a:cxn>
                <a:cxn ang="0">
                  <a:pos x="991" y="240"/>
                </a:cxn>
                <a:cxn ang="0">
                  <a:pos x="1010" y="101"/>
                </a:cxn>
                <a:cxn ang="0">
                  <a:pos x="1012" y="12"/>
                </a:cxn>
                <a:cxn ang="0">
                  <a:pos x="1024" y="6"/>
                </a:cxn>
                <a:cxn ang="0">
                  <a:pos x="1047" y="23"/>
                </a:cxn>
                <a:cxn ang="0">
                  <a:pos x="1070" y="41"/>
                </a:cxn>
                <a:cxn ang="0">
                  <a:pos x="1093" y="56"/>
                </a:cxn>
                <a:cxn ang="0">
                  <a:pos x="1105" y="79"/>
                </a:cxn>
                <a:cxn ang="0">
                  <a:pos x="1117" y="169"/>
                </a:cxn>
                <a:cxn ang="0">
                  <a:pos x="1144" y="300"/>
                </a:cxn>
                <a:cxn ang="0">
                  <a:pos x="1183" y="423"/>
                </a:cxn>
                <a:cxn ang="0">
                  <a:pos x="1247" y="490"/>
                </a:cxn>
                <a:cxn ang="0">
                  <a:pos x="1411" y="550"/>
                </a:cxn>
                <a:cxn ang="0">
                  <a:pos x="1631" y="649"/>
                </a:cxn>
                <a:cxn ang="0">
                  <a:pos x="1840" y="818"/>
                </a:cxn>
                <a:cxn ang="0">
                  <a:pos x="1985" y="1087"/>
                </a:cxn>
                <a:cxn ang="0">
                  <a:pos x="2100" y="1431"/>
                </a:cxn>
                <a:cxn ang="0">
                  <a:pos x="2150" y="1826"/>
                </a:cxn>
                <a:cxn ang="0">
                  <a:pos x="2096" y="2256"/>
                </a:cxn>
                <a:cxn ang="0">
                  <a:pos x="1972" y="2551"/>
                </a:cxn>
                <a:cxn ang="0">
                  <a:pos x="1811" y="2788"/>
                </a:cxn>
                <a:cxn ang="0">
                  <a:pos x="1598" y="3057"/>
                </a:cxn>
                <a:cxn ang="0">
                  <a:pos x="1390" y="3257"/>
                </a:cxn>
                <a:cxn ang="0">
                  <a:pos x="1281" y="3305"/>
                </a:cxn>
                <a:cxn ang="0">
                  <a:pos x="1192" y="3315"/>
                </a:cxn>
                <a:cxn ang="0">
                  <a:pos x="1082" y="3323"/>
                </a:cxn>
                <a:cxn ang="0">
                  <a:pos x="994" y="3327"/>
                </a:cxn>
              </a:cxnLst>
              <a:rect l="0" t="0" r="r" b="b"/>
              <a:pathLst>
                <a:path w="2150" h="3329">
                  <a:moveTo>
                    <a:pt x="973" y="3329"/>
                  </a:moveTo>
                  <a:lnTo>
                    <a:pt x="824" y="3272"/>
                  </a:lnTo>
                  <a:lnTo>
                    <a:pt x="663" y="3144"/>
                  </a:lnTo>
                  <a:lnTo>
                    <a:pt x="502" y="2958"/>
                  </a:lnTo>
                  <a:lnTo>
                    <a:pt x="349" y="2739"/>
                  </a:lnTo>
                  <a:lnTo>
                    <a:pt x="209" y="2499"/>
                  </a:lnTo>
                  <a:lnTo>
                    <a:pt x="100" y="2260"/>
                  </a:lnTo>
                  <a:lnTo>
                    <a:pt x="27" y="2041"/>
                  </a:lnTo>
                  <a:lnTo>
                    <a:pt x="0" y="1863"/>
                  </a:lnTo>
                  <a:lnTo>
                    <a:pt x="3" y="1667"/>
                  </a:lnTo>
                  <a:lnTo>
                    <a:pt x="29" y="1483"/>
                  </a:lnTo>
                  <a:lnTo>
                    <a:pt x="67" y="1310"/>
                  </a:lnTo>
                  <a:lnTo>
                    <a:pt x="124" y="1150"/>
                  </a:lnTo>
                  <a:lnTo>
                    <a:pt x="192" y="1002"/>
                  </a:lnTo>
                  <a:lnTo>
                    <a:pt x="273" y="872"/>
                  </a:lnTo>
                  <a:lnTo>
                    <a:pt x="362" y="760"/>
                  </a:lnTo>
                  <a:lnTo>
                    <a:pt x="463" y="671"/>
                  </a:lnTo>
                  <a:lnTo>
                    <a:pt x="558" y="605"/>
                  </a:lnTo>
                  <a:lnTo>
                    <a:pt x="636" y="568"/>
                  </a:lnTo>
                  <a:lnTo>
                    <a:pt x="698" y="549"/>
                  </a:lnTo>
                  <a:lnTo>
                    <a:pt x="752" y="543"/>
                  </a:lnTo>
                  <a:lnTo>
                    <a:pt x="795" y="537"/>
                  </a:lnTo>
                  <a:lnTo>
                    <a:pt x="834" y="527"/>
                  </a:lnTo>
                  <a:lnTo>
                    <a:pt x="870" y="502"/>
                  </a:lnTo>
                  <a:lnTo>
                    <a:pt x="911" y="457"/>
                  </a:lnTo>
                  <a:lnTo>
                    <a:pt x="946" y="390"/>
                  </a:lnTo>
                  <a:lnTo>
                    <a:pt x="973" y="318"/>
                  </a:lnTo>
                  <a:lnTo>
                    <a:pt x="991" y="240"/>
                  </a:lnTo>
                  <a:lnTo>
                    <a:pt x="1004" y="169"/>
                  </a:lnTo>
                  <a:lnTo>
                    <a:pt x="1010" y="101"/>
                  </a:lnTo>
                  <a:lnTo>
                    <a:pt x="1012" y="48"/>
                  </a:lnTo>
                  <a:lnTo>
                    <a:pt x="1012" y="12"/>
                  </a:lnTo>
                  <a:lnTo>
                    <a:pt x="1014" y="0"/>
                  </a:lnTo>
                  <a:lnTo>
                    <a:pt x="1024" y="6"/>
                  </a:lnTo>
                  <a:lnTo>
                    <a:pt x="1035" y="15"/>
                  </a:lnTo>
                  <a:lnTo>
                    <a:pt x="1047" y="23"/>
                  </a:lnTo>
                  <a:lnTo>
                    <a:pt x="1058" y="33"/>
                  </a:lnTo>
                  <a:lnTo>
                    <a:pt x="1070" y="41"/>
                  </a:lnTo>
                  <a:lnTo>
                    <a:pt x="1082" y="48"/>
                  </a:lnTo>
                  <a:lnTo>
                    <a:pt x="1093" y="56"/>
                  </a:lnTo>
                  <a:lnTo>
                    <a:pt x="1105" y="66"/>
                  </a:lnTo>
                  <a:lnTo>
                    <a:pt x="1105" y="79"/>
                  </a:lnTo>
                  <a:lnTo>
                    <a:pt x="1111" y="116"/>
                  </a:lnTo>
                  <a:lnTo>
                    <a:pt x="1117" y="169"/>
                  </a:lnTo>
                  <a:lnTo>
                    <a:pt x="1130" y="234"/>
                  </a:lnTo>
                  <a:lnTo>
                    <a:pt x="1144" y="300"/>
                  </a:lnTo>
                  <a:lnTo>
                    <a:pt x="1161" y="366"/>
                  </a:lnTo>
                  <a:lnTo>
                    <a:pt x="1183" y="423"/>
                  </a:lnTo>
                  <a:lnTo>
                    <a:pt x="1208" y="463"/>
                  </a:lnTo>
                  <a:lnTo>
                    <a:pt x="1247" y="490"/>
                  </a:lnTo>
                  <a:lnTo>
                    <a:pt x="1318" y="519"/>
                  </a:lnTo>
                  <a:lnTo>
                    <a:pt x="1411" y="550"/>
                  </a:lnTo>
                  <a:lnTo>
                    <a:pt x="1520" y="595"/>
                  </a:lnTo>
                  <a:lnTo>
                    <a:pt x="1631" y="649"/>
                  </a:lnTo>
                  <a:lnTo>
                    <a:pt x="1743" y="723"/>
                  </a:lnTo>
                  <a:lnTo>
                    <a:pt x="1840" y="818"/>
                  </a:lnTo>
                  <a:lnTo>
                    <a:pt x="1920" y="942"/>
                  </a:lnTo>
                  <a:lnTo>
                    <a:pt x="1985" y="1087"/>
                  </a:lnTo>
                  <a:lnTo>
                    <a:pt x="2048" y="1252"/>
                  </a:lnTo>
                  <a:lnTo>
                    <a:pt x="2100" y="1431"/>
                  </a:lnTo>
                  <a:lnTo>
                    <a:pt x="2137" y="1624"/>
                  </a:lnTo>
                  <a:lnTo>
                    <a:pt x="2150" y="1826"/>
                  </a:lnTo>
                  <a:lnTo>
                    <a:pt x="2141" y="2039"/>
                  </a:lnTo>
                  <a:lnTo>
                    <a:pt x="2096" y="2256"/>
                  </a:lnTo>
                  <a:lnTo>
                    <a:pt x="2017" y="2477"/>
                  </a:lnTo>
                  <a:lnTo>
                    <a:pt x="1972" y="2551"/>
                  </a:lnTo>
                  <a:lnTo>
                    <a:pt x="1902" y="2660"/>
                  </a:lnTo>
                  <a:lnTo>
                    <a:pt x="1811" y="2788"/>
                  </a:lnTo>
                  <a:lnTo>
                    <a:pt x="1708" y="2925"/>
                  </a:lnTo>
                  <a:lnTo>
                    <a:pt x="1598" y="3057"/>
                  </a:lnTo>
                  <a:lnTo>
                    <a:pt x="1491" y="3172"/>
                  </a:lnTo>
                  <a:lnTo>
                    <a:pt x="1390" y="3257"/>
                  </a:lnTo>
                  <a:lnTo>
                    <a:pt x="1309" y="3303"/>
                  </a:lnTo>
                  <a:lnTo>
                    <a:pt x="1281" y="3305"/>
                  </a:lnTo>
                  <a:lnTo>
                    <a:pt x="1243" y="3311"/>
                  </a:lnTo>
                  <a:lnTo>
                    <a:pt x="1192" y="3315"/>
                  </a:lnTo>
                  <a:lnTo>
                    <a:pt x="1138" y="3321"/>
                  </a:lnTo>
                  <a:lnTo>
                    <a:pt x="1082" y="3323"/>
                  </a:lnTo>
                  <a:lnTo>
                    <a:pt x="1033" y="3327"/>
                  </a:lnTo>
                  <a:lnTo>
                    <a:pt x="994" y="3327"/>
                  </a:lnTo>
                  <a:lnTo>
                    <a:pt x="973" y="3329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49588" y="2846388"/>
              <a:ext cx="1611313" cy="2633663"/>
            </a:xfrm>
            <a:custGeom>
              <a:avLst/>
              <a:gdLst/>
              <a:ahLst/>
              <a:cxnLst>
                <a:cxn ang="0">
                  <a:pos x="789" y="3263"/>
                </a:cxn>
                <a:cxn ang="0">
                  <a:pos x="481" y="2951"/>
                </a:cxn>
                <a:cxn ang="0">
                  <a:pos x="200" y="2493"/>
                </a:cxn>
                <a:cxn ang="0">
                  <a:pos x="25" y="2039"/>
                </a:cxn>
                <a:cxn ang="0">
                  <a:pos x="6" y="1665"/>
                </a:cxn>
                <a:cxn ang="0">
                  <a:pos x="68" y="1308"/>
                </a:cxn>
                <a:cxn ang="0">
                  <a:pos x="186" y="1000"/>
                </a:cxn>
                <a:cxn ang="0">
                  <a:pos x="349" y="760"/>
                </a:cxn>
                <a:cxn ang="0">
                  <a:pos x="535" y="605"/>
                </a:cxn>
                <a:cxn ang="0">
                  <a:pos x="667" y="549"/>
                </a:cxn>
                <a:cxn ang="0">
                  <a:pos x="758" y="537"/>
                </a:cxn>
                <a:cxn ang="0">
                  <a:pos x="832" y="502"/>
                </a:cxn>
                <a:cxn ang="0">
                  <a:pos x="902" y="390"/>
                </a:cxn>
                <a:cxn ang="0">
                  <a:pos x="944" y="240"/>
                </a:cxn>
                <a:cxn ang="0">
                  <a:pos x="960" y="101"/>
                </a:cxn>
                <a:cxn ang="0">
                  <a:pos x="964" y="12"/>
                </a:cxn>
                <a:cxn ang="0">
                  <a:pos x="985" y="15"/>
                </a:cxn>
                <a:cxn ang="0">
                  <a:pos x="1018" y="41"/>
                </a:cxn>
                <a:cxn ang="0">
                  <a:pos x="1041" y="60"/>
                </a:cxn>
                <a:cxn ang="0">
                  <a:pos x="1053" y="83"/>
                </a:cxn>
                <a:cxn ang="0">
                  <a:pos x="1063" y="172"/>
                </a:cxn>
                <a:cxn ang="0">
                  <a:pos x="1086" y="304"/>
                </a:cxn>
                <a:cxn ang="0">
                  <a:pos x="1121" y="424"/>
                </a:cxn>
                <a:cxn ang="0">
                  <a:pos x="1183" y="494"/>
                </a:cxn>
                <a:cxn ang="0">
                  <a:pos x="1340" y="552"/>
                </a:cxn>
                <a:cxn ang="0">
                  <a:pos x="1548" y="649"/>
                </a:cxn>
                <a:cxn ang="0">
                  <a:pos x="1741" y="818"/>
                </a:cxn>
                <a:cxn ang="0">
                  <a:pos x="1877" y="1086"/>
                </a:cxn>
                <a:cxn ang="0">
                  <a:pos x="1984" y="1427"/>
                </a:cxn>
                <a:cxn ang="0">
                  <a:pos x="2030" y="1822"/>
                </a:cxn>
                <a:cxn ang="0">
                  <a:pos x="1978" y="2251"/>
                </a:cxn>
                <a:cxn ang="0">
                  <a:pos x="1860" y="2547"/>
                </a:cxn>
                <a:cxn ang="0">
                  <a:pos x="1710" y="2784"/>
                </a:cxn>
                <a:cxn ang="0">
                  <a:pos x="1515" y="3051"/>
                </a:cxn>
                <a:cxn ang="0">
                  <a:pos x="1323" y="3253"/>
                </a:cxn>
                <a:cxn ang="0">
                  <a:pos x="1220" y="3299"/>
                </a:cxn>
                <a:cxn ang="0">
                  <a:pos x="1136" y="3307"/>
                </a:cxn>
                <a:cxn ang="0">
                  <a:pos x="1034" y="3315"/>
                </a:cxn>
                <a:cxn ang="0">
                  <a:pos x="950" y="3317"/>
                </a:cxn>
              </a:cxnLst>
              <a:rect l="0" t="0" r="r" b="b"/>
              <a:pathLst>
                <a:path w="2030" h="3317">
                  <a:moveTo>
                    <a:pt x="931" y="3317"/>
                  </a:moveTo>
                  <a:lnTo>
                    <a:pt x="789" y="3263"/>
                  </a:lnTo>
                  <a:lnTo>
                    <a:pt x="636" y="3135"/>
                  </a:lnTo>
                  <a:lnTo>
                    <a:pt x="481" y="2951"/>
                  </a:lnTo>
                  <a:lnTo>
                    <a:pt x="334" y="2731"/>
                  </a:lnTo>
                  <a:lnTo>
                    <a:pt x="200" y="2493"/>
                  </a:lnTo>
                  <a:lnTo>
                    <a:pt x="97" y="2256"/>
                  </a:lnTo>
                  <a:lnTo>
                    <a:pt x="25" y="2039"/>
                  </a:lnTo>
                  <a:lnTo>
                    <a:pt x="0" y="1863"/>
                  </a:lnTo>
                  <a:lnTo>
                    <a:pt x="6" y="1665"/>
                  </a:lnTo>
                  <a:lnTo>
                    <a:pt x="29" y="1481"/>
                  </a:lnTo>
                  <a:lnTo>
                    <a:pt x="68" y="1308"/>
                  </a:lnTo>
                  <a:lnTo>
                    <a:pt x="122" y="1148"/>
                  </a:lnTo>
                  <a:lnTo>
                    <a:pt x="186" y="1000"/>
                  </a:lnTo>
                  <a:lnTo>
                    <a:pt x="264" y="872"/>
                  </a:lnTo>
                  <a:lnTo>
                    <a:pt x="349" y="760"/>
                  </a:lnTo>
                  <a:lnTo>
                    <a:pt x="448" y="671"/>
                  </a:lnTo>
                  <a:lnTo>
                    <a:pt x="535" y="605"/>
                  </a:lnTo>
                  <a:lnTo>
                    <a:pt x="609" y="568"/>
                  </a:lnTo>
                  <a:lnTo>
                    <a:pt x="667" y="549"/>
                  </a:lnTo>
                  <a:lnTo>
                    <a:pt x="718" y="543"/>
                  </a:lnTo>
                  <a:lnTo>
                    <a:pt x="758" y="537"/>
                  </a:lnTo>
                  <a:lnTo>
                    <a:pt x="797" y="527"/>
                  </a:lnTo>
                  <a:lnTo>
                    <a:pt x="832" y="502"/>
                  </a:lnTo>
                  <a:lnTo>
                    <a:pt x="871" y="457"/>
                  </a:lnTo>
                  <a:lnTo>
                    <a:pt x="902" y="390"/>
                  </a:lnTo>
                  <a:lnTo>
                    <a:pt x="927" y="318"/>
                  </a:lnTo>
                  <a:lnTo>
                    <a:pt x="944" y="240"/>
                  </a:lnTo>
                  <a:lnTo>
                    <a:pt x="956" y="169"/>
                  </a:lnTo>
                  <a:lnTo>
                    <a:pt x="960" y="101"/>
                  </a:lnTo>
                  <a:lnTo>
                    <a:pt x="964" y="48"/>
                  </a:lnTo>
                  <a:lnTo>
                    <a:pt x="964" y="12"/>
                  </a:lnTo>
                  <a:lnTo>
                    <a:pt x="966" y="0"/>
                  </a:lnTo>
                  <a:lnTo>
                    <a:pt x="985" y="15"/>
                  </a:lnTo>
                  <a:lnTo>
                    <a:pt x="1006" y="33"/>
                  </a:lnTo>
                  <a:lnTo>
                    <a:pt x="1018" y="41"/>
                  </a:lnTo>
                  <a:lnTo>
                    <a:pt x="1030" y="50"/>
                  </a:lnTo>
                  <a:lnTo>
                    <a:pt x="1041" y="60"/>
                  </a:lnTo>
                  <a:lnTo>
                    <a:pt x="1053" y="72"/>
                  </a:lnTo>
                  <a:lnTo>
                    <a:pt x="1053" y="83"/>
                  </a:lnTo>
                  <a:lnTo>
                    <a:pt x="1057" y="120"/>
                  </a:lnTo>
                  <a:lnTo>
                    <a:pt x="1063" y="172"/>
                  </a:lnTo>
                  <a:lnTo>
                    <a:pt x="1074" y="238"/>
                  </a:lnTo>
                  <a:lnTo>
                    <a:pt x="1086" y="304"/>
                  </a:lnTo>
                  <a:lnTo>
                    <a:pt x="1103" y="370"/>
                  </a:lnTo>
                  <a:lnTo>
                    <a:pt x="1121" y="424"/>
                  </a:lnTo>
                  <a:lnTo>
                    <a:pt x="1144" y="467"/>
                  </a:lnTo>
                  <a:lnTo>
                    <a:pt x="1183" y="494"/>
                  </a:lnTo>
                  <a:lnTo>
                    <a:pt x="1251" y="521"/>
                  </a:lnTo>
                  <a:lnTo>
                    <a:pt x="1340" y="552"/>
                  </a:lnTo>
                  <a:lnTo>
                    <a:pt x="1443" y="595"/>
                  </a:lnTo>
                  <a:lnTo>
                    <a:pt x="1548" y="649"/>
                  </a:lnTo>
                  <a:lnTo>
                    <a:pt x="1650" y="723"/>
                  </a:lnTo>
                  <a:lnTo>
                    <a:pt x="1741" y="818"/>
                  </a:lnTo>
                  <a:lnTo>
                    <a:pt x="1817" y="942"/>
                  </a:lnTo>
                  <a:lnTo>
                    <a:pt x="1877" y="1086"/>
                  </a:lnTo>
                  <a:lnTo>
                    <a:pt x="1935" y="1248"/>
                  </a:lnTo>
                  <a:lnTo>
                    <a:pt x="1984" y="1427"/>
                  </a:lnTo>
                  <a:lnTo>
                    <a:pt x="2019" y="1621"/>
                  </a:lnTo>
                  <a:lnTo>
                    <a:pt x="2030" y="1822"/>
                  </a:lnTo>
                  <a:lnTo>
                    <a:pt x="2021" y="2034"/>
                  </a:lnTo>
                  <a:lnTo>
                    <a:pt x="1978" y="2251"/>
                  </a:lnTo>
                  <a:lnTo>
                    <a:pt x="1902" y="2474"/>
                  </a:lnTo>
                  <a:lnTo>
                    <a:pt x="1860" y="2547"/>
                  </a:lnTo>
                  <a:lnTo>
                    <a:pt x="1796" y="2656"/>
                  </a:lnTo>
                  <a:lnTo>
                    <a:pt x="1710" y="2784"/>
                  </a:lnTo>
                  <a:lnTo>
                    <a:pt x="1615" y="2921"/>
                  </a:lnTo>
                  <a:lnTo>
                    <a:pt x="1515" y="3051"/>
                  </a:lnTo>
                  <a:lnTo>
                    <a:pt x="1414" y="3168"/>
                  </a:lnTo>
                  <a:lnTo>
                    <a:pt x="1323" y="3253"/>
                  </a:lnTo>
                  <a:lnTo>
                    <a:pt x="1247" y="3298"/>
                  </a:lnTo>
                  <a:lnTo>
                    <a:pt x="1220" y="3299"/>
                  </a:lnTo>
                  <a:lnTo>
                    <a:pt x="1183" y="3303"/>
                  </a:lnTo>
                  <a:lnTo>
                    <a:pt x="1136" y="3307"/>
                  </a:lnTo>
                  <a:lnTo>
                    <a:pt x="1086" y="3313"/>
                  </a:lnTo>
                  <a:lnTo>
                    <a:pt x="1034" y="3315"/>
                  </a:lnTo>
                  <a:lnTo>
                    <a:pt x="987" y="3317"/>
                  </a:lnTo>
                  <a:lnTo>
                    <a:pt x="950" y="3317"/>
                  </a:lnTo>
                  <a:lnTo>
                    <a:pt x="931" y="3317"/>
                  </a:lnTo>
                  <a:close/>
                </a:path>
              </a:pathLst>
            </a:custGeom>
            <a:solidFill>
              <a:srgbClr val="CF8A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97213" y="2846388"/>
              <a:ext cx="1511300" cy="2625725"/>
            </a:xfrm>
            <a:custGeom>
              <a:avLst/>
              <a:gdLst/>
              <a:ahLst/>
              <a:cxnLst>
                <a:cxn ang="0">
                  <a:pos x="747" y="3253"/>
                </a:cxn>
                <a:cxn ang="0">
                  <a:pos x="456" y="2943"/>
                </a:cxn>
                <a:cxn ang="0">
                  <a:pos x="190" y="2485"/>
                </a:cxn>
                <a:cxn ang="0">
                  <a:pos x="23" y="2034"/>
                </a:cxn>
                <a:cxn ang="0">
                  <a:pos x="4" y="1663"/>
                </a:cxn>
                <a:cxn ang="0">
                  <a:pos x="60" y="1307"/>
                </a:cxn>
                <a:cxn ang="0">
                  <a:pos x="173" y="1002"/>
                </a:cxn>
                <a:cxn ang="0">
                  <a:pos x="328" y="764"/>
                </a:cxn>
                <a:cxn ang="0">
                  <a:pos x="498" y="611"/>
                </a:cxn>
                <a:cxn ang="0">
                  <a:pos x="625" y="554"/>
                </a:cxn>
                <a:cxn ang="0">
                  <a:pos x="712" y="539"/>
                </a:cxn>
                <a:cxn ang="0">
                  <a:pos x="784" y="502"/>
                </a:cxn>
                <a:cxn ang="0">
                  <a:pos x="850" y="390"/>
                </a:cxn>
                <a:cxn ang="0">
                  <a:pos x="888" y="240"/>
                </a:cxn>
                <a:cxn ang="0">
                  <a:pos x="902" y="101"/>
                </a:cxn>
                <a:cxn ang="0">
                  <a:pos x="904" y="12"/>
                </a:cxn>
                <a:cxn ang="0">
                  <a:pos x="915" y="8"/>
                </a:cxn>
                <a:cxn ang="0">
                  <a:pos x="937" y="25"/>
                </a:cxn>
                <a:cxn ang="0">
                  <a:pos x="968" y="52"/>
                </a:cxn>
                <a:cxn ang="0">
                  <a:pos x="987" y="83"/>
                </a:cxn>
                <a:cxn ang="0">
                  <a:pos x="997" y="172"/>
                </a:cxn>
                <a:cxn ang="0">
                  <a:pos x="1020" y="304"/>
                </a:cxn>
                <a:cxn ang="0">
                  <a:pos x="1053" y="424"/>
                </a:cxn>
                <a:cxn ang="0">
                  <a:pos x="1111" y="494"/>
                </a:cxn>
                <a:cxn ang="0">
                  <a:pos x="1259" y="552"/>
                </a:cxn>
                <a:cxn ang="0">
                  <a:pos x="1451" y="647"/>
                </a:cxn>
                <a:cxn ang="0">
                  <a:pos x="1635" y="814"/>
                </a:cxn>
                <a:cxn ang="0">
                  <a:pos x="1761" y="1082"/>
                </a:cxn>
                <a:cxn ang="0">
                  <a:pos x="1860" y="1425"/>
                </a:cxn>
                <a:cxn ang="0">
                  <a:pos x="1905" y="1818"/>
                </a:cxn>
                <a:cxn ang="0">
                  <a:pos x="1854" y="2241"/>
                </a:cxn>
                <a:cxn ang="0">
                  <a:pos x="1744" y="2538"/>
                </a:cxn>
                <a:cxn ang="0">
                  <a:pos x="1606" y="2774"/>
                </a:cxn>
                <a:cxn ang="0">
                  <a:pos x="1422" y="3042"/>
                </a:cxn>
                <a:cxn ang="0">
                  <a:pos x="1241" y="3241"/>
                </a:cxn>
                <a:cxn ang="0">
                  <a:pos x="1146" y="3290"/>
                </a:cxn>
                <a:cxn ang="0">
                  <a:pos x="1069" y="3298"/>
                </a:cxn>
                <a:cxn ang="0">
                  <a:pos x="974" y="3305"/>
                </a:cxn>
                <a:cxn ang="0">
                  <a:pos x="900" y="3307"/>
                </a:cxn>
              </a:cxnLst>
              <a:rect l="0" t="0" r="r" b="b"/>
              <a:pathLst>
                <a:path w="1905" h="3307">
                  <a:moveTo>
                    <a:pt x="881" y="3307"/>
                  </a:moveTo>
                  <a:lnTo>
                    <a:pt x="747" y="3253"/>
                  </a:lnTo>
                  <a:lnTo>
                    <a:pt x="603" y="3125"/>
                  </a:lnTo>
                  <a:lnTo>
                    <a:pt x="456" y="2943"/>
                  </a:lnTo>
                  <a:lnTo>
                    <a:pt x="316" y="2724"/>
                  </a:lnTo>
                  <a:lnTo>
                    <a:pt x="190" y="2485"/>
                  </a:lnTo>
                  <a:lnTo>
                    <a:pt x="91" y="2251"/>
                  </a:lnTo>
                  <a:lnTo>
                    <a:pt x="23" y="2034"/>
                  </a:lnTo>
                  <a:lnTo>
                    <a:pt x="0" y="1857"/>
                  </a:lnTo>
                  <a:lnTo>
                    <a:pt x="4" y="1663"/>
                  </a:lnTo>
                  <a:lnTo>
                    <a:pt x="25" y="1479"/>
                  </a:lnTo>
                  <a:lnTo>
                    <a:pt x="60" y="1307"/>
                  </a:lnTo>
                  <a:lnTo>
                    <a:pt x="113" y="1148"/>
                  </a:lnTo>
                  <a:lnTo>
                    <a:pt x="173" y="1002"/>
                  </a:lnTo>
                  <a:lnTo>
                    <a:pt x="246" y="874"/>
                  </a:lnTo>
                  <a:lnTo>
                    <a:pt x="328" y="764"/>
                  </a:lnTo>
                  <a:lnTo>
                    <a:pt x="417" y="676"/>
                  </a:lnTo>
                  <a:lnTo>
                    <a:pt x="498" y="611"/>
                  </a:lnTo>
                  <a:lnTo>
                    <a:pt x="568" y="574"/>
                  </a:lnTo>
                  <a:lnTo>
                    <a:pt x="625" y="554"/>
                  </a:lnTo>
                  <a:lnTo>
                    <a:pt x="673" y="547"/>
                  </a:lnTo>
                  <a:lnTo>
                    <a:pt x="712" y="539"/>
                  </a:lnTo>
                  <a:lnTo>
                    <a:pt x="749" y="527"/>
                  </a:lnTo>
                  <a:lnTo>
                    <a:pt x="784" y="502"/>
                  </a:lnTo>
                  <a:lnTo>
                    <a:pt x="820" y="457"/>
                  </a:lnTo>
                  <a:lnTo>
                    <a:pt x="850" y="390"/>
                  </a:lnTo>
                  <a:lnTo>
                    <a:pt x="873" y="318"/>
                  </a:lnTo>
                  <a:lnTo>
                    <a:pt x="888" y="240"/>
                  </a:lnTo>
                  <a:lnTo>
                    <a:pt x="898" y="169"/>
                  </a:lnTo>
                  <a:lnTo>
                    <a:pt x="902" y="101"/>
                  </a:lnTo>
                  <a:lnTo>
                    <a:pt x="904" y="48"/>
                  </a:lnTo>
                  <a:lnTo>
                    <a:pt x="904" y="12"/>
                  </a:lnTo>
                  <a:lnTo>
                    <a:pt x="906" y="0"/>
                  </a:lnTo>
                  <a:lnTo>
                    <a:pt x="915" y="8"/>
                  </a:lnTo>
                  <a:lnTo>
                    <a:pt x="927" y="17"/>
                  </a:lnTo>
                  <a:lnTo>
                    <a:pt x="937" y="25"/>
                  </a:lnTo>
                  <a:lnTo>
                    <a:pt x="948" y="35"/>
                  </a:lnTo>
                  <a:lnTo>
                    <a:pt x="968" y="52"/>
                  </a:lnTo>
                  <a:lnTo>
                    <a:pt x="987" y="72"/>
                  </a:lnTo>
                  <a:lnTo>
                    <a:pt x="987" y="83"/>
                  </a:lnTo>
                  <a:lnTo>
                    <a:pt x="991" y="120"/>
                  </a:lnTo>
                  <a:lnTo>
                    <a:pt x="997" y="172"/>
                  </a:lnTo>
                  <a:lnTo>
                    <a:pt x="1009" y="238"/>
                  </a:lnTo>
                  <a:lnTo>
                    <a:pt x="1020" y="304"/>
                  </a:lnTo>
                  <a:lnTo>
                    <a:pt x="1036" y="370"/>
                  </a:lnTo>
                  <a:lnTo>
                    <a:pt x="1053" y="424"/>
                  </a:lnTo>
                  <a:lnTo>
                    <a:pt x="1074" y="467"/>
                  </a:lnTo>
                  <a:lnTo>
                    <a:pt x="1111" y="494"/>
                  </a:lnTo>
                  <a:lnTo>
                    <a:pt x="1175" y="521"/>
                  </a:lnTo>
                  <a:lnTo>
                    <a:pt x="1259" y="552"/>
                  </a:lnTo>
                  <a:lnTo>
                    <a:pt x="1354" y="595"/>
                  </a:lnTo>
                  <a:lnTo>
                    <a:pt x="1451" y="647"/>
                  </a:lnTo>
                  <a:lnTo>
                    <a:pt x="1548" y="721"/>
                  </a:lnTo>
                  <a:lnTo>
                    <a:pt x="1635" y="814"/>
                  </a:lnTo>
                  <a:lnTo>
                    <a:pt x="1707" y="936"/>
                  </a:lnTo>
                  <a:lnTo>
                    <a:pt x="1761" y="1082"/>
                  </a:lnTo>
                  <a:lnTo>
                    <a:pt x="1815" y="1246"/>
                  </a:lnTo>
                  <a:lnTo>
                    <a:pt x="1860" y="1425"/>
                  </a:lnTo>
                  <a:lnTo>
                    <a:pt x="1893" y="1617"/>
                  </a:lnTo>
                  <a:lnTo>
                    <a:pt x="1905" y="1818"/>
                  </a:lnTo>
                  <a:lnTo>
                    <a:pt x="1893" y="2028"/>
                  </a:lnTo>
                  <a:lnTo>
                    <a:pt x="1854" y="2241"/>
                  </a:lnTo>
                  <a:lnTo>
                    <a:pt x="1782" y="2462"/>
                  </a:lnTo>
                  <a:lnTo>
                    <a:pt x="1744" y="2538"/>
                  </a:lnTo>
                  <a:lnTo>
                    <a:pt x="1683" y="2646"/>
                  </a:lnTo>
                  <a:lnTo>
                    <a:pt x="1606" y="2774"/>
                  </a:lnTo>
                  <a:lnTo>
                    <a:pt x="1517" y="2912"/>
                  </a:lnTo>
                  <a:lnTo>
                    <a:pt x="1422" y="3042"/>
                  </a:lnTo>
                  <a:lnTo>
                    <a:pt x="1329" y="3156"/>
                  </a:lnTo>
                  <a:lnTo>
                    <a:pt x="1241" y="3241"/>
                  </a:lnTo>
                  <a:lnTo>
                    <a:pt x="1171" y="3288"/>
                  </a:lnTo>
                  <a:lnTo>
                    <a:pt x="1146" y="3290"/>
                  </a:lnTo>
                  <a:lnTo>
                    <a:pt x="1111" y="3294"/>
                  </a:lnTo>
                  <a:lnTo>
                    <a:pt x="1069" y="3298"/>
                  </a:lnTo>
                  <a:lnTo>
                    <a:pt x="1022" y="3303"/>
                  </a:lnTo>
                  <a:lnTo>
                    <a:pt x="974" y="3305"/>
                  </a:lnTo>
                  <a:lnTo>
                    <a:pt x="933" y="3307"/>
                  </a:lnTo>
                  <a:lnTo>
                    <a:pt x="900" y="3307"/>
                  </a:lnTo>
                  <a:lnTo>
                    <a:pt x="881" y="3307"/>
                  </a:lnTo>
                  <a:close/>
                </a:path>
              </a:pathLst>
            </a:custGeom>
            <a:solidFill>
              <a:srgbClr val="D18C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146425" y="2846388"/>
              <a:ext cx="1401763" cy="2617788"/>
            </a:xfrm>
            <a:custGeom>
              <a:avLst/>
              <a:gdLst/>
              <a:ahLst/>
              <a:cxnLst>
                <a:cxn ang="0">
                  <a:pos x="700" y="3243"/>
                </a:cxn>
                <a:cxn ang="0">
                  <a:pos x="429" y="2933"/>
                </a:cxn>
                <a:cxn ang="0">
                  <a:pos x="180" y="2479"/>
                </a:cxn>
                <a:cxn ang="0">
                  <a:pos x="21" y="2028"/>
                </a:cxn>
                <a:cxn ang="0">
                  <a:pos x="4" y="1657"/>
                </a:cxn>
                <a:cxn ang="0">
                  <a:pos x="60" y="1305"/>
                </a:cxn>
                <a:cxn ang="0">
                  <a:pos x="165" y="1002"/>
                </a:cxn>
                <a:cxn ang="0">
                  <a:pos x="308" y="766"/>
                </a:cxn>
                <a:cxn ang="0">
                  <a:pos x="468" y="611"/>
                </a:cxn>
                <a:cxn ang="0">
                  <a:pos x="586" y="554"/>
                </a:cxn>
                <a:cxn ang="0">
                  <a:pos x="667" y="539"/>
                </a:cxn>
                <a:cxn ang="0">
                  <a:pos x="733" y="502"/>
                </a:cxn>
                <a:cxn ang="0">
                  <a:pos x="795" y="390"/>
                </a:cxn>
                <a:cxn ang="0">
                  <a:pos x="830" y="240"/>
                </a:cxn>
                <a:cxn ang="0">
                  <a:pos x="844" y="101"/>
                </a:cxn>
                <a:cxn ang="0">
                  <a:pos x="848" y="12"/>
                </a:cxn>
                <a:cxn ang="0">
                  <a:pos x="867" y="17"/>
                </a:cxn>
                <a:cxn ang="0">
                  <a:pos x="906" y="54"/>
                </a:cxn>
                <a:cxn ang="0">
                  <a:pos x="925" y="83"/>
                </a:cxn>
                <a:cxn ang="0">
                  <a:pos x="935" y="172"/>
                </a:cxn>
                <a:cxn ang="0">
                  <a:pos x="954" y="304"/>
                </a:cxn>
                <a:cxn ang="0">
                  <a:pos x="985" y="424"/>
                </a:cxn>
                <a:cxn ang="0">
                  <a:pos x="1038" y="494"/>
                </a:cxn>
                <a:cxn ang="0">
                  <a:pos x="1173" y="552"/>
                </a:cxn>
                <a:cxn ang="0">
                  <a:pos x="1350" y="647"/>
                </a:cxn>
                <a:cxn ang="0">
                  <a:pos x="1523" y="814"/>
                </a:cxn>
                <a:cxn ang="0">
                  <a:pos x="1639" y="1080"/>
                </a:cxn>
                <a:cxn ang="0">
                  <a:pos x="1728" y="1421"/>
                </a:cxn>
                <a:cxn ang="0">
                  <a:pos x="1767" y="1813"/>
                </a:cxn>
                <a:cxn ang="0">
                  <a:pos x="1720" y="2237"/>
                </a:cxn>
                <a:cxn ang="0">
                  <a:pos x="1618" y="2532"/>
                </a:cxn>
                <a:cxn ang="0">
                  <a:pos x="1491" y="2766"/>
                </a:cxn>
                <a:cxn ang="0">
                  <a:pos x="1319" y="3034"/>
                </a:cxn>
                <a:cxn ang="0">
                  <a:pos x="1154" y="3232"/>
                </a:cxn>
                <a:cxn ang="0">
                  <a:pos x="1067" y="3280"/>
                </a:cxn>
                <a:cxn ang="0">
                  <a:pos x="997" y="3288"/>
                </a:cxn>
                <a:cxn ang="0">
                  <a:pos x="910" y="3294"/>
                </a:cxn>
                <a:cxn ang="0">
                  <a:pos x="842" y="3296"/>
                </a:cxn>
              </a:cxnLst>
              <a:rect l="0" t="0" r="r" b="b"/>
              <a:pathLst>
                <a:path w="1767" h="3298">
                  <a:moveTo>
                    <a:pt x="824" y="3298"/>
                  </a:moveTo>
                  <a:lnTo>
                    <a:pt x="700" y="3243"/>
                  </a:lnTo>
                  <a:lnTo>
                    <a:pt x="566" y="3117"/>
                  </a:lnTo>
                  <a:lnTo>
                    <a:pt x="429" y="2933"/>
                  </a:lnTo>
                  <a:lnTo>
                    <a:pt x="299" y="2716"/>
                  </a:lnTo>
                  <a:lnTo>
                    <a:pt x="180" y="2479"/>
                  </a:lnTo>
                  <a:lnTo>
                    <a:pt x="85" y="2245"/>
                  </a:lnTo>
                  <a:lnTo>
                    <a:pt x="21" y="2028"/>
                  </a:lnTo>
                  <a:lnTo>
                    <a:pt x="0" y="1851"/>
                  </a:lnTo>
                  <a:lnTo>
                    <a:pt x="4" y="1657"/>
                  </a:lnTo>
                  <a:lnTo>
                    <a:pt x="25" y="1475"/>
                  </a:lnTo>
                  <a:lnTo>
                    <a:pt x="60" y="1305"/>
                  </a:lnTo>
                  <a:lnTo>
                    <a:pt x="109" y="1148"/>
                  </a:lnTo>
                  <a:lnTo>
                    <a:pt x="165" y="1002"/>
                  </a:lnTo>
                  <a:lnTo>
                    <a:pt x="233" y="876"/>
                  </a:lnTo>
                  <a:lnTo>
                    <a:pt x="308" y="766"/>
                  </a:lnTo>
                  <a:lnTo>
                    <a:pt x="392" y="676"/>
                  </a:lnTo>
                  <a:lnTo>
                    <a:pt x="468" y="611"/>
                  </a:lnTo>
                  <a:lnTo>
                    <a:pt x="533" y="574"/>
                  </a:lnTo>
                  <a:lnTo>
                    <a:pt x="586" y="554"/>
                  </a:lnTo>
                  <a:lnTo>
                    <a:pt x="630" y="547"/>
                  </a:lnTo>
                  <a:lnTo>
                    <a:pt x="667" y="539"/>
                  </a:lnTo>
                  <a:lnTo>
                    <a:pt x="702" y="527"/>
                  </a:lnTo>
                  <a:lnTo>
                    <a:pt x="733" y="502"/>
                  </a:lnTo>
                  <a:lnTo>
                    <a:pt x="768" y="457"/>
                  </a:lnTo>
                  <a:lnTo>
                    <a:pt x="795" y="390"/>
                  </a:lnTo>
                  <a:lnTo>
                    <a:pt x="817" y="318"/>
                  </a:lnTo>
                  <a:lnTo>
                    <a:pt x="830" y="240"/>
                  </a:lnTo>
                  <a:lnTo>
                    <a:pt x="840" y="169"/>
                  </a:lnTo>
                  <a:lnTo>
                    <a:pt x="844" y="101"/>
                  </a:lnTo>
                  <a:lnTo>
                    <a:pt x="848" y="48"/>
                  </a:lnTo>
                  <a:lnTo>
                    <a:pt x="848" y="12"/>
                  </a:lnTo>
                  <a:lnTo>
                    <a:pt x="850" y="0"/>
                  </a:lnTo>
                  <a:lnTo>
                    <a:pt x="867" y="17"/>
                  </a:lnTo>
                  <a:lnTo>
                    <a:pt x="886" y="37"/>
                  </a:lnTo>
                  <a:lnTo>
                    <a:pt x="906" y="54"/>
                  </a:lnTo>
                  <a:lnTo>
                    <a:pt x="925" y="72"/>
                  </a:lnTo>
                  <a:lnTo>
                    <a:pt x="925" y="83"/>
                  </a:lnTo>
                  <a:lnTo>
                    <a:pt x="929" y="120"/>
                  </a:lnTo>
                  <a:lnTo>
                    <a:pt x="935" y="172"/>
                  </a:lnTo>
                  <a:lnTo>
                    <a:pt x="945" y="238"/>
                  </a:lnTo>
                  <a:lnTo>
                    <a:pt x="954" y="304"/>
                  </a:lnTo>
                  <a:lnTo>
                    <a:pt x="970" y="370"/>
                  </a:lnTo>
                  <a:lnTo>
                    <a:pt x="985" y="424"/>
                  </a:lnTo>
                  <a:lnTo>
                    <a:pt x="1007" y="467"/>
                  </a:lnTo>
                  <a:lnTo>
                    <a:pt x="1038" y="494"/>
                  </a:lnTo>
                  <a:lnTo>
                    <a:pt x="1098" y="521"/>
                  </a:lnTo>
                  <a:lnTo>
                    <a:pt x="1173" y="552"/>
                  </a:lnTo>
                  <a:lnTo>
                    <a:pt x="1261" y="595"/>
                  </a:lnTo>
                  <a:lnTo>
                    <a:pt x="1350" y="647"/>
                  </a:lnTo>
                  <a:lnTo>
                    <a:pt x="1441" y="721"/>
                  </a:lnTo>
                  <a:lnTo>
                    <a:pt x="1523" y="814"/>
                  </a:lnTo>
                  <a:lnTo>
                    <a:pt x="1588" y="936"/>
                  </a:lnTo>
                  <a:lnTo>
                    <a:pt x="1639" y="1080"/>
                  </a:lnTo>
                  <a:lnTo>
                    <a:pt x="1687" y="1243"/>
                  </a:lnTo>
                  <a:lnTo>
                    <a:pt x="1728" y="1421"/>
                  </a:lnTo>
                  <a:lnTo>
                    <a:pt x="1757" y="1613"/>
                  </a:lnTo>
                  <a:lnTo>
                    <a:pt x="1767" y="1813"/>
                  </a:lnTo>
                  <a:lnTo>
                    <a:pt x="1757" y="2024"/>
                  </a:lnTo>
                  <a:lnTo>
                    <a:pt x="1720" y="2237"/>
                  </a:lnTo>
                  <a:lnTo>
                    <a:pt x="1654" y="2458"/>
                  </a:lnTo>
                  <a:lnTo>
                    <a:pt x="1618" y="2532"/>
                  </a:lnTo>
                  <a:lnTo>
                    <a:pt x="1563" y="2640"/>
                  </a:lnTo>
                  <a:lnTo>
                    <a:pt x="1491" y="2766"/>
                  </a:lnTo>
                  <a:lnTo>
                    <a:pt x="1408" y="2904"/>
                  </a:lnTo>
                  <a:lnTo>
                    <a:pt x="1319" y="3034"/>
                  </a:lnTo>
                  <a:lnTo>
                    <a:pt x="1234" y="3148"/>
                  </a:lnTo>
                  <a:lnTo>
                    <a:pt x="1154" y="3232"/>
                  </a:lnTo>
                  <a:lnTo>
                    <a:pt x="1088" y="3276"/>
                  </a:lnTo>
                  <a:lnTo>
                    <a:pt x="1067" y="3280"/>
                  </a:lnTo>
                  <a:lnTo>
                    <a:pt x="1036" y="3284"/>
                  </a:lnTo>
                  <a:lnTo>
                    <a:pt x="997" y="3288"/>
                  </a:lnTo>
                  <a:lnTo>
                    <a:pt x="954" y="3292"/>
                  </a:lnTo>
                  <a:lnTo>
                    <a:pt x="910" y="3294"/>
                  </a:lnTo>
                  <a:lnTo>
                    <a:pt x="873" y="3296"/>
                  </a:lnTo>
                  <a:lnTo>
                    <a:pt x="842" y="3296"/>
                  </a:lnTo>
                  <a:lnTo>
                    <a:pt x="824" y="3298"/>
                  </a:lnTo>
                  <a:close/>
                </a:path>
              </a:pathLst>
            </a:custGeom>
            <a:solidFill>
              <a:srgbClr val="D48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194050" y="2851150"/>
              <a:ext cx="1293813" cy="2605088"/>
            </a:xfrm>
            <a:custGeom>
              <a:avLst/>
              <a:gdLst/>
              <a:ahLst/>
              <a:cxnLst>
                <a:cxn ang="0">
                  <a:pos x="662" y="3228"/>
                </a:cxn>
                <a:cxn ang="0">
                  <a:pos x="408" y="2919"/>
                </a:cxn>
                <a:cxn ang="0">
                  <a:pos x="173" y="2468"/>
                </a:cxn>
                <a:cxn ang="0">
                  <a:pos x="22" y="2018"/>
                </a:cxn>
                <a:cxn ang="0">
                  <a:pos x="4" y="1650"/>
                </a:cxn>
                <a:cxn ang="0">
                  <a:pos x="58" y="1297"/>
                </a:cxn>
                <a:cxn ang="0">
                  <a:pos x="159" y="996"/>
                </a:cxn>
                <a:cxn ang="0">
                  <a:pos x="295" y="762"/>
                </a:cxn>
                <a:cxn ang="0">
                  <a:pos x="440" y="610"/>
                </a:cxn>
                <a:cxn ang="0">
                  <a:pos x="547" y="550"/>
                </a:cxn>
                <a:cxn ang="0">
                  <a:pos x="625" y="535"/>
                </a:cxn>
                <a:cxn ang="0">
                  <a:pos x="687" y="496"/>
                </a:cxn>
                <a:cxn ang="0">
                  <a:pos x="743" y="386"/>
                </a:cxn>
                <a:cxn ang="0">
                  <a:pos x="776" y="238"/>
                </a:cxn>
                <a:cxn ang="0">
                  <a:pos x="790" y="101"/>
                </a:cxn>
                <a:cxn ang="0">
                  <a:pos x="793" y="11"/>
                </a:cxn>
                <a:cxn ang="0">
                  <a:pos x="809" y="13"/>
                </a:cxn>
                <a:cxn ang="0">
                  <a:pos x="844" y="48"/>
                </a:cxn>
                <a:cxn ang="0">
                  <a:pos x="861" y="77"/>
                </a:cxn>
                <a:cxn ang="0">
                  <a:pos x="869" y="166"/>
                </a:cxn>
                <a:cxn ang="0">
                  <a:pos x="888" y="298"/>
                </a:cxn>
                <a:cxn ang="0">
                  <a:pos x="918" y="418"/>
                </a:cxn>
                <a:cxn ang="0">
                  <a:pos x="966" y="488"/>
                </a:cxn>
                <a:cxn ang="0">
                  <a:pos x="1088" y="546"/>
                </a:cxn>
                <a:cxn ang="0">
                  <a:pos x="1251" y="641"/>
                </a:cxn>
                <a:cxn ang="0">
                  <a:pos x="1406" y="808"/>
                </a:cxn>
                <a:cxn ang="0">
                  <a:pos x="1515" y="1074"/>
                </a:cxn>
                <a:cxn ang="0">
                  <a:pos x="1596" y="1413"/>
                </a:cxn>
                <a:cxn ang="0">
                  <a:pos x="1629" y="1803"/>
                </a:cxn>
                <a:cxn ang="0">
                  <a:pos x="1589" y="2225"/>
                </a:cxn>
                <a:cxn ang="0">
                  <a:pos x="1495" y="2520"/>
                </a:cxn>
                <a:cxn ang="0">
                  <a:pos x="1377" y="2755"/>
                </a:cxn>
                <a:cxn ang="0">
                  <a:pos x="1224" y="3022"/>
                </a:cxn>
                <a:cxn ang="0">
                  <a:pos x="1075" y="3222"/>
                </a:cxn>
                <a:cxn ang="0">
                  <a:pos x="995" y="3268"/>
                </a:cxn>
                <a:cxn ang="0">
                  <a:pos x="931" y="3272"/>
                </a:cxn>
                <a:cxn ang="0">
                  <a:pos x="854" y="3278"/>
                </a:cxn>
                <a:cxn ang="0">
                  <a:pos x="790" y="3280"/>
                </a:cxn>
              </a:cxnLst>
              <a:rect l="0" t="0" r="r" b="b"/>
              <a:pathLst>
                <a:path w="1629" h="3282">
                  <a:moveTo>
                    <a:pt x="774" y="3282"/>
                  </a:moveTo>
                  <a:lnTo>
                    <a:pt x="662" y="3228"/>
                  </a:lnTo>
                  <a:lnTo>
                    <a:pt x="537" y="3102"/>
                  </a:lnTo>
                  <a:lnTo>
                    <a:pt x="408" y="2919"/>
                  </a:lnTo>
                  <a:lnTo>
                    <a:pt x="285" y="2704"/>
                  </a:lnTo>
                  <a:lnTo>
                    <a:pt x="173" y="2468"/>
                  </a:lnTo>
                  <a:lnTo>
                    <a:pt x="84" y="2233"/>
                  </a:lnTo>
                  <a:lnTo>
                    <a:pt x="22" y="2018"/>
                  </a:lnTo>
                  <a:lnTo>
                    <a:pt x="0" y="1841"/>
                  </a:lnTo>
                  <a:lnTo>
                    <a:pt x="4" y="1650"/>
                  </a:lnTo>
                  <a:lnTo>
                    <a:pt x="25" y="1467"/>
                  </a:lnTo>
                  <a:lnTo>
                    <a:pt x="58" y="1297"/>
                  </a:lnTo>
                  <a:lnTo>
                    <a:pt x="105" y="1142"/>
                  </a:lnTo>
                  <a:lnTo>
                    <a:pt x="159" y="996"/>
                  </a:lnTo>
                  <a:lnTo>
                    <a:pt x="223" y="870"/>
                  </a:lnTo>
                  <a:lnTo>
                    <a:pt x="295" y="762"/>
                  </a:lnTo>
                  <a:lnTo>
                    <a:pt x="373" y="676"/>
                  </a:lnTo>
                  <a:lnTo>
                    <a:pt x="440" y="610"/>
                  </a:lnTo>
                  <a:lnTo>
                    <a:pt x="499" y="572"/>
                  </a:lnTo>
                  <a:lnTo>
                    <a:pt x="547" y="550"/>
                  </a:lnTo>
                  <a:lnTo>
                    <a:pt x="590" y="543"/>
                  </a:lnTo>
                  <a:lnTo>
                    <a:pt x="625" y="535"/>
                  </a:lnTo>
                  <a:lnTo>
                    <a:pt x="656" y="523"/>
                  </a:lnTo>
                  <a:lnTo>
                    <a:pt x="687" y="496"/>
                  </a:lnTo>
                  <a:lnTo>
                    <a:pt x="718" y="451"/>
                  </a:lnTo>
                  <a:lnTo>
                    <a:pt x="743" y="386"/>
                  </a:lnTo>
                  <a:lnTo>
                    <a:pt x="762" y="314"/>
                  </a:lnTo>
                  <a:lnTo>
                    <a:pt x="776" y="238"/>
                  </a:lnTo>
                  <a:lnTo>
                    <a:pt x="786" y="166"/>
                  </a:lnTo>
                  <a:lnTo>
                    <a:pt x="790" y="101"/>
                  </a:lnTo>
                  <a:lnTo>
                    <a:pt x="793" y="48"/>
                  </a:lnTo>
                  <a:lnTo>
                    <a:pt x="793" y="11"/>
                  </a:lnTo>
                  <a:lnTo>
                    <a:pt x="795" y="0"/>
                  </a:lnTo>
                  <a:lnTo>
                    <a:pt x="809" y="13"/>
                  </a:lnTo>
                  <a:lnTo>
                    <a:pt x="826" y="31"/>
                  </a:lnTo>
                  <a:lnTo>
                    <a:pt x="844" y="48"/>
                  </a:lnTo>
                  <a:lnTo>
                    <a:pt x="861" y="66"/>
                  </a:lnTo>
                  <a:lnTo>
                    <a:pt x="861" y="77"/>
                  </a:lnTo>
                  <a:lnTo>
                    <a:pt x="865" y="114"/>
                  </a:lnTo>
                  <a:lnTo>
                    <a:pt x="869" y="166"/>
                  </a:lnTo>
                  <a:lnTo>
                    <a:pt x="879" y="232"/>
                  </a:lnTo>
                  <a:lnTo>
                    <a:pt x="888" y="298"/>
                  </a:lnTo>
                  <a:lnTo>
                    <a:pt x="902" y="364"/>
                  </a:lnTo>
                  <a:lnTo>
                    <a:pt x="918" y="418"/>
                  </a:lnTo>
                  <a:lnTo>
                    <a:pt x="937" y="461"/>
                  </a:lnTo>
                  <a:lnTo>
                    <a:pt x="966" y="488"/>
                  </a:lnTo>
                  <a:lnTo>
                    <a:pt x="1020" y="515"/>
                  </a:lnTo>
                  <a:lnTo>
                    <a:pt x="1088" y="546"/>
                  </a:lnTo>
                  <a:lnTo>
                    <a:pt x="1170" y="589"/>
                  </a:lnTo>
                  <a:lnTo>
                    <a:pt x="1251" y="641"/>
                  </a:lnTo>
                  <a:lnTo>
                    <a:pt x="1333" y="715"/>
                  </a:lnTo>
                  <a:lnTo>
                    <a:pt x="1406" y="808"/>
                  </a:lnTo>
                  <a:lnTo>
                    <a:pt x="1466" y="930"/>
                  </a:lnTo>
                  <a:lnTo>
                    <a:pt x="1515" y="1074"/>
                  </a:lnTo>
                  <a:lnTo>
                    <a:pt x="1559" y="1237"/>
                  </a:lnTo>
                  <a:lnTo>
                    <a:pt x="1596" y="1413"/>
                  </a:lnTo>
                  <a:lnTo>
                    <a:pt x="1622" y="1603"/>
                  </a:lnTo>
                  <a:lnTo>
                    <a:pt x="1629" y="1803"/>
                  </a:lnTo>
                  <a:lnTo>
                    <a:pt x="1622" y="2012"/>
                  </a:lnTo>
                  <a:lnTo>
                    <a:pt x="1589" y="2225"/>
                  </a:lnTo>
                  <a:lnTo>
                    <a:pt x="1528" y="2446"/>
                  </a:lnTo>
                  <a:lnTo>
                    <a:pt x="1495" y="2520"/>
                  </a:lnTo>
                  <a:lnTo>
                    <a:pt x="1445" y="2629"/>
                  </a:lnTo>
                  <a:lnTo>
                    <a:pt x="1377" y="2755"/>
                  </a:lnTo>
                  <a:lnTo>
                    <a:pt x="1303" y="2892"/>
                  </a:lnTo>
                  <a:lnTo>
                    <a:pt x="1224" y="3022"/>
                  </a:lnTo>
                  <a:lnTo>
                    <a:pt x="1146" y="3136"/>
                  </a:lnTo>
                  <a:lnTo>
                    <a:pt x="1075" y="3222"/>
                  </a:lnTo>
                  <a:lnTo>
                    <a:pt x="1015" y="3266"/>
                  </a:lnTo>
                  <a:lnTo>
                    <a:pt x="995" y="3268"/>
                  </a:lnTo>
                  <a:lnTo>
                    <a:pt x="968" y="3270"/>
                  </a:lnTo>
                  <a:lnTo>
                    <a:pt x="931" y="3272"/>
                  </a:lnTo>
                  <a:lnTo>
                    <a:pt x="894" y="3276"/>
                  </a:lnTo>
                  <a:lnTo>
                    <a:pt x="854" y="3278"/>
                  </a:lnTo>
                  <a:lnTo>
                    <a:pt x="819" y="3280"/>
                  </a:lnTo>
                  <a:lnTo>
                    <a:pt x="790" y="3280"/>
                  </a:lnTo>
                  <a:lnTo>
                    <a:pt x="774" y="3282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246438" y="2851150"/>
              <a:ext cx="1174750" cy="2593975"/>
            </a:xfrm>
            <a:custGeom>
              <a:avLst/>
              <a:gdLst/>
              <a:ahLst/>
              <a:cxnLst>
                <a:cxn ang="0">
                  <a:pos x="615" y="3212"/>
                </a:cxn>
                <a:cxn ang="0">
                  <a:pos x="382" y="2908"/>
                </a:cxn>
                <a:cxn ang="0">
                  <a:pos x="163" y="2460"/>
                </a:cxn>
                <a:cxn ang="0">
                  <a:pos x="22" y="2014"/>
                </a:cxn>
                <a:cxn ang="0">
                  <a:pos x="6" y="1648"/>
                </a:cxn>
                <a:cxn ang="0">
                  <a:pos x="58" y="1297"/>
                </a:cxn>
                <a:cxn ang="0">
                  <a:pos x="153" y="998"/>
                </a:cxn>
                <a:cxn ang="0">
                  <a:pos x="276" y="764"/>
                </a:cxn>
                <a:cxn ang="0">
                  <a:pos x="409" y="612"/>
                </a:cxn>
                <a:cxn ang="0">
                  <a:pos x="506" y="552"/>
                </a:cxn>
                <a:cxn ang="0">
                  <a:pos x="578" y="535"/>
                </a:cxn>
                <a:cxn ang="0">
                  <a:pos x="634" y="496"/>
                </a:cxn>
                <a:cxn ang="0">
                  <a:pos x="685" y="386"/>
                </a:cxn>
                <a:cxn ang="0">
                  <a:pos x="714" y="238"/>
                </a:cxn>
                <a:cxn ang="0">
                  <a:pos x="727" y="101"/>
                </a:cxn>
                <a:cxn ang="0">
                  <a:pos x="731" y="11"/>
                </a:cxn>
                <a:cxn ang="0">
                  <a:pos x="745" y="17"/>
                </a:cxn>
                <a:cxn ang="0">
                  <a:pos x="774" y="50"/>
                </a:cxn>
                <a:cxn ang="0">
                  <a:pos x="790" y="81"/>
                </a:cxn>
                <a:cxn ang="0">
                  <a:pos x="797" y="170"/>
                </a:cxn>
                <a:cxn ang="0">
                  <a:pos x="817" y="302"/>
                </a:cxn>
                <a:cxn ang="0">
                  <a:pos x="844" y="420"/>
                </a:cxn>
                <a:cxn ang="0">
                  <a:pos x="886" y="488"/>
                </a:cxn>
                <a:cxn ang="0">
                  <a:pos x="995" y="546"/>
                </a:cxn>
                <a:cxn ang="0">
                  <a:pos x="1142" y="641"/>
                </a:cxn>
                <a:cxn ang="0">
                  <a:pos x="1280" y="808"/>
                </a:cxn>
                <a:cxn ang="0">
                  <a:pos x="1377" y="1072"/>
                </a:cxn>
                <a:cxn ang="0">
                  <a:pos x="1449" y="1409"/>
                </a:cxn>
                <a:cxn ang="0">
                  <a:pos x="1480" y="1797"/>
                </a:cxn>
                <a:cxn ang="0">
                  <a:pos x="1439" y="2218"/>
                </a:cxn>
                <a:cxn ang="0">
                  <a:pos x="1356" y="2510"/>
                </a:cxn>
                <a:cxn ang="0">
                  <a:pos x="1253" y="2745"/>
                </a:cxn>
                <a:cxn ang="0">
                  <a:pos x="1115" y="3010"/>
                </a:cxn>
                <a:cxn ang="0">
                  <a:pos x="981" y="3210"/>
                </a:cxn>
                <a:cxn ang="0">
                  <a:pos x="910" y="3259"/>
                </a:cxn>
                <a:cxn ang="0">
                  <a:pos x="855" y="3262"/>
                </a:cxn>
                <a:cxn ang="0">
                  <a:pos x="788" y="3266"/>
                </a:cxn>
                <a:cxn ang="0">
                  <a:pos x="731" y="3266"/>
                </a:cxn>
              </a:cxnLst>
              <a:rect l="0" t="0" r="r" b="b"/>
              <a:pathLst>
                <a:path w="1480" h="3266">
                  <a:moveTo>
                    <a:pt x="718" y="3266"/>
                  </a:moveTo>
                  <a:lnTo>
                    <a:pt x="615" y="3212"/>
                  </a:lnTo>
                  <a:lnTo>
                    <a:pt x="502" y="3088"/>
                  </a:lnTo>
                  <a:lnTo>
                    <a:pt x="382" y="2908"/>
                  </a:lnTo>
                  <a:lnTo>
                    <a:pt x="268" y="2694"/>
                  </a:lnTo>
                  <a:lnTo>
                    <a:pt x="163" y="2460"/>
                  </a:lnTo>
                  <a:lnTo>
                    <a:pt x="78" y="2229"/>
                  </a:lnTo>
                  <a:lnTo>
                    <a:pt x="22" y="2014"/>
                  </a:lnTo>
                  <a:lnTo>
                    <a:pt x="0" y="1841"/>
                  </a:lnTo>
                  <a:lnTo>
                    <a:pt x="6" y="1648"/>
                  </a:lnTo>
                  <a:lnTo>
                    <a:pt x="27" y="1465"/>
                  </a:lnTo>
                  <a:lnTo>
                    <a:pt x="58" y="1297"/>
                  </a:lnTo>
                  <a:lnTo>
                    <a:pt x="103" y="1142"/>
                  </a:lnTo>
                  <a:lnTo>
                    <a:pt x="153" y="998"/>
                  </a:lnTo>
                  <a:lnTo>
                    <a:pt x="212" y="874"/>
                  </a:lnTo>
                  <a:lnTo>
                    <a:pt x="276" y="764"/>
                  </a:lnTo>
                  <a:lnTo>
                    <a:pt x="347" y="676"/>
                  </a:lnTo>
                  <a:lnTo>
                    <a:pt x="409" y="612"/>
                  </a:lnTo>
                  <a:lnTo>
                    <a:pt x="462" y="574"/>
                  </a:lnTo>
                  <a:lnTo>
                    <a:pt x="506" y="552"/>
                  </a:lnTo>
                  <a:lnTo>
                    <a:pt x="545" y="544"/>
                  </a:lnTo>
                  <a:lnTo>
                    <a:pt x="578" y="535"/>
                  </a:lnTo>
                  <a:lnTo>
                    <a:pt x="607" y="523"/>
                  </a:lnTo>
                  <a:lnTo>
                    <a:pt x="634" y="496"/>
                  </a:lnTo>
                  <a:lnTo>
                    <a:pt x="663" y="451"/>
                  </a:lnTo>
                  <a:lnTo>
                    <a:pt x="685" y="386"/>
                  </a:lnTo>
                  <a:lnTo>
                    <a:pt x="702" y="314"/>
                  </a:lnTo>
                  <a:lnTo>
                    <a:pt x="714" y="238"/>
                  </a:lnTo>
                  <a:lnTo>
                    <a:pt x="724" y="166"/>
                  </a:lnTo>
                  <a:lnTo>
                    <a:pt x="727" y="101"/>
                  </a:lnTo>
                  <a:lnTo>
                    <a:pt x="731" y="48"/>
                  </a:lnTo>
                  <a:lnTo>
                    <a:pt x="731" y="11"/>
                  </a:lnTo>
                  <a:lnTo>
                    <a:pt x="733" y="0"/>
                  </a:lnTo>
                  <a:lnTo>
                    <a:pt x="745" y="17"/>
                  </a:lnTo>
                  <a:lnTo>
                    <a:pt x="758" y="35"/>
                  </a:lnTo>
                  <a:lnTo>
                    <a:pt x="774" y="50"/>
                  </a:lnTo>
                  <a:lnTo>
                    <a:pt x="790" y="70"/>
                  </a:lnTo>
                  <a:lnTo>
                    <a:pt x="790" y="81"/>
                  </a:lnTo>
                  <a:lnTo>
                    <a:pt x="793" y="118"/>
                  </a:lnTo>
                  <a:lnTo>
                    <a:pt x="797" y="170"/>
                  </a:lnTo>
                  <a:lnTo>
                    <a:pt x="807" y="236"/>
                  </a:lnTo>
                  <a:lnTo>
                    <a:pt x="817" y="302"/>
                  </a:lnTo>
                  <a:lnTo>
                    <a:pt x="828" y="366"/>
                  </a:lnTo>
                  <a:lnTo>
                    <a:pt x="844" y="420"/>
                  </a:lnTo>
                  <a:lnTo>
                    <a:pt x="861" y="461"/>
                  </a:lnTo>
                  <a:lnTo>
                    <a:pt x="886" y="488"/>
                  </a:lnTo>
                  <a:lnTo>
                    <a:pt x="935" y="515"/>
                  </a:lnTo>
                  <a:lnTo>
                    <a:pt x="995" y="546"/>
                  </a:lnTo>
                  <a:lnTo>
                    <a:pt x="1069" y="589"/>
                  </a:lnTo>
                  <a:lnTo>
                    <a:pt x="1142" y="641"/>
                  </a:lnTo>
                  <a:lnTo>
                    <a:pt x="1216" y="715"/>
                  </a:lnTo>
                  <a:lnTo>
                    <a:pt x="1280" y="808"/>
                  </a:lnTo>
                  <a:lnTo>
                    <a:pt x="1334" y="930"/>
                  </a:lnTo>
                  <a:lnTo>
                    <a:pt x="1377" y="1072"/>
                  </a:lnTo>
                  <a:lnTo>
                    <a:pt x="1416" y="1233"/>
                  </a:lnTo>
                  <a:lnTo>
                    <a:pt x="1449" y="1409"/>
                  </a:lnTo>
                  <a:lnTo>
                    <a:pt x="1472" y="1599"/>
                  </a:lnTo>
                  <a:lnTo>
                    <a:pt x="1480" y="1797"/>
                  </a:lnTo>
                  <a:lnTo>
                    <a:pt x="1472" y="2006"/>
                  </a:lnTo>
                  <a:lnTo>
                    <a:pt x="1439" y="2218"/>
                  </a:lnTo>
                  <a:lnTo>
                    <a:pt x="1385" y="2437"/>
                  </a:lnTo>
                  <a:lnTo>
                    <a:pt x="1356" y="2510"/>
                  </a:lnTo>
                  <a:lnTo>
                    <a:pt x="1311" y="2619"/>
                  </a:lnTo>
                  <a:lnTo>
                    <a:pt x="1253" y="2745"/>
                  </a:lnTo>
                  <a:lnTo>
                    <a:pt x="1187" y="2881"/>
                  </a:lnTo>
                  <a:lnTo>
                    <a:pt x="1115" y="3010"/>
                  </a:lnTo>
                  <a:lnTo>
                    <a:pt x="1047" y="3125"/>
                  </a:lnTo>
                  <a:lnTo>
                    <a:pt x="981" y="3210"/>
                  </a:lnTo>
                  <a:lnTo>
                    <a:pt x="927" y="3257"/>
                  </a:lnTo>
                  <a:lnTo>
                    <a:pt x="910" y="3259"/>
                  </a:lnTo>
                  <a:lnTo>
                    <a:pt x="886" y="3261"/>
                  </a:lnTo>
                  <a:lnTo>
                    <a:pt x="855" y="3262"/>
                  </a:lnTo>
                  <a:lnTo>
                    <a:pt x="822" y="3266"/>
                  </a:lnTo>
                  <a:lnTo>
                    <a:pt x="788" y="3266"/>
                  </a:lnTo>
                  <a:lnTo>
                    <a:pt x="757" y="3266"/>
                  </a:lnTo>
                  <a:lnTo>
                    <a:pt x="731" y="3266"/>
                  </a:lnTo>
                  <a:lnTo>
                    <a:pt x="718" y="3266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308350" y="2851150"/>
              <a:ext cx="1042988" cy="2582863"/>
            </a:xfrm>
            <a:custGeom>
              <a:avLst/>
              <a:gdLst/>
              <a:ahLst/>
              <a:cxnLst>
                <a:cxn ang="0">
                  <a:pos x="560" y="3197"/>
                </a:cxn>
                <a:cxn ang="0">
                  <a:pos x="349" y="2896"/>
                </a:cxn>
                <a:cxn ang="0">
                  <a:pos x="147" y="2452"/>
                </a:cxn>
                <a:cxn ang="0">
                  <a:pos x="17" y="2010"/>
                </a:cxn>
                <a:cxn ang="0">
                  <a:pos x="4" y="1644"/>
                </a:cxn>
                <a:cxn ang="0">
                  <a:pos x="50" y="1297"/>
                </a:cxn>
                <a:cxn ang="0">
                  <a:pos x="137" y="1000"/>
                </a:cxn>
                <a:cxn ang="0">
                  <a:pos x="248" y="767"/>
                </a:cxn>
                <a:cxn ang="0">
                  <a:pos x="364" y="616"/>
                </a:cxn>
                <a:cxn ang="0">
                  <a:pos x="454" y="556"/>
                </a:cxn>
                <a:cxn ang="0">
                  <a:pos x="520" y="537"/>
                </a:cxn>
                <a:cxn ang="0">
                  <a:pos x="572" y="496"/>
                </a:cxn>
                <a:cxn ang="0">
                  <a:pos x="618" y="386"/>
                </a:cxn>
                <a:cxn ang="0">
                  <a:pos x="642" y="238"/>
                </a:cxn>
                <a:cxn ang="0">
                  <a:pos x="651" y="101"/>
                </a:cxn>
                <a:cxn ang="0">
                  <a:pos x="653" y="11"/>
                </a:cxn>
                <a:cxn ang="0">
                  <a:pos x="669" y="17"/>
                </a:cxn>
                <a:cxn ang="0">
                  <a:pos x="696" y="52"/>
                </a:cxn>
                <a:cxn ang="0">
                  <a:pos x="712" y="81"/>
                </a:cxn>
                <a:cxn ang="0">
                  <a:pos x="717" y="170"/>
                </a:cxn>
                <a:cxn ang="0">
                  <a:pos x="731" y="302"/>
                </a:cxn>
                <a:cxn ang="0">
                  <a:pos x="754" y="420"/>
                </a:cxn>
                <a:cxn ang="0">
                  <a:pos x="791" y="486"/>
                </a:cxn>
                <a:cxn ang="0">
                  <a:pos x="890" y="544"/>
                </a:cxn>
                <a:cxn ang="0">
                  <a:pos x="1018" y="638"/>
                </a:cxn>
                <a:cxn ang="0">
                  <a:pos x="1142" y="802"/>
                </a:cxn>
                <a:cxn ang="0">
                  <a:pos x="1227" y="1068"/>
                </a:cxn>
                <a:cxn ang="0">
                  <a:pos x="1287" y="1405"/>
                </a:cxn>
                <a:cxn ang="0">
                  <a:pos x="1315" y="1793"/>
                </a:cxn>
                <a:cxn ang="0">
                  <a:pos x="1280" y="2212"/>
                </a:cxn>
                <a:cxn ang="0">
                  <a:pos x="1204" y="2504"/>
                </a:cxn>
                <a:cxn ang="0">
                  <a:pos x="1115" y="2737"/>
                </a:cxn>
                <a:cxn ang="0">
                  <a:pos x="997" y="3003"/>
                </a:cxn>
                <a:cxn ang="0">
                  <a:pos x="878" y="3200"/>
                </a:cxn>
                <a:cxn ang="0">
                  <a:pos x="814" y="3247"/>
                </a:cxn>
                <a:cxn ang="0">
                  <a:pos x="768" y="3251"/>
                </a:cxn>
                <a:cxn ang="0">
                  <a:pos x="712" y="3253"/>
                </a:cxn>
                <a:cxn ang="0">
                  <a:pos x="663" y="3251"/>
                </a:cxn>
              </a:cxnLst>
              <a:rect l="0" t="0" r="r" b="b"/>
              <a:pathLst>
                <a:path w="1315" h="3253">
                  <a:moveTo>
                    <a:pt x="651" y="3251"/>
                  </a:moveTo>
                  <a:lnTo>
                    <a:pt x="560" y="3197"/>
                  </a:lnTo>
                  <a:lnTo>
                    <a:pt x="457" y="3074"/>
                  </a:lnTo>
                  <a:lnTo>
                    <a:pt x="349" y="2896"/>
                  </a:lnTo>
                  <a:lnTo>
                    <a:pt x="244" y="2685"/>
                  </a:lnTo>
                  <a:lnTo>
                    <a:pt x="147" y="2452"/>
                  </a:lnTo>
                  <a:lnTo>
                    <a:pt x="70" y="2221"/>
                  </a:lnTo>
                  <a:lnTo>
                    <a:pt x="17" y="2010"/>
                  </a:lnTo>
                  <a:lnTo>
                    <a:pt x="0" y="1836"/>
                  </a:lnTo>
                  <a:lnTo>
                    <a:pt x="4" y="1644"/>
                  </a:lnTo>
                  <a:lnTo>
                    <a:pt x="21" y="1465"/>
                  </a:lnTo>
                  <a:lnTo>
                    <a:pt x="50" y="1297"/>
                  </a:lnTo>
                  <a:lnTo>
                    <a:pt x="91" y="1142"/>
                  </a:lnTo>
                  <a:lnTo>
                    <a:pt x="137" y="1000"/>
                  </a:lnTo>
                  <a:lnTo>
                    <a:pt x="192" y="876"/>
                  </a:lnTo>
                  <a:lnTo>
                    <a:pt x="248" y="767"/>
                  </a:lnTo>
                  <a:lnTo>
                    <a:pt x="310" y="680"/>
                  </a:lnTo>
                  <a:lnTo>
                    <a:pt x="364" y="616"/>
                  </a:lnTo>
                  <a:lnTo>
                    <a:pt x="413" y="577"/>
                  </a:lnTo>
                  <a:lnTo>
                    <a:pt x="454" y="556"/>
                  </a:lnTo>
                  <a:lnTo>
                    <a:pt x="490" y="546"/>
                  </a:lnTo>
                  <a:lnTo>
                    <a:pt x="520" y="537"/>
                  </a:lnTo>
                  <a:lnTo>
                    <a:pt x="547" y="523"/>
                  </a:lnTo>
                  <a:lnTo>
                    <a:pt x="572" y="496"/>
                  </a:lnTo>
                  <a:lnTo>
                    <a:pt x="599" y="451"/>
                  </a:lnTo>
                  <a:lnTo>
                    <a:pt x="618" y="386"/>
                  </a:lnTo>
                  <a:lnTo>
                    <a:pt x="632" y="314"/>
                  </a:lnTo>
                  <a:lnTo>
                    <a:pt x="642" y="238"/>
                  </a:lnTo>
                  <a:lnTo>
                    <a:pt x="649" y="166"/>
                  </a:lnTo>
                  <a:lnTo>
                    <a:pt x="651" y="101"/>
                  </a:lnTo>
                  <a:lnTo>
                    <a:pt x="653" y="48"/>
                  </a:lnTo>
                  <a:lnTo>
                    <a:pt x="653" y="11"/>
                  </a:lnTo>
                  <a:lnTo>
                    <a:pt x="655" y="0"/>
                  </a:lnTo>
                  <a:lnTo>
                    <a:pt x="669" y="17"/>
                  </a:lnTo>
                  <a:lnTo>
                    <a:pt x="682" y="37"/>
                  </a:lnTo>
                  <a:lnTo>
                    <a:pt x="696" y="52"/>
                  </a:lnTo>
                  <a:lnTo>
                    <a:pt x="712" y="70"/>
                  </a:lnTo>
                  <a:lnTo>
                    <a:pt x="712" y="81"/>
                  </a:lnTo>
                  <a:lnTo>
                    <a:pt x="713" y="118"/>
                  </a:lnTo>
                  <a:lnTo>
                    <a:pt x="717" y="170"/>
                  </a:lnTo>
                  <a:lnTo>
                    <a:pt x="725" y="236"/>
                  </a:lnTo>
                  <a:lnTo>
                    <a:pt x="731" y="302"/>
                  </a:lnTo>
                  <a:lnTo>
                    <a:pt x="743" y="366"/>
                  </a:lnTo>
                  <a:lnTo>
                    <a:pt x="754" y="420"/>
                  </a:lnTo>
                  <a:lnTo>
                    <a:pt x="768" y="461"/>
                  </a:lnTo>
                  <a:lnTo>
                    <a:pt x="791" y="486"/>
                  </a:lnTo>
                  <a:lnTo>
                    <a:pt x="834" y="513"/>
                  </a:lnTo>
                  <a:lnTo>
                    <a:pt x="890" y="544"/>
                  </a:lnTo>
                  <a:lnTo>
                    <a:pt x="954" y="585"/>
                  </a:lnTo>
                  <a:lnTo>
                    <a:pt x="1018" y="638"/>
                  </a:lnTo>
                  <a:lnTo>
                    <a:pt x="1084" y="709"/>
                  </a:lnTo>
                  <a:lnTo>
                    <a:pt x="1142" y="802"/>
                  </a:lnTo>
                  <a:lnTo>
                    <a:pt x="1191" y="924"/>
                  </a:lnTo>
                  <a:lnTo>
                    <a:pt x="1227" y="1068"/>
                  </a:lnTo>
                  <a:lnTo>
                    <a:pt x="1260" y="1231"/>
                  </a:lnTo>
                  <a:lnTo>
                    <a:pt x="1287" y="1405"/>
                  </a:lnTo>
                  <a:lnTo>
                    <a:pt x="1309" y="1595"/>
                  </a:lnTo>
                  <a:lnTo>
                    <a:pt x="1315" y="1793"/>
                  </a:lnTo>
                  <a:lnTo>
                    <a:pt x="1307" y="2000"/>
                  </a:lnTo>
                  <a:lnTo>
                    <a:pt x="1280" y="2212"/>
                  </a:lnTo>
                  <a:lnTo>
                    <a:pt x="1231" y="2431"/>
                  </a:lnTo>
                  <a:lnTo>
                    <a:pt x="1204" y="2504"/>
                  </a:lnTo>
                  <a:lnTo>
                    <a:pt x="1165" y="2611"/>
                  </a:lnTo>
                  <a:lnTo>
                    <a:pt x="1115" y="2737"/>
                  </a:lnTo>
                  <a:lnTo>
                    <a:pt x="1059" y="2873"/>
                  </a:lnTo>
                  <a:lnTo>
                    <a:pt x="997" y="3003"/>
                  </a:lnTo>
                  <a:lnTo>
                    <a:pt x="935" y="3117"/>
                  </a:lnTo>
                  <a:lnTo>
                    <a:pt x="878" y="3200"/>
                  </a:lnTo>
                  <a:lnTo>
                    <a:pt x="830" y="3245"/>
                  </a:lnTo>
                  <a:lnTo>
                    <a:pt x="814" y="3247"/>
                  </a:lnTo>
                  <a:lnTo>
                    <a:pt x="795" y="3251"/>
                  </a:lnTo>
                  <a:lnTo>
                    <a:pt x="768" y="3251"/>
                  </a:lnTo>
                  <a:lnTo>
                    <a:pt x="741" y="3253"/>
                  </a:lnTo>
                  <a:lnTo>
                    <a:pt x="712" y="3253"/>
                  </a:lnTo>
                  <a:lnTo>
                    <a:pt x="684" y="3253"/>
                  </a:lnTo>
                  <a:lnTo>
                    <a:pt x="663" y="3251"/>
                  </a:lnTo>
                  <a:lnTo>
                    <a:pt x="651" y="325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368675" y="2854325"/>
              <a:ext cx="909638" cy="2570163"/>
            </a:xfrm>
            <a:custGeom>
              <a:avLst/>
              <a:gdLst/>
              <a:ahLst/>
              <a:cxnLst>
                <a:cxn ang="0">
                  <a:pos x="510" y="3179"/>
                </a:cxn>
                <a:cxn ang="0">
                  <a:pos x="318" y="2880"/>
                </a:cxn>
                <a:cxn ang="0">
                  <a:pos x="134" y="2438"/>
                </a:cxn>
                <a:cxn ang="0">
                  <a:pos x="16" y="2000"/>
                </a:cxn>
                <a:cxn ang="0">
                  <a:pos x="4" y="1636"/>
                </a:cxn>
                <a:cxn ang="0">
                  <a:pos x="47" y="1291"/>
                </a:cxn>
                <a:cxn ang="0">
                  <a:pos x="125" y="996"/>
                </a:cxn>
                <a:cxn ang="0">
                  <a:pos x="225" y="769"/>
                </a:cxn>
                <a:cxn ang="0">
                  <a:pos x="326" y="616"/>
                </a:cxn>
                <a:cxn ang="0">
                  <a:pos x="404" y="554"/>
                </a:cxn>
                <a:cxn ang="0">
                  <a:pos x="464" y="533"/>
                </a:cxn>
                <a:cxn ang="0">
                  <a:pos x="512" y="492"/>
                </a:cxn>
                <a:cxn ang="0">
                  <a:pos x="553" y="382"/>
                </a:cxn>
                <a:cxn ang="0">
                  <a:pos x="574" y="236"/>
                </a:cxn>
                <a:cxn ang="0">
                  <a:pos x="582" y="98"/>
                </a:cxn>
                <a:cxn ang="0">
                  <a:pos x="584" y="11"/>
                </a:cxn>
                <a:cxn ang="0">
                  <a:pos x="598" y="15"/>
                </a:cxn>
                <a:cxn ang="0">
                  <a:pos x="621" y="48"/>
                </a:cxn>
                <a:cxn ang="0">
                  <a:pos x="633" y="77"/>
                </a:cxn>
                <a:cxn ang="0">
                  <a:pos x="638" y="166"/>
                </a:cxn>
                <a:cxn ang="0">
                  <a:pos x="652" y="298"/>
                </a:cxn>
                <a:cxn ang="0">
                  <a:pos x="671" y="416"/>
                </a:cxn>
                <a:cxn ang="0">
                  <a:pos x="702" y="482"/>
                </a:cxn>
                <a:cxn ang="0">
                  <a:pos x="784" y="540"/>
                </a:cxn>
                <a:cxn ang="0">
                  <a:pos x="896" y="634"/>
                </a:cxn>
                <a:cxn ang="0">
                  <a:pos x="1001" y="798"/>
                </a:cxn>
                <a:cxn ang="0">
                  <a:pos x="1075" y="1062"/>
                </a:cxn>
                <a:cxn ang="0">
                  <a:pos x="1125" y="1395"/>
                </a:cxn>
                <a:cxn ang="0">
                  <a:pos x="1147" y="1781"/>
                </a:cxn>
                <a:cxn ang="0">
                  <a:pos x="1116" y="2200"/>
                </a:cxn>
                <a:cxn ang="0">
                  <a:pos x="1052" y="2491"/>
                </a:cxn>
                <a:cxn ang="0">
                  <a:pos x="976" y="2723"/>
                </a:cxn>
                <a:cxn ang="0">
                  <a:pos x="873" y="2989"/>
                </a:cxn>
                <a:cxn ang="0">
                  <a:pos x="772" y="3187"/>
                </a:cxn>
                <a:cxn ang="0">
                  <a:pos x="722" y="3233"/>
                </a:cxn>
                <a:cxn ang="0">
                  <a:pos x="681" y="3235"/>
                </a:cxn>
                <a:cxn ang="0">
                  <a:pos x="637" y="3235"/>
                </a:cxn>
                <a:cxn ang="0">
                  <a:pos x="600" y="3231"/>
                </a:cxn>
              </a:cxnLst>
              <a:rect l="0" t="0" r="r" b="b"/>
              <a:pathLst>
                <a:path w="1147" h="3237">
                  <a:moveTo>
                    <a:pt x="592" y="3231"/>
                  </a:moveTo>
                  <a:lnTo>
                    <a:pt x="510" y="3179"/>
                  </a:lnTo>
                  <a:lnTo>
                    <a:pt x="417" y="3059"/>
                  </a:lnTo>
                  <a:lnTo>
                    <a:pt x="318" y="2880"/>
                  </a:lnTo>
                  <a:lnTo>
                    <a:pt x="223" y="2669"/>
                  </a:lnTo>
                  <a:lnTo>
                    <a:pt x="134" y="2438"/>
                  </a:lnTo>
                  <a:lnTo>
                    <a:pt x="64" y="2210"/>
                  </a:lnTo>
                  <a:lnTo>
                    <a:pt x="16" y="2000"/>
                  </a:lnTo>
                  <a:lnTo>
                    <a:pt x="0" y="1828"/>
                  </a:lnTo>
                  <a:lnTo>
                    <a:pt x="4" y="1636"/>
                  </a:lnTo>
                  <a:lnTo>
                    <a:pt x="20" y="1457"/>
                  </a:lnTo>
                  <a:lnTo>
                    <a:pt x="47" y="1291"/>
                  </a:lnTo>
                  <a:lnTo>
                    <a:pt x="84" y="1138"/>
                  </a:lnTo>
                  <a:lnTo>
                    <a:pt x="125" y="996"/>
                  </a:lnTo>
                  <a:lnTo>
                    <a:pt x="173" y="874"/>
                  </a:lnTo>
                  <a:lnTo>
                    <a:pt x="225" y="769"/>
                  </a:lnTo>
                  <a:lnTo>
                    <a:pt x="280" y="682"/>
                  </a:lnTo>
                  <a:lnTo>
                    <a:pt x="326" y="616"/>
                  </a:lnTo>
                  <a:lnTo>
                    <a:pt x="369" y="577"/>
                  </a:lnTo>
                  <a:lnTo>
                    <a:pt x="404" y="554"/>
                  </a:lnTo>
                  <a:lnTo>
                    <a:pt x="437" y="544"/>
                  </a:lnTo>
                  <a:lnTo>
                    <a:pt x="464" y="533"/>
                  </a:lnTo>
                  <a:lnTo>
                    <a:pt x="489" y="519"/>
                  </a:lnTo>
                  <a:lnTo>
                    <a:pt x="512" y="492"/>
                  </a:lnTo>
                  <a:lnTo>
                    <a:pt x="536" y="447"/>
                  </a:lnTo>
                  <a:lnTo>
                    <a:pt x="553" y="382"/>
                  </a:lnTo>
                  <a:lnTo>
                    <a:pt x="567" y="312"/>
                  </a:lnTo>
                  <a:lnTo>
                    <a:pt x="574" y="236"/>
                  </a:lnTo>
                  <a:lnTo>
                    <a:pt x="580" y="164"/>
                  </a:lnTo>
                  <a:lnTo>
                    <a:pt x="582" y="98"/>
                  </a:lnTo>
                  <a:lnTo>
                    <a:pt x="584" y="46"/>
                  </a:lnTo>
                  <a:lnTo>
                    <a:pt x="584" y="11"/>
                  </a:lnTo>
                  <a:lnTo>
                    <a:pt x="586" y="0"/>
                  </a:lnTo>
                  <a:lnTo>
                    <a:pt x="598" y="15"/>
                  </a:lnTo>
                  <a:lnTo>
                    <a:pt x="609" y="33"/>
                  </a:lnTo>
                  <a:lnTo>
                    <a:pt x="621" y="48"/>
                  </a:lnTo>
                  <a:lnTo>
                    <a:pt x="633" y="66"/>
                  </a:lnTo>
                  <a:lnTo>
                    <a:pt x="633" y="77"/>
                  </a:lnTo>
                  <a:lnTo>
                    <a:pt x="635" y="114"/>
                  </a:lnTo>
                  <a:lnTo>
                    <a:pt x="638" y="166"/>
                  </a:lnTo>
                  <a:lnTo>
                    <a:pt x="646" y="232"/>
                  </a:lnTo>
                  <a:lnTo>
                    <a:pt x="652" y="298"/>
                  </a:lnTo>
                  <a:lnTo>
                    <a:pt x="662" y="362"/>
                  </a:lnTo>
                  <a:lnTo>
                    <a:pt x="671" y="416"/>
                  </a:lnTo>
                  <a:lnTo>
                    <a:pt x="683" y="457"/>
                  </a:lnTo>
                  <a:lnTo>
                    <a:pt x="702" y="482"/>
                  </a:lnTo>
                  <a:lnTo>
                    <a:pt x="737" y="509"/>
                  </a:lnTo>
                  <a:lnTo>
                    <a:pt x="784" y="540"/>
                  </a:lnTo>
                  <a:lnTo>
                    <a:pt x="840" y="581"/>
                  </a:lnTo>
                  <a:lnTo>
                    <a:pt x="896" y="634"/>
                  </a:lnTo>
                  <a:lnTo>
                    <a:pt x="953" y="705"/>
                  </a:lnTo>
                  <a:lnTo>
                    <a:pt x="1001" y="798"/>
                  </a:lnTo>
                  <a:lnTo>
                    <a:pt x="1044" y="920"/>
                  </a:lnTo>
                  <a:lnTo>
                    <a:pt x="1075" y="1062"/>
                  </a:lnTo>
                  <a:lnTo>
                    <a:pt x="1104" y="1223"/>
                  </a:lnTo>
                  <a:lnTo>
                    <a:pt x="1125" y="1395"/>
                  </a:lnTo>
                  <a:lnTo>
                    <a:pt x="1143" y="1585"/>
                  </a:lnTo>
                  <a:lnTo>
                    <a:pt x="1147" y="1781"/>
                  </a:lnTo>
                  <a:lnTo>
                    <a:pt x="1139" y="1989"/>
                  </a:lnTo>
                  <a:lnTo>
                    <a:pt x="1116" y="2200"/>
                  </a:lnTo>
                  <a:lnTo>
                    <a:pt x="1075" y="2417"/>
                  </a:lnTo>
                  <a:lnTo>
                    <a:pt x="1052" y="2491"/>
                  </a:lnTo>
                  <a:lnTo>
                    <a:pt x="1019" y="2597"/>
                  </a:lnTo>
                  <a:lnTo>
                    <a:pt x="976" y="2723"/>
                  </a:lnTo>
                  <a:lnTo>
                    <a:pt x="927" y="2859"/>
                  </a:lnTo>
                  <a:lnTo>
                    <a:pt x="873" y="2989"/>
                  </a:lnTo>
                  <a:lnTo>
                    <a:pt x="821" y="3103"/>
                  </a:lnTo>
                  <a:lnTo>
                    <a:pt x="772" y="3187"/>
                  </a:lnTo>
                  <a:lnTo>
                    <a:pt x="733" y="3231"/>
                  </a:lnTo>
                  <a:lnTo>
                    <a:pt x="722" y="3233"/>
                  </a:lnTo>
                  <a:lnTo>
                    <a:pt x="704" y="3235"/>
                  </a:lnTo>
                  <a:lnTo>
                    <a:pt x="681" y="3235"/>
                  </a:lnTo>
                  <a:lnTo>
                    <a:pt x="660" y="3237"/>
                  </a:lnTo>
                  <a:lnTo>
                    <a:pt x="637" y="3235"/>
                  </a:lnTo>
                  <a:lnTo>
                    <a:pt x="615" y="3233"/>
                  </a:lnTo>
                  <a:lnTo>
                    <a:pt x="600" y="3231"/>
                  </a:lnTo>
                  <a:lnTo>
                    <a:pt x="592" y="323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432175" y="2854325"/>
              <a:ext cx="766763" cy="2559050"/>
            </a:xfrm>
            <a:custGeom>
              <a:avLst/>
              <a:gdLst/>
              <a:ahLst/>
              <a:cxnLst>
                <a:cxn ang="0">
                  <a:pos x="452" y="3163"/>
                </a:cxn>
                <a:cxn ang="0">
                  <a:pos x="287" y="2867"/>
                </a:cxn>
                <a:cxn ang="0">
                  <a:pos x="124" y="2429"/>
                </a:cxn>
                <a:cxn ang="0">
                  <a:pos x="15" y="1993"/>
                </a:cxn>
                <a:cxn ang="0">
                  <a:pos x="4" y="1632"/>
                </a:cxn>
                <a:cxn ang="0">
                  <a:pos x="46" y="1287"/>
                </a:cxn>
                <a:cxn ang="0">
                  <a:pos x="116" y="996"/>
                </a:cxn>
                <a:cxn ang="0">
                  <a:pos x="203" y="769"/>
                </a:cxn>
                <a:cxn ang="0">
                  <a:pos x="287" y="618"/>
                </a:cxn>
                <a:cxn ang="0">
                  <a:pos x="353" y="554"/>
                </a:cxn>
                <a:cxn ang="0">
                  <a:pos x="405" y="535"/>
                </a:cxn>
                <a:cxn ang="0">
                  <a:pos x="450" y="492"/>
                </a:cxn>
                <a:cxn ang="0">
                  <a:pos x="481" y="382"/>
                </a:cxn>
                <a:cxn ang="0">
                  <a:pos x="498" y="236"/>
                </a:cxn>
                <a:cxn ang="0">
                  <a:pos x="506" y="98"/>
                </a:cxn>
                <a:cxn ang="0">
                  <a:pos x="508" y="11"/>
                </a:cxn>
                <a:cxn ang="0">
                  <a:pos x="516" y="17"/>
                </a:cxn>
                <a:cxn ang="0">
                  <a:pos x="535" y="52"/>
                </a:cxn>
                <a:cxn ang="0">
                  <a:pos x="545" y="83"/>
                </a:cxn>
                <a:cxn ang="0">
                  <a:pos x="549" y="172"/>
                </a:cxn>
                <a:cxn ang="0">
                  <a:pos x="560" y="298"/>
                </a:cxn>
                <a:cxn ang="0">
                  <a:pos x="574" y="416"/>
                </a:cxn>
                <a:cxn ang="0">
                  <a:pos x="603" y="482"/>
                </a:cxn>
                <a:cxn ang="0">
                  <a:pos x="673" y="540"/>
                </a:cxn>
                <a:cxn ang="0">
                  <a:pos x="762" y="634"/>
                </a:cxn>
                <a:cxn ang="0">
                  <a:pos x="845" y="798"/>
                </a:cxn>
                <a:cxn ang="0">
                  <a:pos x="907" y="1062"/>
                </a:cxn>
                <a:cxn ang="0">
                  <a:pos x="950" y="1395"/>
                </a:cxn>
                <a:cxn ang="0">
                  <a:pos x="966" y="1779"/>
                </a:cxn>
                <a:cxn ang="0">
                  <a:pos x="937" y="2192"/>
                </a:cxn>
                <a:cxn ang="0">
                  <a:pos x="884" y="2481"/>
                </a:cxn>
                <a:cxn ang="0">
                  <a:pos x="826" y="2714"/>
                </a:cxn>
                <a:cxn ang="0">
                  <a:pos x="745" y="2979"/>
                </a:cxn>
                <a:cxn ang="0">
                  <a:pos x="665" y="3177"/>
                </a:cxn>
                <a:cxn ang="0">
                  <a:pos x="620" y="3222"/>
                </a:cxn>
                <a:cxn ang="0">
                  <a:pos x="589" y="3224"/>
                </a:cxn>
                <a:cxn ang="0">
                  <a:pos x="555" y="3220"/>
                </a:cxn>
                <a:cxn ang="0">
                  <a:pos x="525" y="3216"/>
                </a:cxn>
              </a:cxnLst>
              <a:rect l="0" t="0" r="r" b="b"/>
              <a:pathLst>
                <a:path w="966" h="3224">
                  <a:moveTo>
                    <a:pt x="520" y="3216"/>
                  </a:moveTo>
                  <a:lnTo>
                    <a:pt x="452" y="3163"/>
                  </a:lnTo>
                  <a:lnTo>
                    <a:pt x="372" y="3041"/>
                  </a:lnTo>
                  <a:lnTo>
                    <a:pt x="287" y="2867"/>
                  </a:lnTo>
                  <a:lnTo>
                    <a:pt x="203" y="2657"/>
                  </a:lnTo>
                  <a:lnTo>
                    <a:pt x="124" y="2429"/>
                  </a:lnTo>
                  <a:lnTo>
                    <a:pt x="60" y="2202"/>
                  </a:lnTo>
                  <a:lnTo>
                    <a:pt x="15" y="1993"/>
                  </a:lnTo>
                  <a:lnTo>
                    <a:pt x="0" y="1822"/>
                  </a:lnTo>
                  <a:lnTo>
                    <a:pt x="4" y="1632"/>
                  </a:lnTo>
                  <a:lnTo>
                    <a:pt x="21" y="1454"/>
                  </a:lnTo>
                  <a:lnTo>
                    <a:pt x="46" y="1287"/>
                  </a:lnTo>
                  <a:lnTo>
                    <a:pt x="79" y="1136"/>
                  </a:lnTo>
                  <a:lnTo>
                    <a:pt x="116" y="996"/>
                  </a:lnTo>
                  <a:lnTo>
                    <a:pt x="159" y="874"/>
                  </a:lnTo>
                  <a:lnTo>
                    <a:pt x="203" y="769"/>
                  </a:lnTo>
                  <a:lnTo>
                    <a:pt x="250" y="682"/>
                  </a:lnTo>
                  <a:lnTo>
                    <a:pt x="287" y="618"/>
                  </a:lnTo>
                  <a:lnTo>
                    <a:pt x="322" y="577"/>
                  </a:lnTo>
                  <a:lnTo>
                    <a:pt x="353" y="554"/>
                  </a:lnTo>
                  <a:lnTo>
                    <a:pt x="382" y="544"/>
                  </a:lnTo>
                  <a:lnTo>
                    <a:pt x="405" y="535"/>
                  </a:lnTo>
                  <a:lnTo>
                    <a:pt x="430" y="521"/>
                  </a:lnTo>
                  <a:lnTo>
                    <a:pt x="450" y="492"/>
                  </a:lnTo>
                  <a:lnTo>
                    <a:pt x="469" y="447"/>
                  </a:lnTo>
                  <a:lnTo>
                    <a:pt x="481" y="382"/>
                  </a:lnTo>
                  <a:lnTo>
                    <a:pt x="492" y="312"/>
                  </a:lnTo>
                  <a:lnTo>
                    <a:pt x="498" y="236"/>
                  </a:lnTo>
                  <a:lnTo>
                    <a:pt x="506" y="164"/>
                  </a:lnTo>
                  <a:lnTo>
                    <a:pt x="506" y="98"/>
                  </a:lnTo>
                  <a:lnTo>
                    <a:pt x="508" y="46"/>
                  </a:lnTo>
                  <a:lnTo>
                    <a:pt x="508" y="11"/>
                  </a:lnTo>
                  <a:lnTo>
                    <a:pt x="510" y="0"/>
                  </a:lnTo>
                  <a:lnTo>
                    <a:pt x="516" y="17"/>
                  </a:lnTo>
                  <a:lnTo>
                    <a:pt x="527" y="34"/>
                  </a:lnTo>
                  <a:lnTo>
                    <a:pt x="535" y="52"/>
                  </a:lnTo>
                  <a:lnTo>
                    <a:pt x="545" y="71"/>
                  </a:lnTo>
                  <a:lnTo>
                    <a:pt x="545" y="83"/>
                  </a:lnTo>
                  <a:lnTo>
                    <a:pt x="547" y="120"/>
                  </a:lnTo>
                  <a:lnTo>
                    <a:pt x="549" y="172"/>
                  </a:lnTo>
                  <a:lnTo>
                    <a:pt x="555" y="234"/>
                  </a:lnTo>
                  <a:lnTo>
                    <a:pt x="560" y="298"/>
                  </a:lnTo>
                  <a:lnTo>
                    <a:pt x="566" y="362"/>
                  </a:lnTo>
                  <a:lnTo>
                    <a:pt x="574" y="416"/>
                  </a:lnTo>
                  <a:lnTo>
                    <a:pt x="586" y="457"/>
                  </a:lnTo>
                  <a:lnTo>
                    <a:pt x="603" y="482"/>
                  </a:lnTo>
                  <a:lnTo>
                    <a:pt x="634" y="509"/>
                  </a:lnTo>
                  <a:lnTo>
                    <a:pt x="673" y="540"/>
                  </a:lnTo>
                  <a:lnTo>
                    <a:pt x="717" y="581"/>
                  </a:lnTo>
                  <a:lnTo>
                    <a:pt x="762" y="634"/>
                  </a:lnTo>
                  <a:lnTo>
                    <a:pt x="807" y="705"/>
                  </a:lnTo>
                  <a:lnTo>
                    <a:pt x="845" y="798"/>
                  </a:lnTo>
                  <a:lnTo>
                    <a:pt x="880" y="920"/>
                  </a:lnTo>
                  <a:lnTo>
                    <a:pt x="907" y="1062"/>
                  </a:lnTo>
                  <a:lnTo>
                    <a:pt x="931" y="1223"/>
                  </a:lnTo>
                  <a:lnTo>
                    <a:pt x="950" y="1395"/>
                  </a:lnTo>
                  <a:lnTo>
                    <a:pt x="964" y="1583"/>
                  </a:lnTo>
                  <a:lnTo>
                    <a:pt x="966" y="1779"/>
                  </a:lnTo>
                  <a:lnTo>
                    <a:pt x="958" y="1983"/>
                  </a:lnTo>
                  <a:lnTo>
                    <a:pt x="937" y="2192"/>
                  </a:lnTo>
                  <a:lnTo>
                    <a:pt x="902" y="2407"/>
                  </a:lnTo>
                  <a:lnTo>
                    <a:pt x="884" y="2481"/>
                  </a:lnTo>
                  <a:lnTo>
                    <a:pt x="859" y="2588"/>
                  </a:lnTo>
                  <a:lnTo>
                    <a:pt x="826" y="2714"/>
                  </a:lnTo>
                  <a:lnTo>
                    <a:pt x="787" y="2849"/>
                  </a:lnTo>
                  <a:lnTo>
                    <a:pt x="745" y="2979"/>
                  </a:lnTo>
                  <a:lnTo>
                    <a:pt x="704" y="3094"/>
                  </a:lnTo>
                  <a:lnTo>
                    <a:pt x="665" y="3177"/>
                  </a:lnTo>
                  <a:lnTo>
                    <a:pt x="632" y="3222"/>
                  </a:lnTo>
                  <a:lnTo>
                    <a:pt x="620" y="3222"/>
                  </a:lnTo>
                  <a:lnTo>
                    <a:pt x="607" y="3224"/>
                  </a:lnTo>
                  <a:lnTo>
                    <a:pt x="589" y="3224"/>
                  </a:lnTo>
                  <a:lnTo>
                    <a:pt x="572" y="3224"/>
                  </a:lnTo>
                  <a:lnTo>
                    <a:pt x="555" y="3220"/>
                  </a:lnTo>
                  <a:lnTo>
                    <a:pt x="539" y="3220"/>
                  </a:lnTo>
                  <a:lnTo>
                    <a:pt x="525" y="3216"/>
                  </a:lnTo>
                  <a:lnTo>
                    <a:pt x="520" y="3216"/>
                  </a:lnTo>
                  <a:close/>
                </a:path>
              </a:pathLst>
            </a:custGeom>
            <a:solidFill>
              <a:srgbClr val="DB96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505200" y="2859088"/>
              <a:ext cx="603250" cy="2543175"/>
            </a:xfrm>
            <a:custGeom>
              <a:avLst/>
              <a:gdLst/>
              <a:ahLst/>
              <a:cxnLst>
                <a:cxn ang="0">
                  <a:pos x="390" y="3143"/>
                </a:cxn>
                <a:cxn ang="0">
                  <a:pos x="250" y="2848"/>
                </a:cxn>
                <a:cxn ang="0">
                  <a:pos x="107" y="2414"/>
                </a:cxn>
                <a:cxn ang="0">
                  <a:pos x="14" y="1980"/>
                </a:cxn>
                <a:cxn ang="0">
                  <a:pos x="4" y="1619"/>
                </a:cxn>
                <a:cxn ang="0">
                  <a:pos x="41" y="1280"/>
                </a:cxn>
                <a:cxn ang="0">
                  <a:pos x="103" y="993"/>
                </a:cxn>
                <a:cxn ang="0">
                  <a:pos x="173" y="768"/>
                </a:cxn>
                <a:cxn ang="0">
                  <a:pos x="239" y="617"/>
                </a:cxn>
                <a:cxn ang="0">
                  <a:pos x="295" y="555"/>
                </a:cxn>
                <a:cxn ang="0">
                  <a:pos x="339" y="532"/>
                </a:cxn>
                <a:cxn ang="0">
                  <a:pos x="376" y="491"/>
                </a:cxn>
                <a:cxn ang="0">
                  <a:pos x="401" y="382"/>
                </a:cxn>
                <a:cxn ang="0">
                  <a:pos x="413" y="235"/>
                </a:cxn>
                <a:cxn ang="0">
                  <a:pos x="419" y="97"/>
                </a:cxn>
                <a:cxn ang="0">
                  <a:pos x="421" y="12"/>
                </a:cxn>
                <a:cxn ang="0">
                  <a:pos x="454" y="66"/>
                </a:cxn>
                <a:cxn ang="0">
                  <a:pos x="454" y="115"/>
                </a:cxn>
                <a:cxn ang="0">
                  <a:pos x="460" y="229"/>
                </a:cxn>
                <a:cxn ang="0">
                  <a:pos x="469" y="357"/>
                </a:cxn>
                <a:cxn ang="0">
                  <a:pos x="485" y="452"/>
                </a:cxn>
                <a:cxn ang="0">
                  <a:pos x="518" y="504"/>
                </a:cxn>
                <a:cxn ang="0">
                  <a:pos x="582" y="576"/>
                </a:cxn>
                <a:cxn ang="0">
                  <a:pos x="650" y="698"/>
                </a:cxn>
                <a:cxn ang="0">
                  <a:pos x="708" y="912"/>
                </a:cxn>
                <a:cxn ang="0">
                  <a:pos x="741" y="1212"/>
                </a:cxn>
                <a:cxn ang="0">
                  <a:pos x="760" y="1571"/>
                </a:cxn>
                <a:cxn ang="0">
                  <a:pos x="754" y="1970"/>
                </a:cxn>
                <a:cxn ang="0">
                  <a:pos x="714" y="2393"/>
                </a:cxn>
                <a:cxn ang="0">
                  <a:pos x="681" y="2573"/>
                </a:cxn>
                <a:cxn ang="0">
                  <a:pos x="628" y="2835"/>
                </a:cxn>
                <a:cxn ang="0">
                  <a:pos x="568" y="3075"/>
                </a:cxn>
                <a:cxn ang="0">
                  <a:pos x="514" y="3201"/>
                </a:cxn>
                <a:cxn ang="0">
                  <a:pos x="498" y="3203"/>
                </a:cxn>
                <a:cxn ang="0">
                  <a:pos x="479" y="3203"/>
                </a:cxn>
                <a:cxn ang="0">
                  <a:pos x="456" y="3199"/>
                </a:cxn>
                <a:cxn ang="0">
                  <a:pos x="444" y="3195"/>
                </a:cxn>
              </a:cxnLst>
              <a:rect l="0" t="0" r="r" b="b"/>
              <a:pathLst>
                <a:path w="760" h="3203">
                  <a:moveTo>
                    <a:pt x="444" y="3195"/>
                  </a:moveTo>
                  <a:lnTo>
                    <a:pt x="390" y="3143"/>
                  </a:lnTo>
                  <a:lnTo>
                    <a:pt x="324" y="3023"/>
                  </a:lnTo>
                  <a:lnTo>
                    <a:pt x="250" y="2848"/>
                  </a:lnTo>
                  <a:lnTo>
                    <a:pt x="176" y="2641"/>
                  </a:lnTo>
                  <a:lnTo>
                    <a:pt x="107" y="2414"/>
                  </a:lnTo>
                  <a:lnTo>
                    <a:pt x="52" y="2189"/>
                  </a:lnTo>
                  <a:lnTo>
                    <a:pt x="14" y="1980"/>
                  </a:lnTo>
                  <a:lnTo>
                    <a:pt x="0" y="1807"/>
                  </a:lnTo>
                  <a:lnTo>
                    <a:pt x="4" y="1619"/>
                  </a:lnTo>
                  <a:lnTo>
                    <a:pt x="19" y="1445"/>
                  </a:lnTo>
                  <a:lnTo>
                    <a:pt x="41" y="1280"/>
                  </a:lnTo>
                  <a:lnTo>
                    <a:pt x="72" y="1131"/>
                  </a:lnTo>
                  <a:lnTo>
                    <a:pt x="103" y="993"/>
                  </a:lnTo>
                  <a:lnTo>
                    <a:pt x="138" y="873"/>
                  </a:lnTo>
                  <a:lnTo>
                    <a:pt x="173" y="768"/>
                  </a:lnTo>
                  <a:lnTo>
                    <a:pt x="209" y="683"/>
                  </a:lnTo>
                  <a:lnTo>
                    <a:pt x="239" y="617"/>
                  </a:lnTo>
                  <a:lnTo>
                    <a:pt x="268" y="578"/>
                  </a:lnTo>
                  <a:lnTo>
                    <a:pt x="295" y="555"/>
                  </a:lnTo>
                  <a:lnTo>
                    <a:pt x="320" y="543"/>
                  </a:lnTo>
                  <a:lnTo>
                    <a:pt x="339" y="532"/>
                  </a:lnTo>
                  <a:lnTo>
                    <a:pt x="359" y="518"/>
                  </a:lnTo>
                  <a:lnTo>
                    <a:pt x="376" y="491"/>
                  </a:lnTo>
                  <a:lnTo>
                    <a:pt x="392" y="448"/>
                  </a:lnTo>
                  <a:lnTo>
                    <a:pt x="401" y="382"/>
                  </a:lnTo>
                  <a:lnTo>
                    <a:pt x="409" y="311"/>
                  </a:lnTo>
                  <a:lnTo>
                    <a:pt x="413" y="235"/>
                  </a:lnTo>
                  <a:lnTo>
                    <a:pt x="419" y="163"/>
                  </a:lnTo>
                  <a:lnTo>
                    <a:pt x="419" y="97"/>
                  </a:lnTo>
                  <a:lnTo>
                    <a:pt x="421" y="47"/>
                  </a:lnTo>
                  <a:lnTo>
                    <a:pt x="421" y="12"/>
                  </a:lnTo>
                  <a:lnTo>
                    <a:pt x="423" y="0"/>
                  </a:lnTo>
                  <a:lnTo>
                    <a:pt x="454" y="66"/>
                  </a:lnTo>
                  <a:lnTo>
                    <a:pt x="454" y="78"/>
                  </a:lnTo>
                  <a:lnTo>
                    <a:pt x="454" y="115"/>
                  </a:lnTo>
                  <a:lnTo>
                    <a:pt x="456" y="167"/>
                  </a:lnTo>
                  <a:lnTo>
                    <a:pt x="460" y="229"/>
                  </a:lnTo>
                  <a:lnTo>
                    <a:pt x="464" y="293"/>
                  </a:lnTo>
                  <a:lnTo>
                    <a:pt x="469" y="357"/>
                  </a:lnTo>
                  <a:lnTo>
                    <a:pt x="475" y="411"/>
                  </a:lnTo>
                  <a:lnTo>
                    <a:pt x="485" y="452"/>
                  </a:lnTo>
                  <a:lnTo>
                    <a:pt x="496" y="477"/>
                  </a:lnTo>
                  <a:lnTo>
                    <a:pt x="518" y="504"/>
                  </a:lnTo>
                  <a:lnTo>
                    <a:pt x="547" y="535"/>
                  </a:lnTo>
                  <a:lnTo>
                    <a:pt x="582" y="576"/>
                  </a:lnTo>
                  <a:lnTo>
                    <a:pt x="615" y="627"/>
                  </a:lnTo>
                  <a:lnTo>
                    <a:pt x="650" y="698"/>
                  </a:lnTo>
                  <a:lnTo>
                    <a:pt x="681" y="791"/>
                  </a:lnTo>
                  <a:lnTo>
                    <a:pt x="708" y="912"/>
                  </a:lnTo>
                  <a:lnTo>
                    <a:pt x="723" y="1051"/>
                  </a:lnTo>
                  <a:lnTo>
                    <a:pt x="741" y="1212"/>
                  </a:lnTo>
                  <a:lnTo>
                    <a:pt x="752" y="1385"/>
                  </a:lnTo>
                  <a:lnTo>
                    <a:pt x="760" y="1571"/>
                  </a:lnTo>
                  <a:lnTo>
                    <a:pt x="760" y="1765"/>
                  </a:lnTo>
                  <a:lnTo>
                    <a:pt x="754" y="1970"/>
                  </a:lnTo>
                  <a:lnTo>
                    <a:pt x="739" y="2178"/>
                  </a:lnTo>
                  <a:lnTo>
                    <a:pt x="714" y="2393"/>
                  </a:lnTo>
                  <a:lnTo>
                    <a:pt x="700" y="2466"/>
                  </a:lnTo>
                  <a:lnTo>
                    <a:pt x="681" y="2573"/>
                  </a:lnTo>
                  <a:lnTo>
                    <a:pt x="655" y="2699"/>
                  </a:lnTo>
                  <a:lnTo>
                    <a:pt x="628" y="2835"/>
                  </a:lnTo>
                  <a:lnTo>
                    <a:pt x="597" y="2961"/>
                  </a:lnTo>
                  <a:lnTo>
                    <a:pt x="568" y="3075"/>
                  </a:lnTo>
                  <a:lnTo>
                    <a:pt x="537" y="3158"/>
                  </a:lnTo>
                  <a:lnTo>
                    <a:pt x="514" y="3201"/>
                  </a:lnTo>
                  <a:lnTo>
                    <a:pt x="506" y="3201"/>
                  </a:lnTo>
                  <a:lnTo>
                    <a:pt x="498" y="3203"/>
                  </a:lnTo>
                  <a:lnTo>
                    <a:pt x="489" y="3203"/>
                  </a:lnTo>
                  <a:lnTo>
                    <a:pt x="479" y="3203"/>
                  </a:lnTo>
                  <a:lnTo>
                    <a:pt x="467" y="3199"/>
                  </a:lnTo>
                  <a:lnTo>
                    <a:pt x="456" y="3199"/>
                  </a:lnTo>
                  <a:lnTo>
                    <a:pt x="448" y="3195"/>
                  </a:lnTo>
                  <a:lnTo>
                    <a:pt x="444" y="3195"/>
                  </a:lnTo>
                  <a:close/>
                </a:path>
              </a:pathLst>
            </a:custGeom>
            <a:solidFill>
              <a:srgbClr val="DE9C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603625" y="3614738"/>
              <a:ext cx="390525" cy="606425"/>
            </a:xfrm>
            <a:custGeom>
              <a:avLst/>
              <a:gdLst/>
              <a:ahLst/>
              <a:cxnLst>
                <a:cxn ang="0">
                  <a:pos x="70" y="245"/>
                </a:cxn>
                <a:cxn ang="0">
                  <a:pos x="37" y="314"/>
                </a:cxn>
                <a:cxn ang="0">
                  <a:pos x="14" y="390"/>
                </a:cxn>
                <a:cxn ang="0">
                  <a:pos x="0" y="466"/>
                </a:cxn>
                <a:cxn ang="0">
                  <a:pos x="0" y="541"/>
                </a:cxn>
                <a:cxn ang="0">
                  <a:pos x="8" y="609"/>
                </a:cxn>
                <a:cxn ang="0">
                  <a:pos x="29" y="671"/>
                </a:cxn>
                <a:cxn ang="0">
                  <a:pos x="60" y="720"/>
                </a:cxn>
                <a:cxn ang="0">
                  <a:pos x="105" y="752"/>
                </a:cxn>
                <a:cxn ang="0">
                  <a:pos x="157" y="764"/>
                </a:cxn>
                <a:cxn ang="0">
                  <a:pos x="223" y="762"/>
                </a:cxn>
                <a:cxn ang="0">
                  <a:pos x="291" y="745"/>
                </a:cxn>
                <a:cxn ang="0">
                  <a:pos x="359" y="712"/>
                </a:cxn>
                <a:cxn ang="0">
                  <a:pos x="417" y="659"/>
                </a:cxn>
                <a:cxn ang="0">
                  <a:pos x="464" y="594"/>
                </a:cxn>
                <a:cxn ang="0">
                  <a:pos x="489" y="510"/>
                </a:cxn>
                <a:cxn ang="0">
                  <a:pos x="493" y="411"/>
                </a:cxn>
                <a:cxn ang="0">
                  <a:pos x="479" y="307"/>
                </a:cxn>
                <a:cxn ang="0">
                  <a:pos x="469" y="217"/>
                </a:cxn>
                <a:cxn ang="0">
                  <a:pos x="456" y="140"/>
                </a:cxn>
                <a:cxn ang="0">
                  <a:pos x="442" y="82"/>
                </a:cxn>
                <a:cxn ang="0">
                  <a:pos x="421" y="37"/>
                </a:cxn>
                <a:cxn ang="0">
                  <a:pos x="392" y="10"/>
                </a:cxn>
                <a:cxn ang="0">
                  <a:pos x="353" y="0"/>
                </a:cxn>
                <a:cxn ang="0">
                  <a:pos x="305" y="10"/>
                </a:cxn>
                <a:cxn ang="0">
                  <a:pos x="252" y="25"/>
                </a:cxn>
                <a:cxn ang="0">
                  <a:pos x="215" y="41"/>
                </a:cxn>
                <a:cxn ang="0">
                  <a:pos x="184" y="57"/>
                </a:cxn>
                <a:cxn ang="0">
                  <a:pos x="163" y="78"/>
                </a:cxn>
                <a:cxn ang="0">
                  <a:pos x="142" y="103"/>
                </a:cxn>
                <a:cxn ang="0">
                  <a:pos x="122" y="140"/>
                </a:cxn>
                <a:cxn ang="0">
                  <a:pos x="99" y="184"/>
                </a:cxn>
                <a:cxn ang="0">
                  <a:pos x="70" y="245"/>
                </a:cxn>
              </a:cxnLst>
              <a:rect l="0" t="0" r="r" b="b"/>
              <a:pathLst>
                <a:path w="493" h="764">
                  <a:moveTo>
                    <a:pt x="70" y="245"/>
                  </a:moveTo>
                  <a:lnTo>
                    <a:pt x="37" y="314"/>
                  </a:lnTo>
                  <a:lnTo>
                    <a:pt x="14" y="390"/>
                  </a:lnTo>
                  <a:lnTo>
                    <a:pt x="0" y="466"/>
                  </a:lnTo>
                  <a:lnTo>
                    <a:pt x="0" y="541"/>
                  </a:lnTo>
                  <a:lnTo>
                    <a:pt x="8" y="609"/>
                  </a:lnTo>
                  <a:lnTo>
                    <a:pt x="29" y="671"/>
                  </a:lnTo>
                  <a:lnTo>
                    <a:pt x="60" y="720"/>
                  </a:lnTo>
                  <a:lnTo>
                    <a:pt x="105" y="752"/>
                  </a:lnTo>
                  <a:lnTo>
                    <a:pt x="157" y="764"/>
                  </a:lnTo>
                  <a:lnTo>
                    <a:pt x="223" y="762"/>
                  </a:lnTo>
                  <a:lnTo>
                    <a:pt x="291" y="745"/>
                  </a:lnTo>
                  <a:lnTo>
                    <a:pt x="359" y="712"/>
                  </a:lnTo>
                  <a:lnTo>
                    <a:pt x="417" y="659"/>
                  </a:lnTo>
                  <a:lnTo>
                    <a:pt x="464" y="594"/>
                  </a:lnTo>
                  <a:lnTo>
                    <a:pt x="489" y="510"/>
                  </a:lnTo>
                  <a:lnTo>
                    <a:pt x="493" y="411"/>
                  </a:lnTo>
                  <a:lnTo>
                    <a:pt x="479" y="307"/>
                  </a:lnTo>
                  <a:lnTo>
                    <a:pt x="469" y="217"/>
                  </a:lnTo>
                  <a:lnTo>
                    <a:pt x="456" y="140"/>
                  </a:lnTo>
                  <a:lnTo>
                    <a:pt x="442" y="82"/>
                  </a:lnTo>
                  <a:lnTo>
                    <a:pt x="421" y="37"/>
                  </a:lnTo>
                  <a:lnTo>
                    <a:pt x="392" y="10"/>
                  </a:lnTo>
                  <a:lnTo>
                    <a:pt x="353" y="0"/>
                  </a:lnTo>
                  <a:lnTo>
                    <a:pt x="305" y="10"/>
                  </a:lnTo>
                  <a:lnTo>
                    <a:pt x="252" y="25"/>
                  </a:lnTo>
                  <a:lnTo>
                    <a:pt x="215" y="41"/>
                  </a:lnTo>
                  <a:lnTo>
                    <a:pt x="184" y="57"/>
                  </a:lnTo>
                  <a:lnTo>
                    <a:pt x="163" y="78"/>
                  </a:lnTo>
                  <a:lnTo>
                    <a:pt x="142" y="103"/>
                  </a:lnTo>
                  <a:lnTo>
                    <a:pt x="122" y="140"/>
                  </a:lnTo>
                  <a:lnTo>
                    <a:pt x="99" y="184"/>
                  </a:lnTo>
                  <a:lnTo>
                    <a:pt x="70" y="245"/>
                  </a:lnTo>
                  <a:close/>
                </a:path>
              </a:pathLst>
            </a:custGeom>
            <a:solidFill>
              <a:srgbClr val="DE9E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627438" y="3646488"/>
              <a:ext cx="347663" cy="541338"/>
            </a:xfrm>
            <a:custGeom>
              <a:avLst/>
              <a:gdLst/>
              <a:ahLst/>
              <a:cxnLst>
                <a:cxn ang="0">
                  <a:pos x="62" y="219"/>
                </a:cxn>
                <a:cxn ang="0">
                  <a:pos x="31" y="279"/>
                </a:cxn>
                <a:cxn ang="0">
                  <a:pos x="12" y="347"/>
                </a:cxn>
                <a:cxn ang="0">
                  <a:pos x="0" y="415"/>
                </a:cxn>
                <a:cxn ang="0">
                  <a:pos x="0" y="485"/>
                </a:cxn>
                <a:cxn ang="0">
                  <a:pos x="6" y="545"/>
                </a:cxn>
                <a:cxn ang="0">
                  <a:pos x="25" y="601"/>
                </a:cxn>
                <a:cxn ang="0">
                  <a:pos x="53" y="642"/>
                </a:cxn>
                <a:cxn ang="0">
                  <a:pos x="91" y="671"/>
                </a:cxn>
                <a:cxn ang="0">
                  <a:pos x="138" y="680"/>
                </a:cxn>
                <a:cxn ang="0">
                  <a:pos x="196" y="680"/>
                </a:cxn>
                <a:cxn ang="0">
                  <a:pos x="256" y="663"/>
                </a:cxn>
                <a:cxn ang="0">
                  <a:pos x="318" y="636"/>
                </a:cxn>
                <a:cxn ang="0">
                  <a:pos x="371" y="589"/>
                </a:cxn>
                <a:cxn ang="0">
                  <a:pos x="411" y="531"/>
                </a:cxn>
                <a:cxn ang="0">
                  <a:pos x="437" y="456"/>
                </a:cxn>
                <a:cxn ang="0">
                  <a:pos x="438" y="366"/>
                </a:cxn>
                <a:cxn ang="0">
                  <a:pos x="425" y="273"/>
                </a:cxn>
                <a:cxn ang="0">
                  <a:pos x="413" y="194"/>
                </a:cxn>
                <a:cxn ang="0">
                  <a:pos x="400" y="126"/>
                </a:cxn>
                <a:cxn ang="0">
                  <a:pos x="388" y="74"/>
                </a:cxn>
                <a:cxn ang="0">
                  <a:pos x="369" y="33"/>
                </a:cxn>
                <a:cxn ang="0">
                  <a:pos x="345" y="10"/>
                </a:cxn>
                <a:cxn ang="0">
                  <a:pos x="312" y="0"/>
                </a:cxn>
                <a:cxn ang="0">
                  <a:pos x="270" y="10"/>
                </a:cxn>
                <a:cxn ang="0">
                  <a:pos x="223" y="23"/>
                </a:cxn>
                <a:cxn ang="0">
                  <a:pos x="188" y="39"/>
                </a:cxn>
                <a:cxn ang="0">
                  <a:pos x="163" y="54"/>
                </a:cxn>
                <a:cxn ang="0">
                  <a:pos x="144" y="74"/>
                </a:cxn>
                <a:cxn ang="0">
                  <a:pos x="126" y="95"/>
                </a:cxn>
                <a:cxn ang="0">
                  <a:pos x="109" y="126"/>
                </a:cxn>
                <a:cxn ang="0">
                  <a:pos x="87" y="167"/>
                </a:cxn>
                <a:cxn ang="0">
                  <a:pos x="62" y="219"/>
                </a:cxn>
              </a:cxnLst>
              <a:rect l="0" t="0" r="r" b="b"/>
              <a:pathLst>
                <a:path w="438" h="680">
                  <a:moveTo>
                    <a:pt x="62" y="219"/>
                  </a:moveTo>
                  <a:lnTo>
                    <a:pt x="31" y="279"/>
                  </a:lnTo>
                  <a:lnTo>
                    <a:pt x="12" y="347"/>
                  </a:lnTo>
                  <a:lnTo>
                    <a:pt x="0" y="415"/>
                  </a:lnTo>
                  <a:lnTo>
                    <a:pt x="0" y="485"/>
                  </a:lnTo>
                  <a:lnTo>
                    <a:pt x="6" y="545"/>
                  </a:lnTo>
                  <a:lnTo>
                    <a:pt x="25" y="601"/>
                  </a:lnTo>
                  <a:lnTo>
                    <a:pt x="53" y="642"/>
                  </a:lnTo>
                  <a:lnTo>
                    <a:pt x="91" y="671"/>
                  </a:lnTo>
                  <a:lnTo>
                    <a:pt x="138" y="680"/>
                  </a:lnTo>
                  <a:lnTo>
                    <a:pt x="196" y="680"/>
                  </a:lnTo>
                  <a:lnTo>
                    <a:pt x="256" y="663"/>
                  </a:lnTo>
                  <a:lnTo>
                    <a:pt x="318" y="636"/>
                  </a:lnTo>
                  <a:lnTo>
                    <a:pt x="371" y="589"/>
                  </a:lnTo>
                  <a:lnTo>
                    <a:pt x="411" y="531"/>
                  </a:lnTo>
                  <a:lnTo>
                    <a:pt x="437" y="456"/>
                  </a:lnTo>
                  <a:lnTo>
                    <a:pt x="438" y="366"/>
                  </a:lnTo>
                  <a:lnTo>
                    <a:pt x="425" y="273"/>
                  </a:lnTo>
                  <a:lnTo>
                    <a:pt x="413" y="194"/>
                  </a:lnTo>
                  <a:lnTo>
                    <a:pt x="400" y="126"/>
                  </a:lnTo>
                  <a:lnTo>
                    <a:pt x="388" y="74"/>
                  </a:lnTo>
                  <a:lnTo>
                    <a:pt x="369" y="33"/>
                  </a:lnTo>
                  <a:lnTo>
                    <a:pt x="345" y="10"/>
                  </a:lnTo>
                  <a:lnTo>
                    <a:pt x="312" y="0"/>
                  </a:lnTo>
                  <a:lnTo>
                    <a:pt x="270" y="10"/>
                  </a:lnTo>
                  <a:lnTo>
                    <a:pt x="223" y="23"/>
                  </a:lnTo>
                  <a:lnTo>
                    <a:pt x="188" y="39"/>
                  </a:lnTo>
                  <a:lnTo>
                    <a:pt x="163" y="54"/>
                  </a:lnTo>
                  <a:lnTo>
                    <a:pt x="144" y="74"/>
                  </a:lnTo>
                  <a:lnTo>
                    <a:pt x="126" y="95"/>
                  </a:lnTo>
                  <a:lnTo>
                    <a:pt x="109" y="126"/>
                  </a:lnTo>
                  <a:lnTo>
                    <a:pt x="87" y="167"/>
                  </a:lnTo>
                  <a:lnTo>
                    <a:pt x="62" y="219"/>
                  </a:lnTo>
                  <a:close/>
                </a:path>
              </a:pathLst>
            </a:custGeom>
            <a:solidFill>
              <a:srgbClr val="E0A3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643313" y="3679825"/>
              <a:ext cx="311150" cy="479425"/>
            </a:xfrm>
            <a:custGeom>
              <a:avLst/>
              <a:gdLst/>
              <a:ahLst/>
              <a:cxnLst>
                <a:cxn ang="0">
                  <a:pos x="54" y="192"/>
                </a:cxn>
                <a:cxn ang="0">
                  <a:pos x="27" y="244"/>
                </a:cxn>
                <a:cxn ang="0">
                  <a:pos x="9" y="304"/>
                </a:cxn>
                <a:cxn ang="0">
                  <a:pos x="0" y="364"/>
                </a:cxn>
                <a:cxn ang="0">
                  <a:pos x="0" y="424"/>
                </a:cxn>
                <a:cxn ang="0">
                  <a:pos x="5" y="479"/>
                </a:cxn>
                <a:cxn ang="0">
                  <a:pos x="23" y="529"/>
                </a:cxn>
                <a:cxn ang="0">
                  <a:pos x="48" y="568"/>
                </a:cxn>
                <a:cxn ang="0">
                  <a:pos x="85" y="595"/>
                </a:cxn>
                <a:cxn ang="0">
                  <a:pos x="128" y="605"/>
                </a:cxn>
                <a:cxn ang="0">
                  <a:pos x="178" y="603"/>
                </a:cxn>
                <a:cxn ang="0">
                  <a:pos x="230" y="587"/>
                </a:cxn>
                <a:cxn ang="0">
                  <a:pos x="285" y="562"/>
                </a:cxn>
                <a:cxn ang="0">
                  <a:pos x="329" y="521"/>
                </a:cxn>
                <a:cxn ang="0">
                  <a:pos x="366" y="469"/>
                </a:cxn>
                <a:cxn ang="0">
                  <a:pos x="387" y="403"/>
                </a:cxn>
                <a:cxn ang="0">
                  <a:pos x="391" y="325"/>
                </a:cxn>
                <a:cxn ang="0">
                  <a:pos x="380" y="240"/>
                </a:cxn>
                <a:cxn ang="0">
                  <a:pos x="370" y="170"/>
                </a:cxn>
                <a:cxn ang="0">
                  <a:pos x="360" y="110"/>
                </a:cxn>
                <a:cxn ang="0">
                  <a:pos x="349" y="64"/>
                </a:cxn>
                <a:cxn ang="0">
                  <a:pos x="331" y="29"/>
                </a:cxn>
                <a:cxn ang="0">
                  <a:pos x="310" y="7"/>
                </a:cxn>
                <a:cxn ang="0">
                  <a:pos x="281" y="0"/>
                </a:cxn>
                <a:cxn ang="0">
                  <a:pos x="244" y="9"/>
                </a:cxn>
                <a:cxn ang="0">
                  <a:pos x="201" y="21"/>
                </a:cxn>
                <a:cxn ang="0">
                  <a:pos x="172" y="33"/>
                </a:cxn>
                <a:cxn ang="0">
                  <a:pos x="149" y="44"/>
                </a:cxn>
                <a:cxn ang="0">
                  <a:pos x="131" y="62"/>
                </a:cxn>
                <a:cxn ang="0">
                  <a:pos x="114" y="81"/>
                </a:cxn>
                <a:cxn ang="0">
                  <a:pos x="98" y="110"/>
                </a:cxn>
                <a:cxn ang="0">
                  <a:pos x="79" y="145"/>
                </a:cxn>
                <a:cxn ang="0">
                  <a:pos x="54" y="192"/>
                </a:cxn>
              </a:cxnLst>
              <a:rect l="0" t="0" r="r" b="b"/>
              <a:pathLst>
                <a:path w="391" h="605">
                  <a:moveTo>
                    <a:pt x="54" y="192"/>
                  </a:moveTo>
                  <a:lnTo>
                    <a:pt x="27" y="244"/>
                  </a:lnTo>
                  <a:lnTo>
                    <a:pt x="9" y="304"/>
                  </a:lnTo>
                  <a:lnTo>
                    <a:pt x="0" y="364"/>
                  </a:lnTo>
                  <a:lnTo>
                    <a:pt x="0" y="424"/>
                  </a:lnTo>
                  <a:lnTo>
                    <a:pt x="5" y="479"/>
                  </a:lnTo>
                  <a:lnTo>
                    <a:pt x="23" y="529"/>
                  </a:lnTo>
                  <a:lnTo>
                    <a:pt x="48" y="568"/>
                  </a:lnTo>
                  <a:lnTo>
                    <a:pt x="85" y="595"/>
                  </a:lnTo>
                  <a:lnTo>
                    <a:pt x="128" y="605"/>
                  </a:lnTo>
                  <a:lnTo>
                    <a:pt x="178" y="603"/>
                  </a:lnTo>
                  <a:lnTo>
                    <a:pt x="230" y="587"/>
                  </a:lnTo>
                  <a:lnTo>
                    <a:pt x="285" y="562"/>
                  </a:lnTo>
                  <a:lnTo>
                    <a:pt x="329" y="521"/>
                  </a:lnTo>
                  <a:lnTo>
                    <a:pt x="366" y="469"/>
                  </a:lnTo>
                  <a:lnTo>
                    <a:pt x="387" y="403"/>
                  </a:lnTo>
                  <a:lnTo>
                    <a:pt x="391" y="325"/>
                  </a:lnTo>
                  <a:lnTo>
                    <a:pt x="380" y="240"/>
                  </a:lnTo>
                  <a:lnTo>
                    <a:pt x="370" y="170"/>
                  </a:lnTo>
                  <a:lnTo>
                    <a:pt x="360" y="110"/>
                  </a:lnTo>
                  <a:lnTo>
                    <a:pt x="349" y="64"/>
                  </a:lnTo>
                  <a:lnTo>
                    <a:pt x="331" y="29"/>
                  </a:lnTo>
                  <a:lnTo>
                    <a:pt x="310" y="7"/>
                  </a:lnTo>
                  <a:lnTo>
                    <a:pt x="281" y="0"/>
                  </a:lnTo>
                  <a:lnTo>
                    <a:pt x="244" y="9"/>
                  </a:lnTo>
                  <a:lnTo>
                    <a:pt x="201" y="21"/>
                  </a:lnTo>
                  <a:lnTo>
                    <a:pt x="172" y="33"/>
                  </a:lnTo>
                  <a:lnTo>
                    <a:pt x="149" y="44"/>
                  </a:lnTo>
                  <a:lnTo>
                    <a:pt x="131" y="62"/>
                  </a:lnTo>
                  <a:lnTo>
                    <a:pt x="114" y="81"/>
                  </a:lnTo>
                  <a:lnTo>
                    <a:pt x="98" y="110"/>
                  </a:lnTo>
                  <a:lnTo>
                    <a:pt x="79" y="145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3A8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662363" y="3706813"/>
              <a:ext cx="274638" cy="422275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23" y="219"/>
                </a:cxn>
                <a:cxn ang="0">
                  <a:pos x="8" y="271"/>
                </a:cxn>
                <a:cxn ang="0">
                  <a:pos x="0" y="323"/>
                </a:cxn>
                <a:cxn ang="0">
                  <a:pos x="0" y="378"/>
                </a:cxn>
                <a:cxn ang="0">
                  <a:pos x="4" y="424"/>
                </a:cxn>
                <a:cxn ang="0">
                  <a:pos x="17" y="467"/>
                </a:cxn>
                <a:cxn ang="0">
                  <a:pos x="41" y="500"/>
                </a:cxn>
                <a:cxn ang="0">
                  <a:pos x="72" y="523"/>
                </a:cxn>
                <a:cxn ang="0">
                  <a:pos x="110" y="531"/>
                </a:cxn>
                <a:cxn ang="0">
                  <a:pos x="155" y="531"/>
                </a:cxn>
                <a:cxn ang="0">
                  <a:pos x="203" y="519"/>
                </a:cxn>
                <a:cxn ang="0">
                  <a:pos x="252" y="496"/>
                </a:cxn>
                <a:cxn ang="0">
                  <a:pos x="293" y="461"/>
                </a:cxn>
                <a:cxn ang="0">
                  <a:pos x="326" y="414"/>
                </a:cxn>
                <a:cxn ang="0">
                  <a:pos x="343" y="354"/>
                </a:cxn>
                <a:cxn ang="0">
                  <a:pos x="347" y="285"/>
                </a:cxn>
                <a:cxn ang="0">
                  <a:pos x="337" y="211"/>
                </a:cxn>
                <a:cxn ang="0">
                  <a:pos x="329" y="149"/>
                </a:cxn>
                <a:cxn ang="0">
                  <a:pos x="320" y="97"/>
                </a:cxn>
                <a:cxn ang="0">
                  <a:pos x="310" y="56"/>
                </a:cxn>
                <a:cxn ang="0">
                  <a:pos x="295" y="25"/>
                </a:cxn>
                <a:cxn ang="0">
                  <a:pos x="275" y="5"/>
                </a:cxn>
                <a:cxn ang="0">
                  <a:pos x="248" y="0"/>
                </a:cxn>
                <a:cxn ang="0">
                  <a:pos x="215" y="5"/>
                </a:cxn>
                <a:cxn ang="0">
                  <a:pos x="178" y="15"/>
                </a:cxn>
                <a:cxn ang="0">
                  <a:pos x="151" y="27"/>
                </a:cxn>
                <a:cxn ang="0">
                  <a:pos x="130" y="38"/>
                </a:cxn>
                <a:cxn ang="0">
                  <a:pos x="114" y="54"/>
                </a:cxn>
                <a:cxn ang="0">
                  <a:pos x="99" y="71"/>
                </a:cxn>
                <a:cxn ang="0">
                  <a:pos x="85" y="97"/>
                </a:cxn>
                <a:cxn ang="0">
                  <a:pos x="66" y="128"/>
                </a:cxn>
                <a:cxn ang="0">
                  <a:pos x="46" y="172"/>
                </a:cxn>
              </a:cxnLst>
              <a:rect l="0" t="0" r="r" b="b"/>
              <a:pathLst>
                <a:path w="347" h="531">
                  <a:moveTo>
                    <a:pt x="46" y="172"/>
                  </a:moveTo>
                  <a:lnTo>
                    <a:pt x="23" y="219"/>
                  </a:lnTo>
                  <a:lnTo>
                    <a:pt x="8" y="271"/>
                  </a:lnTo>
                  <a:lnTo>
                    <a:pt x="0" y="323"/>
                  </a:lnTo>
                  <a:lnTo>
                    <a:pt x="0" y="378"/>
                  </a:lnTo>
                  <a:lnTo>
                    <a:pt x="4" y="424"/>
                  </a:lnTo>
                  <a:lnTo>
                    <a:pt x="17" y="467"/>
                  </a:lnTo>
                  <a:lnTo>
                    <a:pt x="41" y="500"/>
                  </a:lnTo>
                  <a:lnTo>
                    <a:pt x="72" y="523"/>
                  </a:lnTo>
                  <a:lnTo>
                    <a:pt x="110" y="531"/>
                  </a:lnTo>
                  <a:lnTo>
                    <a:pt x="155" y="531"/>
                  </a:lnTo>
                  <a:lnTo>
                    <a:pt x="203" y="519"/>
                  </a:lnTo>
                  <a:lnTo>
                    <a:pt x="252" y="496"/>
                  </a:lnTo>
                  <a:lnTo>
                    <a:pt x="293" y="461"/>
                  </a:lnTo>
                  <a:lnTo>
                    <a:pt x="326" y="414"/>
                  </a:lnTo>
                  <a:lnTo>
                    <a:pt x="343" y="354"/>
                  </a:lnTo>
                  <a:lnTo>
                    <a:pt x="347" y="285"/>
                  </a:lnTo>
                  <a:lnTo>
                    <a:pt x="337" y="211"/>
                  </a:lnTo>
                  <a:lnTo>
                    <a:pt x="329" y="149"/>
                  </a:lnTo>
                  <a:lnTo>
                    <a:pt x="320" y="97"/>
                  </a:lnTo>
                  <a:lnTo>
                    <a:pt x="310" y="56"/>
                  </a:lnTo>
                  <a:lnTo>
                    <a:pt x="295" y="25"/>
                  </a:lnTo>
                  <a:lnTo>
                    <a:pt x="275" y="5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178" y="15"/>
                  </a:lnTo>
                  <a:lnTo>
                    <a:pt x="151" y="27"/>
                  </a:lnTo>
                  <a:lnTo>
                    <a:pt x="130" y="38"/>
                  </a:lnTo>
                  <a:lnTo>
                    <a:pt x="114" y="54"/>
                  </a:lnTo>
                  <a:lnTo>
                    <a:pt x="99" y="71"/>
                  </a:lnTo>
                  <a:lnTo>
                    <a:pt x="85" y="97"/>
                  </a:lnTo>
                  <a:lnTo>
                    <a:pt x="66" y="128"/>
                  </a:lnTo>
                  <a:lnTo>
                    <a:pt x="46" y="172"/>
                  </a:lnTo>
                  <a:close/>
                </a:path>
              </a:pathLst>
            </a:custGeom>
            <a:solidFill>
              <a:srgbClr val="E3AB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79825" y="3730625"/>
              <a:ext cx="238125" cy="373063"/>
            </a:xfrm>
            <a:custGeom>
              <a:avLst/>
              <a:gdLst/>
              <a:ahLst/>
              <a:cxnLst>
                <a:cxn ang="0">
                  <a:pos x="41" y="155"/>
                </a:cxn>
                <a:cxn ang="0">
                  <a:pos x="21" y="195"/>
                </a:cxn>
                <a:cxn ang="0">
                  <a:pos x="8" y="242"/>
                </a:cxn>
                <a:cxn ang="0">
                  <a:pos x="0" y="289"/>
                </a:cxn>
                <a:cxn ang="0">
                  <a:pos x="0" y="335"/>
                </a:cxn>
                <a:cxn ang="0">
                  <a:pos x="6" y="376"/>
                </a:cxn>
                <a:cxn ang="0">
                  <a:pos x="18" y="415"/>
                </a:cxn>
                <a:cxn ang="0">
                  <a:pos x="35" y="444"/>
                </a:cxn>
                <a:cxn ang="0">
                  <a:pos x="62" y="465"/>
                </a:cxn>
                <a:cxn ang="0">
                  <a:pos x="95" y="471"/>
                </a:cxn>
                <a:cxn ang="0">
                  <a:pos x="136" y="471"/>
                </a:cxn>
                <a:cxn ang="0">
                  <a:pos x="179" y="459"/>
                </a:cxn>
                <a:cxn ang="0">
                  <a:pos x="221" y="442"/>
                </a:cxn>
                <a:cxn ang="0">
                  <a:pos x="256" y="411"/>
                </a:cxn>
                <a:cxn ang="0">
                  <a:pos x="283" y="370"/>
                </a:cxn>
                <a:cxn ang="0">
                  <a:pos x="299" y="318"/>
                </a:cxn>
                <a:cxn ang="0">
                  <a:pos x="301" y="256"/>
                </a:cxn>
                <a:cxn ang="0">
                  <a:pos x="293" y="190"/>
                </a:cxn>
                <a:cxn ang="0">
                  <a:pos x="287" y="135"/>
                </a:cxn>
                <a:cxn ang="0">
                  <a:pos x="279" y="87"/>
                </a:cxn>
                <a:cxn ang="0">
                  <a:pos x="272" y="50"/>
                </a:cxn>
                <a:cxn ang="0">
                  <a:pos x="258" y="21"/>
                </a:cxn>
                <a:cxn ang="0">
                  <a:pos x="241" y="5"/>
                </a:cxn>
                <a:cxn ang="0">
                  <a:pos x="217" y="0"/>
                </a:cxn>
                <a:cxn ang="0">
                  <a:pos x="188" y="5"/>
                </a:cxn>
                <a:cxn ang="0">
                  <a:pos x="155" y="15"/>
                </a:cxn>
                <a:cxn ang="0">
                  <a:pos x="132" y="25"/>
                </a:cxn>
                <a:cxn ang="0">
                  <a:pos x="113" y="35"/>
                </a:cxn>
                <a:cxn ang="0">
                  <a:pos x="101" y="48"/>
                </a:cxn>
                <a:cxn ang="0">
                  <a:pos x="87" y="64"/>
                </a:cxn>
                <a:cxn ang="0">
                  <a:pos x="76" y="87"/>
                </a:cxn>
                <a:cxn ang="0">
                  <a:pos x="60" y="116"/>
                </a:cxn>
                <a:cxn ang="0">
                  <a:pos x="41" y="155"/>
                </a:cxn>
              </a:cxnLst>
              <a:rect l="0" t="0" r="r" b="b"/>
              <a:pathLst>
                <a:path w="301" h="471">
                  <a:moveTo>
                    <a:pt x="41" y="155"/>
                  </a:moveTo>
                  <a:lnTo>
                    <a:pt x="21" y="195"/>
                  </a:lnTo>
                  <a:lnTo>
                    <a:pt x="8" y="242"/>
                  </a:lnTo>
                  <a:lnTo>
                    <a:pt x="0" y="289"/>
                  </a:lnTo>
                  <a:lnTo>
                    <a:pt x="0" y="335"/>
                  </a:lnTo>
                  <a:lnTo>
                    <a:pt x="6" y="376"/>
                  </a:lnTo>
                  <a:lnTo>
                    <a:pt x="18" y="415"/>
                  </a:lnTo>
                  <a:lnTo>
                    <a:pt x="35" y="444"/>
                  </a:lnTo>
                  <a:lnTo>
                    <a:pt x="62" y="465"/>
                  </a:lnTo>
                  <a:lnTo>
                    <a:pt x="95" y="471"/>
                  </a:lnTo>
                  <a:lnTo>
                    <a:pt x="136" y="471"/>
                  </a:lnTo>
                  <a:lnTo>
                    <a:pt x="179" y="459"/>
                  </a:lnTo>
                  <a:lnTo>
                    <a:pt x="221" y="442"/>
                  </a:lnTo>
                  <a:lnTo>
                    <a:pt x="256" y="411"/>
                  </a:lnTo>
                  <a:lnTo>
                    <a:pt x="283" y="370"/>
                  </a:lnTo>
                  <a:lnTo>
                    <a:pt x="299" y="318"/>
                  </a:lnTo>
                  <a:lnTo>
                    <a:pt x="301" y="256"/>
                  </a:lnTo>
                  <a:lnTo>
                    <a:pt x="293" y="190"/>
                  </a:lnTo>
                  <a:lnTo>
                    <a:pt x="287" y="135"/>
                  </a:lnTo>
                  <a:lnTo>
                    <a:pt x="279" y="87"/>
                  </a:lnTo>
                  <a:lnTo>
                    <a:pt x="272" y="50"/>
                  </a:lnTo>
                  <a:lnTo>
                    <a:pt x="258" y="21"/>
                  </a:lnTo>
                  <a:lnTo>
                    <a:pt x="241" y="5"/>
                  </a:lnTo>
                  <a:lnTo>
                    <a:pt x="217" y="0"/>
                  </a:lnTo>
                  <a:lnTo>
                    <a:pt x="188" y="5"/>
                  </a:lnTo>
                  <a:lnTo>
                    <a:pt x="155" y="15"/>
                  </a:lnTo>
                  <a:lnTo>
                    <a:pt x="132" y="25"/>
                  </a:lnTo>
                  <a:lnTo>
                    <a:pt x="113" y="35"/>
                  </a:lnTo>
                  <a:lnTo>
                    <a:pt x="101" y="48"/>
                  </a:lnTo>
                  <a:lnTo>
                    <a:pt x="87" y="64"/>
                  </a:lnTo>
                  <a:lnTo>
                    <a:pt x="76" y="87"/>
                  </a:lnTo>
                  <a:lnTo>
                    <a:pt x="60" y="116"/>
                  </a:lnTo>
                  <a:lnTo>
                    <a:pt x="41" y="155"/>
                  </a:lnTo>
                  <a:close/>
                </a:path>
              </a:pathLst>
            </a:custGeom>
            <a:solidFill>
              <a:srgbClr val="E6B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119563" y="5476875"/>
              <a:ext cx="69850" cy="185738"/>
            </a:xfrm>
            <a:custGeom>
              <a:avLst/>
              <a:gdLst/>
              <a:ahLst/>
              <a:cxnLst>
                <a:cxn ang="0">
                  <a:pos x="87" y="235"/>
                </a:cxn>
                <a:cxn ang="0">
                  <a:pos x="85" y="202"/>
                </a:cxn>
                <a:cxn ang="0">
                  <a:pos x="83" y="169"/>
                </a:cxn>
                <a:cxn ang="0">
                  <a:pos x="79" y="134"/>
                </a:cxn>
                <a:cxn ang="0">
                  <a:pos x="73" y="101"/>
                </a:cxn>
                <a:cxn ang="0">
                  <a:pos x="62" y="68"/>
                </a:cxn>
                <a:cxn ang="0">
                  <a:pos x="48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9"/>
                </a:cxn>
                <a:cxn ang="0">
                  <a:pos x="19" y="33"/>
                </a:cxn>
                <a:cxn ang="0">
                  <a:pos x="37" y="52"/>
                </a:cxn>
                <a:cxn ang="0">
                  <a:pos x="50" y="76"/>
                </a:cxn>
                <a:cxn ang="0">
                  <a:pos x="62" y="105"/>
                </a:cxn>
                <a:cxn ang="0">
                  <a:pos x="68" y="134"/>
                </a:cxn>
                <a:cxn ang="0">
                  <a:pos x="73" y="167"/>
                </a:cxn>
                <a:cxn ang="0">
                  <a:pos x="75" y="200"/>
                </a:cxn>
                <a:cxn ang="0">
                  <a:pos x="77" y="235"/>
                </a:cxn>
                <a:cxn ang="0">
                  <a:pos x="87" y="235"/>
                </a:cxn>
              </a:cxnLst>
              <a:rect l="0" t="0" r="r" b="b"/>
              <a:pathLst>
                <a:path w="87" h="235">
                  <a:moveTo>
                    <a:pt x="87" y="235"/>
                  </a:moveTo>
                  <a:lnTo>
                    <a:pt x="85" y="202"/>
                  </a:lnTo>
                  <a:lnTo>
                    <a:pt x="83" y="169"/>
                  </a:lnTo>
                  <a:lnTo>
                    <a:pt x="79" y="134"/>
                  </a:lnTo>
                  <a:lnTo>
                    <a:pt x="73" y="101"/>
                  </a:lnTo>
                  <a:lnTo>
                    <a:pt x="62" y="68"/>
                  </a:lnTo>
                  <a:lnTo>
                    <a:pt x="48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9"/>
                  </a:lnTo>
                  <a:lnTo>
                    <a:pt x="19" y="33"/>
                  </a:lnTo>
                  <a:lnTo>
                    <a:pt x="37" y="52"/>
                  </a:lnTo>
                  <a:lnTo>
                    <a:pt x="50" y="76"/>
                  </a:lnTo>
                  <a:lnTo>
                    <a:pt x="62" y="105"/>
                  </a:lnTo>
                  <a:lnTo>
                    <a:pt x="68" y="134"/>
                  </a:lnTo>
                  <a:lnTo>
                    <a:pt x="73" y="167"/>
                  </a:lnTo>
                  <a:lnTo>
                    <a:pt x="75" y="200"/>
                  </a:lnTo>
                  <a:lnTo>
                    <a:pt x="7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119563" y="5480050"/>
              <a:ext cx="65088" cy="182563"/>
            </a:xfrm>
            <a:custGeom>
              <a:avLst/>
              <a:gdLst/>
              <a:ahLst/>
              <a:cxnLst>
                <a:cxn ang="0">
                  <a:pos x="81" y="231"/>
                </a:cxn>
                <a:cxn ang="0">
                  <a:pos x="81" y="198"/>
                </a:cxn>
                <a:cxn ang="0">
                  <a:pos x="81" y="165"/>
                </a:cxn>
                <a:cxn ang="0">
                  <a:pos x="77" y="130"/>
                </a:cxn>
                <a:cxn ang="0">
                  <a:pos x="72" y="99"/>
                </a:cxn>
                <a:cxn ang="0">
                  <a:pos x="60" y="66"/>
                </a:cxn>
                <a:cxn ang="0">
                  <a:pos x="46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1" y="25"/>
                </a:cxn>
                <a:cxn ang="0">
                  <a:pos x="39" y="46"/>
                </a:cxn>
                <a:cxn ang="0">
                  <a:pos x="52" y="72"/>
                </a:cxn>
                <a:cxn ang="0">
                  <a:pos x="64" y="101"/>
                </a:cxn>
                <a:cxn ang="0">
                  <a:pos x="70" y="130"/>
                </a:cxn>
                <a:cxn ang="0">
                  <a:pos x="75" y="163"/>
                </a:cxn>
                <a:cxn ang="0">
                  <a:pos x="75" y="196"/>
                </a:cxn>
                <a:cxn ang="0">
                  <a:pos x="77" y="231"/>
                </a:cxn>
                <a:cxn ang="0">
                  <a:pos x="81" y="231"/>
                </a:cxn>
              </a:cxnLst>
              <a:rect l="0" t="0" r="r" b="b"/>
              <a:pathLst>
                <a:path w="81" h="231">
                  <a:moveTo>
                    <a:pt x="81" y="231"/>
                  </a:moveTo>
                  <a:lnTo>
                    <a:pt x="81" y="198"/>
                  </a:lnTo>
                  <a:lnTo>
                    <a:pt x="81" y="165"/>
                  </a:lnTo>
                  <a:lnTo>
                    <a:pt x="77" y="130"/>
                  </a:lnTo>
                  <a:lnTo>
                    <a:pt x="72" y="99"/>
                  </a:lnTo>
                  <a:lnTo>
                    <a:pt x="60" y="66"/>
                  </a:lnTo>
                  <a:lnTo>
                    <a:pt x="46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1" y="25"/>
                  </a:lnTo>
                  <a:lnTo>
                    <a:pt x="39" y="46"/>
                  </a:lnTo>
                  <a:lnTo>
                    <a:pt x="52" y="72"/>
                  </a:lnTo>
                  <a:lnTo>
                    <a:pt x="64" y="101"/>
                  </a:lnTo>
                  <a:lnTo>
                    <a:pt x="70" y="130"/>
                  </a:lnTo>
                  <a:lnTo>
                    <a:pt x="75" y="163"/>
                  </a:lnTo>
                  <a:lnTo>
                    <a:pt x="75" y="196"/>
                  </a:lnTo>
                  <a:lnTo>
                    <a:pt x="77" y="231"/>
                  </a:lnTo>
                  <a:lnTo>
                    <a:pt x="81" y="23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132263" y="5459413"/>
              <a:ext cx="68263" cy="171450"/>
            </a:xfrm>
            <a:custGeom>
              <a:avLst/>
              <a:gdLst/>
              <a:ahLst/>
              <a:cxnLst>
                <a:cxn ang="0">
                  <a:pos x="88" y="215"/>
                </a:cxn>
                <a:cxn ang="0">
                  <a:pos x="86" y="184"/>
                </a:cxn>
                <a:cxn ang="0">
                  <a:pos x="82" y="155"/>
                </a:cxn>
                <a:cxn ang="0">
                  <a:pos x="76" y="126"/>
                </a:cxn>
                <a:cxn ang="0">
                  <a:pos x="68" y="97"/>
                </a:cxn>
                <a:cxn ang="0">
                  <a:pos x="57" y="68"/>
                </a:cxn>
                <a:cxn ang="0">
                  <a:pos x="45" y="42"/>
                </a:cxn>
                <a:cxn ang="0">
                  <a:pos x="27" y="19"/>
                </a:cxn>
                <a:cxn ang="0">
                  <a:pos x="10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31" y="54"/>
                </a:cxn>
                <a:cxn ang="0">
                  <a:pos x="43" y="75"/>
                </a:cxn>
                <a:cxn ang="0">
                  <a:pos x="55" y="102"/>
                </a:cxn>
                <a:cxn ang="0">
                  <a:pos x="62" y="130"/>
                </a:cxn>
                <a:cxn ang="0">
                  <a:pos x="68" y="159"/>
                </a:cxn>
                <a:cxn ang="0">
                  <a:pos x="72" y="186"/>
                </a:cxn>
                <a:cxn ang="0">
                  <a:pos x="78" y="215"/>
                </a:cxn>
                <a:cxn ang="0">
                  <a:pos x="88" y="215"/>
                </a:cxn>
              </a:cxnLst>
              <a:rect l="0" t="0" r="r" b="b"/>
              <a:pathLst>
                <a:path w="88" h="215">
                  <a:moveTo>
                    <a:pt x="88" y="215"/>
                  </a:moveTo>
                  <a:lnTo>
                    <a:pt x="86" y="184"/>
                  </a:lnTo>
                  <a:lnTo>
                    <a:pt x="82" y="155"/>
                  </a:lnTo>
                  <a:lnTo>
                    <a:pt x="76" y="126"/>
                  </a:lnTo>
                  <a:lnTo>
                    <a:pt x="68" y="97"/>
                  </a:lnTo>
                  <a:lnTo>
                    <a:pt x="57" y="68"/>
                  </a:lnTo>
                  <a:lnTo>
                    <a:pt x="45" y="42"/>
                  </a:lnTo>
                  <a:lnTo>
                    <a:pt x="27" y="19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31" y="54"/>
                  </a:lnTo>
                  <a:lnTo>
                    <a:pt x="43" y="75"/>
                  </a:lnTo>
                  <a:lnTo>
                    <a:pt x="55" y="102"/>
                  </a:lnTo>
                  <a:lnTo>
                    <a:pt x="62" y="130"/>
                  </a:lnTo>
                  <a:lnTo>
                    <a:pt x="68" y="159"/>
                  </a:lnTo>
                  <a:lnTo>
                    <a:pt x="72" y="186"/>
                  </a:lnTo>
                  <a:lnTo>
                    <a:pt x="78" y="215"/>
                  </a:lnTo>
                  <a:lnTo>
                    <a:pt x="88" y="21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132263" y="5464175"/>
              <a:ext cx="63500" cy="166688"/>
            </a:xfrm>
            <a:custGeom>
              <a:avLst/>
              <a:gdLst/>
              <a:ahLst/>
              <a:cxnLst>
                <a:cxn ang="0">
                  <a:pos x="82" y="209"/>
                </a:cxn>
                <a:cxn ang="0">
                  <a:pos x="80" y="178"/>
                </a:cxn>
                <a:cxn ang="0">
                  <a:pos x="76" y="149"/>
                </a:cxn>
                <a:cxn ang="0">
                  <a:pos x="70" y="120"/>
                </a:cxn>
                <a:cxn ang="0">
                  <a:pos x="64" y="93"/>
                </a:cxn>
                <a:cxn ang="0">
                  <a:pos x="53" y="64"/>
                </a:cxn>
                <a:cxn ang="0">
                  <a:pos x="41" y="40"/>
                </a:cxn>
                <a:cxn ang="0">
                  <a:pos x="24" y="17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8" y="25"/>
                </a:cxn>
                <a:cxn ang="0">
                  <a:pos x="35" y="46"/>
                </a:cxn>
                <a:cxn ang="0">
                  <a:pos x="47" y="67"/>
                </a:cxn>
                <a:cxn ang="0">
                  <a:pos x="60" y="95"/>
                </a:cxn>
                <a:cxn ang="0">
                  <a:pos x="66" y="120"/>
                </a:cxn>
                <a:cxn ang="0">
                  <a:pos x="74" y="149"/>
                </a:cxn>
                <a:cxn ang="0">
                  <a:pos x="78" y="178"/>
                </a:cxn>
                <a:cxn ang="0">
                  <a:pos x="82" y="209"/>
                </a:cxn>
              </a:cxnLst>
              <a:rect l="0" t="0" r="r" b="b"/>
              <a:pathLst>
                <a:path w="82" h="209">
                  <a:moveTo>
                    <a:pt x="82" y="209"/>
                  </a:moveTo>
                  <a:lnTo>
                    <a:pt x="80" y="178"/>
                  </a:lnTo>
                  <a:lnTo>
                    <a:pt x="76" y="149"/>
                  </a:lnTo>
                  <a:lnTo>
                    <a:pt x="70" y="120"/>
                  </a:lnTo>
                  <a:lnTo>
                    <a:pt x="64" y="93"/>
                  </a:lnTo>
                  <a:lnTo>
                    <a:pt x="53" y="64"/>
                  </a:lnTo>
                  <a:lnTo>
                    <a:pt x="41" y="40"/>
                  </a:lnTo>
                  <a:lnTo>
                    <a:pt x="24" y="17"/>
                  </a:lnTo>
                  <a:lnTo>
                    <a:pt x="6" y="0"/>
                  </a:lnTo>
                  <a:lnTo>
                    <a:pt x="0" y="9"/>
                  </a:lnTo>
                  <a:lnTo>
                    <a:pt x="18" y="25"/>
                  </a:lnTo>
                  <a:lnTo>
                    <a:pt x="35" y="46"/>
                  </a:lnTo>
                  <a:lnTo>
                    <a:pt x="47" y="67"/>
                  </a:lnTo>
                  <a:lnTo>
                    <a:pt x="60" y="95"/>
                  </a:lnTo>
                  <a:lnTo>
                    <a:pt x="66" y="120"/>
                  </a:lnTo>
                  <a:lnTo>
                    <a:pt x="74" y="149"/>
                  </a:lnTo>
                  <a:lnTo>
                    <a:pt x="78" y="178"/>
                  </a:lnTo>
                  <a:lnTo>
                    <a:pt x="82" y="20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087813" y="5484813"/>
              <a:ext cx="53975" cy="157163"/>
            </a:xfrm>
            <a:custGeom>
              <a:avLst/>
              <a:gdLst/>
              <a:ahLst/>
              <a:cxnLst>
                <a:cxn ang="0">
                  <a:pos x="66" y="197"/>
                </a:cxn>
                <a:cxn ang="0">
                  <a:pos x="68" y="170"/>
                </a:cxn>
                <a:cxn ang="0">
                  <a:pos x="70" y="143"/>
                </a:cxn>
                <a:cxn ang="0">
                  <a:pos x="66" y="114"/>
                </a:cxn>
                <a:cxn ang="0">
                  <a:pos x="62" y="89"/>
                </a:cxn>
                <a:cxn ang="0">
                  <a:pos x="52" y="62"/>
                </a:cxn>
                <a:cxn ang="0">
                  <a:pos x="43" y="39"/>
                </a:cxn>
                <a:cxn ang="0">
                  <a:pos x="27" y="17"/>
                </a:cxn>
                <a:cxn ang="0">
                  <a:pos x="12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29" y="52"/>
                </a:cxn>
                <a:cxn ang="0">
                  <a:pos x="39" y="71"/>
                </a:cxn>
                <a:cxn ang="0">
                  <a:pos x="49" y="95"/>
                </a:cxn>
                <a:cxn ang="0">
                  <a:pos x="52" y="118"/>
                </a:cxn>
                <a:cxn ang="0">
                  <a:pos x="56" y="143"/>
                </a:cxn>
                <a:cxn ang="0">
                  <a:pos x="56" y="166"/>
                </a:cxn>
                <a:cxn ang="0">
                  <a:pos x="56" y="194"/>
                </a:cxn>
                <a:cxn ang="0">
                  <a:pos x="66" y="197"/>
                </a:cxn>
              </a:cxnLst>
              <a:rect l="0" t="0" r="r" b="b"/>
              <a:pathLst>
                <a:path w="70" h="197">
                  <a:moveTo>
                    <a:pt x="66" y="197"/>
                  </a:moveTo>
                  <a:lnTo>
                    <a:pt x="68" y="170"/>
                  </a:lnTo>
                  <a:lnTo>
                    <a:pt x="70" y="143"/>
                  </a:lnTo>
                  <a:lnTo>
                    <a:pt x="66" y="114"/>
                  </a:lnTo>
                  <a:lnTo>
                    <a:pt x="62" y="89"/>
                  </a:lnTo>
                  <a:lnTo>
                    <a:pt x="52" y="62"/>
                  </a:lnTo>
                  <a:lnTo>
                    <a:pt x="43" y="39"/>
                  </a:lnTo>
                  <a:lnTo>
                    <a:pt x="27" y="17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29" y="52"/>
                  </a:lnTo>
                  <a:lnTo>
                    <a:pt x="39" y="71"/>
                  </a:lnTo>
                  <a:lnTo>
                    <a:pt x="49" y="95"/>
                  </a:lnTo>
                  <a:lnTo>
                    <a:pt x="52" y="118"/>
                  </a:lnTo>
                  <a:lnTo>
                    <a:pt x="56" y="143"/>
                  </a:lnTo>
                  <a:lnTo>
                    <a:pt x="56" y="166"/>
                  </a:lnTo>
                  <a:lnTo>
                    <a:pt x="56" y="194"/>
                  </a:lnTo>
                  <a:lnTo>
                    <a:pt x="66" y="19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090988" y="5489575"/>
              <a:ext cx="49213" cy="152400"/>
            </a:xfrm>
            <a:custGeom>
              <a:avLst/>
              <a:gdLst/>
              <a:ahLst/>
              <a:cxnLst>
                <a:cxn ang="0">
                  <a:pos x="56" y="191"/>
                </a:cxn>
                <a:cxn ang="0">
                  <a:pos x="58" y="164"/>
                </a:cxn>
                <a:cxn ang="0">
                  <a:pos x="60" y="137"/>
                </a:cxn>
                <a:cxn ang="0">
                  <a:pos x="56" y="108"/>
                </a:cxn>
                <a:cxn ang="0">
                  <a:pos x="52" y="83"/>
                </a:cxn>
                <a:cxn ang="0">
                  <a:pos x="43" y="58"/>
                </a:cxn>
                <a:cxn ang="0">
                  <a:pos x="33" y="34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2" y="23"/>
                </a:cxn>
                <a:cxn ang="0">
                  <a:pos x="25" y="42"/>
                </a:cxn>
                <a:cxn ang="0">
                  <a:pos x="37" y="62"/>
                </a:cxn>
                <a:cxn ang="0">
                  <a:pos x="46" y="87"/>
                </a:cxn>
                <a:cxn ang="0">
                  <a:pos x="50" y="110"/>
                </a:cxn>
                <a:cxn ang="0">
                  <a:pos x="56" y="135"/>
                </a:cxn>
                <a:cxn ang="0">
                  <a:pos x="56" y="160"/>
                </a:cxn>
                <a:cxn ang="0">
                  <a:pos x="56" y="188"/>
                </a:cxn>
                <a:cxn ang="0">
                  <a:pos x="56" y="191"/>
                </a:cxn>
              </a:cxnLst>
              <a:rect l="0" t="0" r="r" b="b"/>
              <a:pathLst>
                <a:path w="60" h="191">
                  <a:moveTo>
                    <a:pt x="56" y="191"/>
                  </a:moveTo>
                  <a:lnTo>
                    <a:pt x="58" y="164"/>
                  </a:lnTo>
                  <a:lnTo>
                    <a:pt x="60" y="137"/>
                  </a:lnTo>
                  <a:lnTo>
                    <a:pt x="56" y="108"/>
                  </a:lnTo>
                  <a:lnTo>
                    <a:pt x="52" y="83"/>
                  </a:lnTo>
                  <a:lnTo>
                    <a:pt x="43" y="58"/>
                  </a:lnTo>
                  <a:lnTo>
                    <a:pt x="33" y="34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25" y="42"/>
                  </a:lnTo>
                  <a:lnTo>
                    <a:pt x="37" y="62"/>
                  </a:lnTo>
                  <a:lnTo>
                    <a:pt x="46" y="87"/>
                  </a:lnTo>
                  <a:lnTo>
                    <a:pt x="50" y="110"/>
                  </a:lnTo>
                  <a:lnTo>
                    <a:pt x="56" y="135"/>
                  </a:lnTo>
                  <a:lnTo>
                    <a:pt x="56" y="160"/>
                  </a:lnTo>
                  <a:lnTo>
                    <a:pt x="56" y="188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035425" y="5472113"/>
              <a:ext cx="44450" cy="166688"/>
            </a:xfrm>
            <a:custGeom>
              <a:avLst/>
              <a:gdLst/>
              <a:ahLst/>
              <a:cxnLst>
                <a:cxn ang="0">
                  <a:pos x="56" y="210"/>
                </a:cxn>
                <a:cxn ang="0">
                  <a:pos x="56" y="182"/>
                </a:cxn>
                <a:cxn ang="0">
                  <a:pos x="56" y="157"/>
                </a:cxn>
                <a:cxn ang="0">
                  <a:pos x="52" y="130"/>
                </a:cxn>
                <a:cxn ang="0">
                  <a:pos x="51" y="105"/>
                </a:cxn>
                <a:cxn ang="0">
                  <a:pos x="43" y="76"/>
                </a:cxn>
                <a:cxn ang="0">
                  <a:pos x="37" y="51"/>
                </a:cxn>
                <a:cxn ang="0">
                  <a:pos x="25" y="23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0" y="35"/>
                </a:cxn>
                <a:cxn ang="0">
                  <a:pos x="20" y="58"/>
                </a:cxn>
                <a:cxn ang="0">
                  <a:pos x="27" y="84"/>
                </a:cxn>
                <a:cxn ang="0">
                  <a:pos x="35" y="109"/>
                </a:cxn>
                <a:cxn ang="0">
                  <a:pos x="39" y="132"/>
                </a:cxn>
                <a:cxn ang="0">
                  <a:pos x="43" y="159"/>
                </a:cxn>
                <a:cxn ang="0">
                  <a:pos x="45" y="182"/>
                </a:cxn>
                <a:cxn ang="0">
                  <a:pos x="47" y="210"/>
                </a:cxn>
                <a:cxn ang="0">
                  <a:pos x="56" y="210"/>
                </a:cxn>
              </a:cxnLst>
              <a:rect l="0" t="0" r="r" b="b"/>
              <a:pathLst>
                <a:path w="56" h="210">
                  <a:moveTo>
                    <a:pt x="56" y="210"/>
                  </a:moveTo>
                  <a:lnTo>
                    <a:pt x="56" y="182"/>
                  </a:lnTo>
                  <a:lnTo>
                    <a:pt x="56" y="157"/>
                  </a:lnTo>
                  <a:lnTo>
                    <a:pt x="52" y="130"/>
                  </a:lnTo>
                  <a:lnTo>
                    <a:pt x="51" y="105"/>
                  </a:lnTo>
                  <a:lnTo>
                    <a:pt x="43" y="76"/>
                  </a:lnTo>
                  <a:lnTo>
                    <a:pt x="37" y="51"/>
                  </a:lnTo>
                  <a:lnTo>
                    <a:pt x="25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0" y="35"/>
                  </a:lnTo>
                  <a:lnTo>
                    <a:pt x="20" y="58"/>
                  </a:lnTo>
                  <a:lnTo>
                    <a:pt x="27" y="84"/>
                  </a:lnTo>
                  <a:lnTo>
                    <a:pt x="35" y="109"/>
                  </a:lnTo>
                  <a:lnTo>
                    <a:pt x="39" y="132"/>
                  </a:lnTo>
                  <a:lnTo>
                    <a:pt x="43" y="159"/>
                  </a:lnTo>
                  <a:lnTo>
                    <a:pt x="45" y="182"/>
                  </a:lnTo>
                  <a:lnTo>
                    <a:pt x="47" y="210"/>
                  </a:lnTo>
                  <a:lnTo>
                    <a:pt x="56" y="21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038600" y="5476875"/>
              <a:ext cx="36513" cy="161925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45" y="176"/>
                </a:cxn>
                <a:cxn ang="0">
                  <a:pos x="45" y="151"/>
                </a:cxn>
                <a:cxn ang="0">
                  <a:pos x="43" y="124"/>
                </a:cxn>
                <a:cxn ang="0">
                  <a:pos x="39" y="99"/>
                </a:cxn>
                <a:cxn ang="0">
                  <a:pos x="31" y="72"/>
                </a:cxn>
                <a:cxn ang="0">
                  <a:pos x="25" y="47"/>
                </a:cxn>
                <a:cxn ang="0">
                  <a:pos x="14" y="2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27"/>
                </a:cxn>
                <a:cxn ang="0">
                  <a:pos x="19" y="50"/>
                </a:cxn>
                <a:cxn ang="0">
                  <a:pos x="25" y="76"/>
                </a:cxn>
                <a:cxn ang="0">
                  <a:pos x="33" y="101"/>
                </a:cxn>
                <a:cxn ang="0">
                  <a:pos x="37" y="126"/>
                </a:cxn>
                <a:cxn ang="0">
                  <a:pos x="41" y="151"/>
                </a:cxn>
                <a:cxn ang="0">
                  <a:pos x="43" y="176"/>
                </a:cxn>
                <a:cxn ang="0">
                  <a:pos x="45" y="204"/>
                </a:cxn>
              </a:cxnLst>
              <a:rect l="0" t="0" r="r" b="b"/>
              <a:pathLst>
                <a:path w="45" h="204">
                  <a:moveTo>
                    <a:pt x="45" y="204"/>
                  </a:moveTo>
                  <a:lnTo>
                    <a:pt x="45" y="176"/>
                  </a:lnTo>
                  <a:lnTo>
                    <a:pt x="45" y="151"/>
                  </a:lnTo>
                  <a:lnTo>
                    <a:pt x="43" y="124"/>
                  </a:lnTo>
                  <a:lnTo>
                    <a:pt x="39" y="99"/>
                  </a:lnTo>
                  <a:lnTo>
                    <a:pt x="31" y="72"/>
                  </a:lnTo>
                  <a:lnTo>
                    <a:pt x="25" y="47"/>
                  </a:lnTo>
                  <a:lnTo>
                    <a:pt x="14" y="2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27"/>
                  </a:lnTo>
                  <a:lnTo>
                    <a:pt x="19" y="50"/>
                  </a:lnTo>
                  <a:lnTo>
                    <a:pt x="25" y="76"/>
                  </a:lnTo>
                  <a:lnTo>
                    <a:pt x="33" y="101"/>
                  </a:lnTo>
                  <a:lnTo>
                    <a:pt x="37" y="126"/>
                  </a:lnTo>
                  <a:lnTo>
                    <a:pt x="41" y="151"/>
                  </a:lnTo>
                  <a:lnTo>
                    <a:pt x="43" y="176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10025" y="5492750"/>
              <a:ext cx="26988" cy="153988"/>
            </a:xfrm>
            <a:custGeom>
              <a:avLst/>
              <a:gdLst/>
              <a:ahLst/>
              <a:cxnLst>
                <a:cxn ang="0">
                  <a:pos x="27" y="194"/>
                </a:cxn>
                <a:cxn ang="0">
                  <a:pos x="29" y="169"/>
                </a:cxn>
                <a:cxn ang="0">
                  <a:pos x="31" y="146"/>
                </a:cxn>
                <a:cxn ang="0">
                  <a:pos x="31" y="121"/>
                </a:cxn>
                <a:cxn ang="0">
                  <a:pos x="33" y="97"/>
                </a:cxn>
                <a:cxn ang="0">
                  <a:pos x="31" y="72"/>
                </a:cxn>
                <a:cxn ang="0">
                  <a:pos x="29" y="47"/>
                </a:cxn>
                <a:cxn ang="0">
                  <a:pos x="25" y="24"/>
                </a:cxn>
                <a:cxn ang="0">
                  <a:pos x="21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10" y="53"/>
                </a:cxn>
                <a:cxn ang="0">
                  <a:pos x="14" y="74"/>
                </a:cxn>
                <a:cxn ang="0">
                  <a:pos x="18" y="97"/>
                </a:cxn>
                <a:cxn ang="0">
                  <a:pos x="18" y="119"/>
                </a:cxn>
                <a:cxn ang="0">
                  <a:pos x="19" y="142"/>
                </a:cxn>
                <a:cxn ang="0">
                  <a:pos x="18" y="165"/>
                </a:cxn>
                <a:cxn ang="0">
                  <a:pos x="16" y="188"/>
                </a:cxn>
                <a:cxn ang="0">
                  <a:pos x="27" y="194"/>
                </a:cxn>
              </a:cxnLst>
              <a:rect l="0" t="0" r="r" b="b"/>
              <a:pathLst>
                <a:path w="33" h="194">
                  <a:moveTo>
                    <a:pt x="27" y="194"/>
                  </a:moveTo>
                  <a:lnTo>
                    <a:pt x="29" y="169"/>
                  </a:lnTo>
                  <a:lnTo>
                    <a:pt x="31" y="146"/>
                  </a:lnTo>
                  <a:lnTo>
                    <a:pt x="31" y="121"/>
                  </a:lnTo>
                  <a:lnTo>
                    <a:pt x="33" y="97"/>
                  </a:lnTo>
                  <a:lnTo>
                    <a:pt x="31" y="72"/>
                  </a:lnTo>
                  <a:lnTo>
                    <a:pt x="29" y="47"/>
                  </a:lnTo>
                  <a:lnTo>
                    <a:pt x="25" y="24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4" y="31"/>
                  </a:lnTo>
                  <a:lnTo>
                    <a:pt x="10" y="53"/>
                  </a:lnTo>
                  <a:lnTo>
                    <a:pt x="14" y="74"/>
                  </a:lnTo>
                  <a:lnTo>
                    <a:pt x="18" y="97"/>
                  </a:lnTo>
                  <a:lnTo>
                    <a:pt x="18" y="119"/>
                  </a:lnTo>
                  <a:lnTo>
                    <a:pt x="19" y="142"/>
                  </a:lnTo>
                  <a:lnTo>
                    <a:pt x="18" y="165"/>
                  </a:lnTo>
                  <a:lnTo>
                    <a:pt x="16" y="188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014788" y="5497513"/>
              <a:ext cx="19050" cy="149225"/>
            </a:xfrm>
            <a:custGeom>
              <a:avLst/>
              <a:gdLst/>
              <a:ahLst/>
              <a:cxnLst>
                <a:cxn ang="0">
                  <a:pos x="15" y="188"/>
                </a:cxn>
                <a:cxn ang="0">
                  <a:pos x="19" y="163"/>
                </a:cxn>
                <a:cxn ang="0">
                  <a:pos x="21" y="140"/>
                </a:cxn>
                <a:cxn ang="0">
                  <a:pos x="21" y="117"/>
                </a:cxn>
                <a:cxn ang="0">
                  <a:pos x="23" y="93"/>
                </a:cxn>
                <a:cxn ang="0">
                  <a:pos x="19" y="68"/>
                </a:cxn>
                <a:cxn ang="0">
                  <a:pos x="17" y="45"/>
                </a:cxn>
                <a:cxn ang="0">
                  <a:pos x="13" y="2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8" y="47"/>
                </a:cxn>
                <a:cxn ang="0">
                  <a:pos x="10" y="70"/>
                </a:cxn>
                <a:cxn ang="0">
                  <a:pos x="13" y="93"/>
                </a:cxn>
                <a:cxn ang="0">
                  <a:pos x="13" y="115"/>
                </a:cxn>
                <a:cxn ang="0">
                  <a:pos x="13" y="138"/>
                </a:cxn>
                <a:cxn ang="0">
                  <a:pos x="12" y="159"/>
                </a:cxn>
                <a:cxn ang="0">
                  <a:pos x="10" y="182"/>
                </a:cxn>
                <a:cxn ang="0">
                  <a:pos x="15" y="188"/>
                </a:cxn>
              </a:cxnLst>
              <a:rect l="0" t="0" r="r" b="b"/>
              <a:pathLst>
                <a:path w="23" h="188">
                  <a:moveTo>
                    <a:pt x="15" y="188"/>
                  </a:moveTo>
                  <a:lnTo>
                    <a:pt x="19" y="163"/>
                  </a:lnTo>
                  <a:lnTo>
                    <a:pt x="21" y="140"/>
                  </a:lnTo>
                  <a:lnTo>
                    <a:pt x="21" y="117"/>
                  </a:lnTo>
                  <a:lnTo>
                    <a:pt x="23" y="93"/>
                  </a:lnTo>
                  <a:lnTo>
                    <a:pt x="19" y="68"/>
                  </a:lnTo>
                  <a:lnTo>
                    <a:pt x="17" y="4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4" y="25"/>
                  </a:lnTo>
                  <a:lnTo>
                    <a:pt x="8" y="47"/>
                  </a:lnTo>
                  <a:lnTo>
                    <a:pt x="10" y="70"/>
                  </a:lnTo>
                  <a:lnTo>
                    <a:pt x="13" y="93"/>
                  </a:lnTo>
                  <a:lnTo>
                    <a:pt x="13" y="115"/>
                  </a:lnTo>
                  <a:lnTo>
                    <a:pt x="13" y="138"/>
                  </a:lnTo>
                  <a:lnTo>
                    <a:pt x="12" y="159"/>
                  </a:lnTo>
                  <a:lnTo>
                    <a:pt x="10" y="182"/>
                  </a:lnTo>
                  <a:lnTo>
                    <a:pt x="15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970338" y="5497513"/>
              <a:ext cx="30163" cy="133350"/>
            </a:xfrm>
            <a:custGeom>
              <a:avLst/>
              <a:gdLst/>
              <a:ahLst/>
              <a:cxnLst>
                <a:cxn ang="0">
                  <a:pos x="31" y="169"/>
                </a:cxn>
                <a:cxn ang="0">
                  <a:pos x="35" y="146"/>
                </a:cxn>
                <a:cxn ang="0">
                  <a:pos x="38" y="124"/>
                </a:cxn>
                <a:cxn ang="0">
                  <a:pos x="38" y="103"/>
                </a:cxn>
                <a:cxn ang="0">
                  <a:pos x="38" y="82"/>
                </a:cxn>
                <a:cxn ang="0">
                  <a:pos x="35" y="58"/>
                </a:cxn>
                <a:cxn ang="0">
                  <a:pos x="29" y="39"/>
                </a:cxn>
                <a:cxn ang="0">
                  <a:pos x="21" y="18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7" y="29"/>
                </a:cxn>
                <a:cxn ang="0">
                  <a:pos x="15" y="47"/>
                </a:cxn>
                <a:cxn ang="0">
                  <a:pos x="19" y="66"/>
                </a:cxn>
                <a:cxn ang="0">
                  <a:pos x="25" y="86"/>
                </a:cxn>
                <a:cxn ang="0">
                  <a:pos x="25" y="103"/>
                </a:cxn>
                <a:cxn ang="0">
                  <a:pos x="27" y="124"/>
                </a:cxn>
                <a:cxn ang="0">
                  <a:pos x="25" y="142"/>
                </a:cxn>
                <a:cxn ang="0">
                  <a:pos x="21" y="163"/>
                </a:cxn>
                <a:cxn ang="0">
                  <a:pos x="31" y="169"/>
                </a:cxn>
              </a:cxnLst>
              <a:rect l="0" t="0" r="r" b="b"/>
              <a:pathLst>
                <a:path w="38" h="169">
                  <a:moveTo>
                    <a:pt x="31" y="169"/>
                  </a:moveTo>
                  <a:lnTo>
                    <a:pt x="35" y="146"/>
                  </a:lnTo>
                  <a:lnTo>
                    <a:pt x="38" y="124"/>
                  </a:lnTo>
                  <a:lnTo>
                    <a:pt x="38" y="103"/>
                  </a:lnTo>
                  <a:lnTo>
                    <a:pt x="38" y="82"/>
                  </a:lnTo>
                  <a:lnTo>
                    <a:pt x="35" y="58"/>
                  </a:lnTo>
                  <a:lnTo>
                    <a:pt x="29" y="39"/>
                  </a:lnTo>
                  <a:lnTo>
                    <a:pt x="21" y="18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7" y="29"/>
                  </a:lnTo>
                  <a:lnTo>
                    <a:pt x="15" y="47"/>
                  </a:lnTo>
                  <a:lnTo>
                    <a:pt x="19" y="66"/>
                  </a:lnTo>
                  <a:lnTo>
                    <a:pt x="25" y="86"/>
                  </a:lnTo>
                  <a:lnTo>
                    <a:pt x="25" y="103"/>
                  </a:lnTo>
                  <a:lnTo>
                    <a:pt x="27" y="124"/>
                  </a:lnTo>
                  <a:lnTo>
                    <a:pt x="25" y="142"/>
                  </a:lnTo>
                  <a:lnTo>
                    <a:pt x="21" y="163"/>
                  </a:lnTo>
                  <a:lnTo>
                    <a:pt x="31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975100" y="5502275"/>
              <a:ext cx="23813" cy="123825"/>
            </a:xfrm>
            <a:custGeom>
              <a:avLst/>
              <a:gdLst/>
              <a:ahLst/>
              <a:cxnLst>
                <a:cxn ang="0">
                  <a:pos x="26" y="157"/>
                </a:cxn>
                <a:cxn ang="0">
                  <a:pos x="30" y="136"/>
                </a:cxn>
                <a:cxn ang="0">
                  <a:pos x="32" y="116"/>
                </a:cxn>
                <a:cxn ang="0">
                  <a:pos x="32" y="95"/>
                </a:cxn>
                <a:cxn ang="0">
                  <a:pos x="32" y="76"/>
                </a:cxn>
                <a:cxn ang="0">
                  <a:pos x="26" y="54"/>
                </a:cxn>
                <a:cxn ang="0">
                  <a:pos x="22" y="35"/>
                </a:cxn>
                <a:cxn ang="0">
                  <a:pos x="16" y="16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6" y="18"/>
                </a:cxn>
                <a:cxn ang="0">
                  <a:pos x="14" y="37"/>
                </a:cxn>
                <a:cxn ang="0">
                  <a:pos x="20" y="54"/>
                </a:cxn>
                <a:cxn ang="0">
                  <a:pos x="24" y="76"/>
                </a:cxn>
                <a:cxn ang="0">
                  <a:pos x="24" y="95"/>
                </a:cxn>
                <a:cxn ang="0">
                  <a:pos x="26" y="116"/>
                </a:cxn>
                <a:cxn ang="0">
                  <a:pos x="24" y="136"/>
                </a:cxn>
                <a:cxn ang="0">
                  <a:pos x="20" y="157"/>
                </a:cxn>
                <a:cxn ang="0">
                  <a:pos x="26" y="157"/>
                </a:cxn>
              </a:cxnLst>
              <a:rect l="0" t="0" r="r" b="b"/>
              <a:pathLst>
                <a:path w="32" h="157">
                  <a:moveTo>
                    <a:pt x="26" y="157"/>
                  </a:moveTo>
                  <a:lnTo>
                    <a:pt x="30" y="136"/>
                  </a:lnTo>
                  <a:lnTo>
                    <a:pt x="32" y="116"/>
                  </a:lnTo>
                  <a:lnTo>
                    <a:pt x="32" y="95"/>
                  </a:lnTo>
                  <a:lnTo>
                    <a:pt x="32" y="76"/>
                  </a:lnTo>
                  <a:lnTo>
                    <a:pt x="26" y="54"/>
                  </a:lnTo>
                  <a:lnTo>
                    <a:pt x="22" y="35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4" y="37"/>
                  </a:lnTo>
                  <a:lnTo>
                    <a:pt x="20" y="54"/>
                  </a:lnTo>
                  <a:lnTo>
                    <a:pt x="24" y="76"/>
                  </a:lnTo>
                  <a:lnTo>
                    <a:pt x="24" y="95"/>
                  </a:lnTo>
                  <a:lnTo>
                    <a:pt x="26" y="116"/>
                  </a:lnTo>
                  <a:lnTo>
                    <a:pt x="24" y="136"/>
                  </a:lnTo>
                  <a:lnTo>
                    <a:pt x="20" y="157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925888" y="5508625"/>
              <a:ext cx="28575" cy="161925"/>
            </a:xfrm>
            <a:custGeom>
              <a:avLst/>
              <a:gdLst/>
              <a:ahLst/>
              <a:cxnLst>
                <a:cxn ang="0">
                  <a:pos x="37" y="203"/>
                </a:cxn>
                <a:cxn ang="0">
                  <a:pos x="33" y="176"/>
                </a:cxn>
                <a:cxn ang="0">
                  <a:pos x="33" y="151"/>
                </a:cxn>
                <a:cxn ang="0">
                  <a:pos x="31" y="126"/>
                </a:cxn>
                <a:cxn ang="0">
                  <a:pos x="31" y="101"/>
                </a:cxn>
                <a:cxn ang="0">
                  <a:pos x="30" y="73"/>
                </a:cxn>
                <a:cxn ang="0">
                  <a:pos x="30" y="48"/>
                </a:cxn>
                <a:cxn ang="0">
                  <a:pos x="26" y="23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8" y="126"/>
                </a:cxn>
                <a:cxn ang="0">
                  <a:pos x="20" y="151"/>
                </a:cxn>
                <a:cxn ang="0">
                  <a:pos x="20" y="176"/>
                </a:cxn>
                <a:cxn ang="0">
                  <a:pos x="26" y="203"/>
                </a:cxn>
                <a:cxn ang="0">
                  <a:pos x="37" y="203"/>
                </a:cxn>
              </a:cxnLst>
              <a:rect l="0" t="0" r="r" b="b"/>
              <a:pathLst>
                <a:path w="37" h="203">
                  <a:moveTo>
                    <a:pt x="37" y="203"/>
                  </a:moveTo>
                  <a:lnTo>
                    <a:pt x="33" y="176"/>
                  </a:lnTo>
                  <a:lnTo>
                    <a:pt x="33" y="151"/>
                  </a:lnTo>
                  <a:lnTo>
                    <a:pt x="31" y="126"/>
                  </a:lnTo>
                  <a:lnTo>
                    <a:pt x="31" y="101"/>
                  </a:lnTo>
                  <a:lnTo>
                    <a:pt x="30" y="73"/>
                  </a:lnTo>
                  <a:lnTo>
                    <a:pt x="30" y="48"/>
                  </a:lnTo>
                  <a:lnTo>
                    <a:pt x="26" y="23"/>
                  </a:lnTo>
                  <a:lnTo>
                    <a:pt x="22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8" y="126"/>
                  </a:lnTo>
                  <a:lnTo>
                    <a:pt x="20" y="151"/>
                  </a:lnTo>
                  <a:lnTo>
                    <a:pt x="20" y="176"/>
                  </a:lnTo>
                  <a:lnTo>
                    <a:pt x="26" y="203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930650" y="5508625"/>
              <a:ext cx="23813" cy="161925"/>
            </a:xfrm>
            <a:custGeom>
              <a:avLst/>
              <a:gdLst/>
              <a:ahLst/>
              <a:cxnLst>
                <a:cxn ang="0">
                  <a:pos x="31" y="203"/>
                </a:cxn>
                <a:cxn ang="0">
                  <a:pos x="25" y="176"/>
                </a:cxn>
                <a:cxn ang="0">
                  <a:pos x="24" y="151"/>
                </a:cxn>
                <a:cxn ang="0">
                  <a:pos x="22" y="126"/>
                </a:cxn>
                <a:cxn ang="0">
                  <a:pos x="22" y="101"/>
                </a:cxn>
                <a:cxn ang="0">
                  <a:pos x="20" y="73"/>
                </a:cxn>
                <a:cxn ang="0">
                  <a:pos x="18" y="48"/>
                </a:cxn>
                <a:cxn ang="0">
                  <a:pos x="14" y="23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6" y="126"/>
                </a:cxn>
                <a:cxn ang="0">
                  <a:pos x="18" y="151"/>
                </a:cxn>
                <a:cxn ang="0">
                  <a:pos x="20" y="176"/>
                </a:cxn>
                <a:cxn ang="0">
                  <a:pos x="25" y="203"/>
                </a:cxn>
                <a:cxn ang="0">
                  <a:pos x="31" y="203"/>
                </a:cxn>
              </a:cxnLst>
              <a:rect l="0" t="0" r="r" b="b"/>
              <a:pathLst>
                <a:path w="31" h="203">
                  <a:moveTo>
                    <a:pt x="31" y="203"/>
                  </a:moveTo>
                  <a:lnTo>
                    <a:pt x="25" y="176"/>
                  </a:lnTo>
                  <a:lnTo>
                    <a:pt x="24" y="151"/>
                  </a:lnTo>
                  <a:lnTo>
                    <a:pt x="22" y="126"/>
                  </a:lnTo>
                  <a:lnTo>
                    <a:pt x="22" y="101"/>
                  </a:lnTo>
                  <a:lnTo>
                    <a:pt x="20" y="73"/>
                  </a:lnTo>
                  <a:lnTo>
                    <a:pt x="18" y="48"/>
                  </a:lnTo>
                  <a:lnTo>
                    <a:pt x="14" y="2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6" y="126"/>
                  </a:lnTo>
                  <a:lnTo>
                    <a:pt x="18" y="151"/>
                  </a:lnTo>
                  <a:lnTo>
                    <a:pt x="20" y="176"/>
                  </a:lnTo>
                  <a:lnTo>
                    <a:pt x="25" y="203"/>
                  </a:lnTo>
                  <a:lnTo>
                    <a:pt x="31" y="20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892550" y="5511800"/>
              <a:ext cx="30163" cy="158750"/>
            </a:xfrm>
            <a:custGeom>
              <a:avLst/>
              <a:gdLst/>
              <a:ahLst/>
              <a:cxnLst>
                <a:cxn ang="0">
                  <a:pos x="37" y="199"/>
                </a:cxn>
                <a:cxn ang="0">
                  <a:pos x="31" y="174"/>
                </a:cxn>
                <a:cxn ang="0">
                  <a:pos x="29" y="149"/>
                </a:cxn>
                <a:cxn ang="0">
                  <a:pos x="25" y="124"/>
                </a:cxn>
                <a:cxn ang="0">
                  <a:pos x="25" y="99"/>
                </a:cxn>
                <a:cxn ang="0">
                  <a:pos x="23" y="73"/>
                </a:cxn>
                <a:cxn ang="0">
                  <a:pos x="23" y="48"/>
                </a:cxn>
                <a:cxn ang="0">
                  <a:pos x="21" y="23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2" y="29"/>
                </a:cxn>
                <a:cxn ang="0">
                  <a:pos x="6" y="52"/>
                </a:cxn>
                <a:cxn ang="0">
                  <a:pos x="7" y="77"/>
                </a:cxn>
                <a:cxn ang="0">
                  <a:pos x="11" y="102"/>
                </a:cxn>
                <a:cxn ang="0">
                  <a:pos x="11" y="126"/>
                </a:cxn>
                <a:cxn ang="0">
                  <a:pos x="15" y="151"/>
                </a:cxn>
                <a:cxn ang="0">
                  <a:pos x="19" y="174"/>
                </a:cxn>
                <a:cxn ang="0">
                  <a:pos x="25" y="199"/>
                </a:cxn>
                <a:cxn ang="0">
                  <a:pos x="37" y="199"/>
                </a:cxn>
              </a:cxnLst>
              <a:rect l="0" t="0" r="r" b="b"/>
              <a:pathLst>
                <a:path w="37" h="199">
                  <a:moveTo>
                    <a:pt x="37" y="199"/>
                  </a:moveTo>
                  <a:lnTo>
                    <a:pt x="31" y="174"/>
                  </a:lnTo>
                  <a:lnTo>
                    <a:pt x="29" y="149"/>
                  </a:lnTo>
                  <a:lnTo>
                    <a:pt x="25" y="124"/>
                  </a:lnTo>
                  <a:lnTo>
                    <a:pt x="25" y="99"/>
                  </a:lnTo>
                  <a:lnTo>
                    <a:pt x="23" y="73"/>
                  </a:lnTo>
                  <a:lnTo>
                    <a:pt x="23" y="48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0" y="5"/>
                  </a:lnTo>
                  <a:lnTo>
                    <a:pt x="2" y="29"/>
                  </a:lnTo>
                  <a:lnTo>
                    <a:pt x="6" y="52"/>
                  </a:lnTo>
                  <a:lnTo>
                    <a:pt x="7" y="77"/>
                  </a:lnTo>
                  <a:lnTo>
                    <a:pt x="11" y="102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19" y="174"/>
                  </a:lnTo>
                  <a:lnTo>
                    <a:pt x="25" y="199"/>
                  </a:lnTo>
                  <a:lnTo>
                    <a:pt x="37" y="19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897313" y="5511800"/>
              <a:ext cx="20638" cy="158750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19" y="174"/>
                </a:cxn>
                <a:cxn ang="0">
                  <a:pos x="17" y="149"/>
                </a:cxn>
                <a:cxn ang="0">
                  <a:pos x="15" y="124"/>
                </a:cxn>
                <a:cxn ang="0">
                  <a:pos x="15" y="99"/>
                </a:cxn>
                <a:cxn ang="0">
                  <a:pos x="13" y="73"/>
                </a:cxn>
                <a:cxn ang="0">
                  <a:pos x="11" y="48"/>
                </a:cxn>
                <a:cxn ang="0">
                  <a:pos x="9" y="23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" y="29"/>
                </a:cxn>
                <a:cxn ang="0">
                  <a:pos x="3" y="52"/>
                </a:cxn>
                <a:cxn ang="0">
                  <a:pos x="5" y="75"/>
                </a:cxn>
                <a:cxn ang="0">
                  <a:pos x="9" y="100"/>
                </a:cxn>
                <a:cxn ang="0">
                  <a:pos x="9" y="124"/>
                </a:cxn>
                <a:cxn ang="0">
                  <a:pos x="11" y="149"/>
                </a:cxn>
                <a:cxn ang="0">
                  <a:pos x="13" y="174"/>
                </a:cxn>
                <a:cxn ang="0">
                  <a:pos x="19" y="199"/>
                </a:cxn>
                <a:cxn ang="0">
                  <a:pos x="25" y="199"/>
                </a:cxn>
              </a:cxnLst>
              <a:rect l="0" t="0" r="r" b="b"/>
              <a:pathLst>
                <a:path w="25" h="199">
                  <a:moveTo>
                    <a:pt x="25" y="199"/>
                  </a:moveTo>
                  <a:lnTo>
                    <a:pt x="19" y="174"/>
                  </a:lnTo>
                  <a:lnTo>
                    <a:pt x="17" y="149"/>
                  </a:lnTo>
                  <a:lnTo>
                    <a:pt x="15" y="124"/>
                  </a:lnTo>
                  <a:lnTo>
                    <a:pt x="15" y="99"/>
                  </a:lnTo>
                  <a:lnTo>
                    <a:pt x="13" y="73"/>
                  </a:lnTo>
                  <a:lnTo>
                    <a:pt x="11" y="48"/>
                  </a:lnTo>
                  <a:lnTo>
                    <a:pt x="9" y="23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29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9" y="100"/>
                  </a:lnTo>
                  <a:lnTo>
                    <a:pt x="9" y="124"/>
                  </a:lnTo>
                  <a:lnTo>
                    <a:pt x="11" y="149"/>
                  </a:lnTo>
                  <a:lnTo>
                    <a:pt x="13" y="174"/>
                  </a:lnTo>
                  <a:lnTo>
                    <a:pt x="19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860800" y="5516563"/>
              <a:ext cx="36513" cy="149225"/>
            </a:xfrm>
            <a:custGeom>
              <a:avLst/>
              <a:gdLst/>
              <a:ahLst/>
              <a:cxnLst>
                <a:cxn ang="0">
                  <a:pos x="47" y="179"/>
                </a:cxn>
                <a:cxn ang="0">
                  <a:pos x="37" y="157"/>
                </a:cxn>
                <a:cxn ang="0">
                  <a:pos x="31" y="136"/>
                </a:cxn>
                <a:cxn ang="0">
                  <a:pos x="25" y="113"/>
                </a:cxn>
                <a:cxn ang="0">
                  <a:pos x="23" y="92"/>
                </a:cxn>
                <a:cxn ang="0">
                  <a:pos x="19" y="68"/>
                </a:cxn>
                <a:cxn ang="0">
                  <a:pos x="19" y="45"/>
                </a:cxn>
                <a:cxn ang="0">
                  <a:pos x="17" y="24"/>
                </a:cxn>
                <a:cxn ang="0">
                  <a:pos x="21" y="6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" y="51"/>
                </a:cxn>
                <a:cxn ang="0">
                  <a:pos x="4" y="74"/>
                </a:cxn>
                <a:cxn ang="0">
                  <a:pos x="10" y="97"/>
                </a:cxn>
                <a:cxn ang="0">
                  <a:pos x="14" y="119"/>
                </a:cxn>
                <a:cxn ang="0">
                  <a:pos x="19" y="142"/>
                </a:cxn>
                <a:cxn ang="0">
                  <a:pos x="27" y="165"/>
                </a:cxn>
                <a:cxn ang="0">
                  <a:pos x="37" y="189"/>
                </a:cxn>
                <a:cxn ang="0">
                  <a:pos x="47" y="179"/>
                </a:cxn>
              </a:cxnLst>
              <a:rect l="0" t="0" r="r" b="b"/>
              <a:pathLst>
                <a:path w="47" h="189">
                  <a:moveTo>
                    <a:pt x="47" y="179"/>
                  </a:moveTo>
                  <a:lnTo>
                    <a:pt x="37" y="157"/>
                  </a:lnTo>
                  <a:lnTo>
                    <a:pt x="31" y="136"/>
                  </a:lnTo>
                  <a:lnTo>
                    <a:pt x="25" y="113"/>
                  </a:lnTo>
                  <a:lnTo>
                    <a:pt x="23" y="92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17" y="24"/>
                  </a:lnTo>
                  <a:lnTo>
                    <a:pt x="21" y="6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51"/>
                  </a:lnTo>
                  <a:lnTo>
                    <a:pt x="4" y="74"/>
                  </a:lnTo>
                  <a:lnTo>
                    <a:pt x="10" y="97"/>
                  </a:lnTo>
                  <a:lnTo>
                    <a:pt x="14" y="119"/>
                  </a:lnTo>
                  <a:lnTo>
                    <a:pt x="19" y="142"/>
                  </a:lnTo>
                  <a:lnTo>
                    <a:pt x="27" y="165"/>
                  </a:lnTo>
                  <a:lnTo>
                    <a:pt x="37" y="189"/>
                  </a:lnTo>
                  <a:lnTo>
                    <a:pt x="4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3865563" y="5516563"/>
              <a:ext cx="26988" cy="146050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29" y="161"/>
                </a:cxn>
                <a:cxn ang="0">
                  <a:pos x="23" y="140"/>
                </a:cxn>
                <a:cxn ang="0">
                  <a:pos x="17" y="117"/>
                </a:cxn>
                <a:cxn ang="0">
                  <a:pos x="13" y="95"/>
                </a:cxn>
                <a:cxn ang="0">
                  <a:pos x="10" y="72"/>
                </a:cxn>
                <a:cxn ang="0">
                  <a:pos x="8" y="49"/>
                </a:cxn>
                <a:cxn ang="0">
                  <a:pos x="8" y="2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" y="47"/>
                </a:cxn>
                <a:cxn ang="0">
                  <a:pos x="4" y="70"/>
                </a:cxn>
                <a:cxn ang="0">
                  <a:pos x="10" y="95"/>
                </a:cxn>
                <a:cxn ang="0">
                  <a:pos x="13" y="117"/>
                </a:cxn>
                <a:cxn ang="0">
                  <a:pos x="19" y="140"/>
                </a:cxn>
                <a:cxn ang="0">
                  <a:pos x="27" y="161"/>
                </a:cxn>
                <a:cxn ang="0">
                  <a:pos x="35" y="185"/>
                </a:cxn>
              </a:cxnLst>
              <a:rect l="0" t="0" r="r" b="b"/>
              <a:pathLst>
                <a:path w="35" h="185">
                  <a:moveTo>
                    <a:pt x="35" y="185"/>
                  </a:moveTo>
                  <a:lnTo>
                    <a:pt x="29" y="161"/>
                  </a:lnTo>
                  <a:lnTo>
                    <a:pt x="23" y="140"/>
                  </a:lnTo>
                  <a:lnTo>
                    <a:pt x="17" y="117"/>
                  </a:lnTo>
                  <a:lnTo>
                    <a:pt x="13" y="95"/>
                  </a:lnTo>
                  <a:lnTo>
                    <a:pt x="10" y="72"/>
                  </a:lnTo>
                  <a:lnTo>
                    <a:pt x="8" y="49"/>
                  </a:lnTo>
                  <a:lnTo>
                    <a:pt x="8" y="2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47"/>
                  </a:lnTo>
                  <a:lnTo>
                    <a:pt x="4" y="70"/>
                  </a:lnTo>
                  <a:lnTo>
                    <a:pt x="10" y="95"/>
                  </a:lnTo>
                  <a:lnTo>
                    <a:pt x="13" y="117"/>
                  </a:lnTo>
                  <a:lnTo>
                    <a:pt x="19" y="140"/>
                  </a:lnTo>
                  <a:lnTo>
                    <a:pt x="27" y="161"/>
                  </a:lnTo>
                  <a:lnTo>
                    <a:pt x="35" y="18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3817938" y="5508625"/>
              <a:ext cx="34925" cy="153988"/>
            </a:xfrm>
            <a:custGeom>
              <a:avLst/>
              <a:gdLst/>
              <a:ahLst/>
              <a:cxnLst>
                <a:cxn ang="0">
                  <a:pos x="44" y="182"/>
                </a:cxn>
                <a:cxn ang="0">
                  <a:pos x="25" y="163"/>
                </a:cxn>
                <a:cxn ang="0">
                  <a:pos x="17" y="143"/>
                </a:cxn>
                <a:cxn ang="0">
                  <a:pos x="13" y="122"/>
                </a:cxn>
                <a:cxn ang="0">
                  <a:pos x="17" y="101"/>
                </a:cxn>
                <a:cxn ang="0">
                  <a:pos x="21" y="75"/>
                </a:cxn>
                <a:cxn ang="0">
                  <a:pos x="29" y="52"/>
                </a:cxn>
                <a:cxn ang="0">
                  <a:pos x="37" y="27"/>
                </a:cxn>
                <a:cxn ang="0">
                  <a:pos x="44" y="4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21"/>
                </a:cxn>
                <a:cxn ang="0">
                  <a:pos x="17" y="33"/>
                </a:cxn>
                <a:cxn ang="0">
                  <a:pos x="15" y="44"/>
                </a:cxn>
                <a:cxn ang="0">
                  <a:pos x="11" y="56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4" y="97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2" y="135"/>
                </a:cxn>
                <a:cxn ang="0">
                  <a:pos x="7" y="151"/>
                </a:cxn>
                <a:cxn ang="0">
                  <a:pos x="11" y="163"/>
                </a:cxn>
                <a:cxn ang="0">
                  <a:pos x="19" y="176"/>
                </a:cxn>
                <a:cxn ang="0">
                  <a:pos x="27" y="186"/>
                </a:cxn>
                <a:cxn ang="0">
                  <a:pos x="38" y="194"/>
                </a:cxn>
                <a:cxn ang="0">
                  <a:pos x="44" y="182"/>
                </a:cxn>
              </a:cxnLst>
              <a:rect l="0" t="0" r="r" b="b"/>
              <a:pathLst>
                <a:path w="44" h="194">
                  <a:moveTo>
                    <a:pt x="44" y="182"/>
                  </a:moveTo>
                  <a:lnTo>
                    <a:pt x="25" y="163"/>
                  </a:lnTo>
                  <a:lnTo>
                    <a:pt x="17" y="143"/>
                  </a:lnTo>
                  <a:lnTo>
                    <a:pt x="13" y="122"/>
                  </a:lnTo>
                  <a:lnTo>
                    <a:pt x="17" y="101"/>
                  </a:lnTo>
                  <a:lnTo>
                    <a:pt x="21" y="75"/>
                  </a:lnTo>
                  <a:lnTo>
                    <a:pt x="29" y="52"/>
                  </a:lnTo>
                  <a:lnTo>
                    <a:pt x="37" y="27"/>
                  </a:lnTo>
                  <a:lnTo>
                    <a:pt x="44" y="4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7" y="70"/>
                  </a:lnTo>
                  <a:lnTo>
                    <a:pt x="4" y="81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2" y="135"/>
                  </a:lnTo>
                  <a:lnTo>
                    <a:pt x="7" y="151"/>
                  </a:lnTo>
                  <a:lnTo>
                    <a:pt x="11" y="163"/>
                  </a:lnTo>
                  <a:lnTo>
                    <a:pt x="19" y="176"/>
                  </a:lnTo>
                  <a:lnTo>
                    <a:pt x="27" y="186"/>
                  </a:lnTo>
                  <a:lnTo>
                    <a:pt x="38" y="194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3821113" y="5508625"/>
              <a:ext cx="31750" cy="149225"/>
            </a:xfrm>
            <a:custGeom>
              <a:avLst/>
              <a:gdLst/>
              <a:ahLst/>
              <a:cxnLst>
                <a:cxn ang="0">
                  <a:pos x="40" y="182"/>
                </a:cxn>
                <a:cxn ang="0">
                  <a:pos x="23" y="166"/>
                </a:cxn>
                <a:cxn ang="0">
                  <a:pos x="11" y="147"/>
                </a:cxn>
                <a:cxn ang="0">
                  <a:pos x="5" y="135"/>
                </a:cxn>
                <a:cxn ang="0">
                  <a:pos x="5" y="124"/>
                </a:cxn>
                <a:cxn ang="0">
                  <a:pos x="5" y="112"/>
                </a:cxn>
                <a:cxn ang="0">
                  <a:pos x="9" y="101"/>
                </a:cxn>
                <a:cxn ang="0">
                  <a:pos x="9" y="87"/>
                </a:cxn>
                <a:cxn ang="0">
                  <a:pos x="13" y="73"/>
                </a:cxn>
                <a:cxn ang="0">
                  <a:pos x="17" y="62"/>
                </a:cxn>
                <a:cxn ang="0">
                  <a:pos x="21" y="50"/>
                </a:cxn>
                <a:cxn ang="0">
                  <a:pos x="25" y="39"/>
                </a:cxn>
                <a:cxn ang="0">
                  <a:pos x="29" y="27"/>
                </a:cxn>
                <a:cxn ang="0">
                  <a:pos x="31" y="15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27" y="11"/>
                </a:cxn>
                <a:cxn ang="0">
                  <a:pos x="23" y="23"/>
                </a:cxn>
                <a:cxn ang="0">
                  <a:pos x="19" y="35"/>
                </a:cxn>
                <a:cxn ang="0">
                  <a:pos x="17" y="48"/>
                </a:cxn>
                <a:cxn ang="0">
                  <a:pos x="11" y="60"/>
                </a:cxn>
                <a:cxn ang="0">
                  <a:pos x="9" y="71"/>
                </a:cxn>
                <a:cxn ang="0">
                  <a:pos x="5" y="83"/>
                </a:cxn>
                <a:cxn ang="0">
                  <a:pos x="5" y="97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0" y="135"/>
                </a:cxn>
                <a:cxn ang="0">
                  <a:pos x="5" y="149"/>
                </a:cxn>
                <a:cxn ang="0">
                  <a:pos x="9" y="159"/>
                </a:cxn>
                <a:cxn ang="0">
                  <a:pos x="17" y="170"/>
                </a:cxn>
                <a:cxn ang="0">
                  <a:pos x="23" y="180"/>
                </a:cxn>
                <a:cxn ang="0">
                  <a:pos x="34" y="188"/>
                </a:cxn>
                <a:cxn ang="0">
                  <a:pos x="40" y="182"/>
                </a:cxn>
              </a:cxnLst>
              <a:rect l="0" t="0" r="r" b="b"/>
              <a:pathLst>
                <a:path w="40" h="188">
                  <a:moveTo>
                    <a:pt x="40" y="182"/>
                  </a:moveTo>
                  <a:lnTo>
                    <a:pt x="23" y="166"/>
                  </a:lnTo>
                  <a:lnTo>
                    <a:pt x="11" y="147"/>
                  </a:lnTo>
                  <a:lnTo>
                    <a:pt x="5" y="135"/>
                  </a:lnTo>
                  <a:lnTo>
                    <a:pt x="5" y="124"/>
                  </a:lnTo>
                  <a:lnTo>
                    <a:pt x="5" y="112"/>
                  </a:lnTo>
                  <a:lnTo>
                    <a:pt x="9" y="101"/>
                  </a:lnTo>
                  <a:lnTo>
                    <a:pt x="9" y="87"/>
                  </a:lnTo>
                  <a:lnTo>
                    <a:pt x="13" y="73"/>
                  </a:lnTo>
                  <a:lnTo>
                    <a:pt x="17" y="62"/>
                  </a:lnTo>
                  <a:lnTo>
                    <a:pt x="21" y="50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1" y="1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7" y="11"/>
                  </a:lnTo>
                  <a:lnTo>
                    <a:pt x="23" y="23"/>
                  </a:lnTo>
                  <a:lnTo>
                    <a:pt x="19" y="35"/>
                  </a:lnTo>
                  <a:lnTo>
                    <a:pt x="17" y="48"/>
                  </a:lnTo>
                  <a:lnTo>
                    <a:pt x="11" y="60"/>
                  </a:lnTo>
                  <a:lnTo>
                    <a:pt x="9" y="71"/>
                  </a:lnTo>
                  <a:lnTo>
                    <a:pt x="5" y="83"/>
                  </a:lnTo>
                  <a:lnTo>
                    <a:pt x="5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5" y="149"/>
                  </a:lnTo>
                  <a:lnTo>
                    <a:pt x="9" y="159"/>
                  </a:lnTo>
                  <a:lnTo>
                    <a:pt x="17" y="170"/>
                  </a:lnTo>
                  <a:lnTo>
                    <a:pt x="23" y="180"/>
                  </a:lnTo>
                  <a:lnTo>
                    <a:pt x="34" y="188"/>
                  </a:lnTo>
                  <a:lnTo>
                    <a:pt x="40" y="18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3775075" y="5524500"/>
              <a:ext cx="38100" cy="166688"/>
            </a:xfrm>
            <a:custGeom>
              <a:avLst/>
              <a:gdLst/>
              <a:ahLst/>
              <a:cxnLst>
                <a:cxn ang="0">
                  <a:pos x="49" y="200"/>
                </a:cxn>
                <a:cxn ang="0">
                  <a:pos x="43" y="188"/>
                </a:cxn>
                <a:cxn ang="0">
                  <a:pos x="37" y="177"/>
                </a:cxn>
                <a:cxn ang="0">
                  <a:pos x="31" y="165"/>
                </a:cxn>
                <a:cxn ang="0">
                  <a:pos x="28" y="155"/>
                </a:cxn>
                <a:cxn ang="0">
                  <a:pos x="22" y="142"/>
                </a:cxn>
                <a:cxn ang="0">
                  <a:pos x="20" y="130"/>
                </a:cxn>
                <a:cxn ang="0">
                  <a:pos x="18" y="118"/>
                </a:cxn>
                <a:cxn ang="0">
                  <a:pos x="18" y="107"/>
                </a:cxn>
                <a:cxn ang="0">
                  <a:pos x="18" y="93"/>
                </a:cxn>
                <a:cxn ang="0">
                  <a:pos x="18" y="82"/>
                </a:cxn>
                <a:cxn ang="0">
                  <a:pos x="20" y="70"/>
                </a:cxn>
                <a:cxn ang="0">
                  <a:pos x="24" y="58"/>
                </a:cxn>
                <a:cxn ang="0">
                  <a:pos x="26" y="45"/>
                </a:cxn>
                <a:cxn ang="0">
                  <a:pos x="29" y="31"/>
                </a:cxn>
                <a:cxn ang="0">
                  <a:pos x="33" y="18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2" y="25"/>
                </a:cxn>
                <a:cxn ang="0">
                  <a:pos x="8" y="37"/>
                </a:cxn>
                <a:cxn ang="0">
                  <a:pos x="6" y="51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2" y="107"/>
                </a:cxn>
                <a:cxn ang="0">
                  <a:pos x="2" y="120"/>
                </a:cxn>
                <a:cxn ang="0">
                  <a:pos x="6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8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9" y="200"/>
                </a:cxn>
              </a:cxnLst>
              <a:rect l="0" t="0" r="r" b="b"/>
              <a:pathLst>
                <a:path w="49" h="210">
                  <a:moveTo>
                    <a:pt x="49" y="200"/>
                  </a:moveTo>
                  <a:lnTo>
                    <a:pt x="43" y="188"/>
                  </a:lnTo>
                  <a:lnTo>
                    <a:pt x="37" y="177"/>
                  </a:lnTo>
                  <a:lnTo>
                    <a:pt x="31" y="165"/>
                  </a:lnTo>
                  <a:lnTo>
                    <a:pt x="28" y="155"/>
                  </a:lnTo>
                  <a:lnTo>
                    <a:pt x="22" y="142"/>
                  </a:lnTo>
                  <a:lnTo>
                    <a:pt x="20" y="130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18" y="93"/>
                  </a:lnTo>
                  <a:lnTo>
                    <a:pt x="18" y="82"/>
                  </a:lnTo>
                  <a:lnTo>
                    <a:pt x="20" y="70"/>
                  </a:lnTo>
                  <a:lnTo>
                    <a:pt x="24" y="58"/>
                  </a:lnTo>
                  <a:lnTo>
                    <a:pt x="26" y="45"/>
                  </a:lnTo>
                  <a:lnTo>
                    <a:pt x="29" y="31"/>
                  </a:lnTo>
                  <a:lnTo>
                    <a:pt x="33" y="18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14" y="12"/>
                  </a:lnTo>
                  <a:lnTo>
                    <a:pt x="12" y="25"/>
                  </a:lnTo>
                  <a:lnTo>
                    <a:pt x="8" y="37"/>
                  </a:lnTo>
                  <a:lnTo>
                    <a:pt x="6" y="51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2" y="107"/>
                  </a:lnTo>
                  <a:lnTo>
                    <a:pt x="2" y="120"/>
                  </a:lnTo>
                  <a:lnTo>
                    <a:pt x="6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8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9" y="20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3778250" y="5524500"/>
              <a:ext cx="34925" cy="166688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39" y="192"/>
                </a:cxn>
                <a:cxn ang="0">
                  <a:pos x="33" y="180"/>
                </a:cxn>
                <a:cxn ang="0">
                  <a:pos x="27" y="169"/>
                </a:cxn>
                <a:cxn ang="0">
                  <a:pos x="22" y="157"/>
                </a:cxn>
                <a:cxn ang="0">
                  <a:pos x="16" y="144"/>
                </a:cxn>
                <a:cxn ang="0">
                  <a:pos x="12" y="132"/>
                </a:cxn>
                <a:cxn ang="0">
                  <a:pos x="8" y="118"/>
                </a:cxn>
                <a:cxn ang="0">
                  <a:pos x="8" y="107"/>
                </a:cxn>
                <a:cxn ang="0">
                  <a:pos x="8" y="93"/>
                </a:cxn>
                <a:cxn ang="0">
                  <a:pos x="8" y="80"/>
                </a:cxn>
                <a:cxn ang="0">
                  <a:pos x="10" y="68"/>
                </a:cxn>
                <a:cxn ang="0">
                  <a:pos x="14" y="56"/>
                </a:cxn>
                <a:cxn ang="0">
                  <a:pos x="16" y="43"/>
                </a:cxn>
                <a:cxn ang="0">
                  <a:pos x="20" y="31"/>
                </a:cxn>
                <a:cxn ang="0">
                  <a:pos x="24" y="18"/>
                </a:cxn>
                <a:cxn ang="0">
                  <a:pos x="29" y="6"/>
                </a:cxn>
                <a:cxn ang="0">
                  <a:pos x="20" y="0"/>
                </a:cxn>
                <a:cxn ang="0">
                  <a:pos x="16" y="12"/>
                </a:cxn>
                <a:cxn ang="0">
                  <a:pos x="12" y="25"/>
                </a:cxn>
                <a:cxn ang="0">
                  <a:pos x="8" y="39"/>
                </a:cxn>
                <a:cxn ang="0">
                  <a:pos x="6" y="52"/>
                </a:cxn>
                <a:cxn ang="0">
                  <a:pos x="2" y="66"/>
                </a:cxn>
                <a:cxn ang="0">
                  <a:pos x="2" y="80"/>
                </a:cxn>
                <a:cxn ang="0">
                  <a:pos x="0" y="93"/>
                </a:cxn>
                <a:cxn ang="0">
                  <a:pos x="4" y="107"/>
                </a:cxn>
                <a:cxn ang="0">
                  <a:pos x="4" y="120"/>
                </a:cxn>
                <a:cxn ang="0">
                  <a:pos x="8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7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5" y="204"/>
                </a:cxn>
              </a:cxnLst>
              <a:rect l="0" t="0" r="r" b="b"/>
              <a:pathLst>
                <a:path w="45" h="210">
                  <a:moveTo>
                    <a:pt x="45" y="204"/>
                  </a:moveTo>
                  <a:lnTo>
                    <a:pt x="39" y="192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2" y="157"/>
                  </a:lnTo>
                  <a:lnTo>
                    <a:pt x="16" y="144"/>
                  </a:lnTo>
                  <a:lnTo>
                    <a:pt x="12" y="132"/>
                  </a:lnTo>
                  <a:lnTo>
                    <a:pt x="8" y="118"/>
                  </a:lnTo>
                  <a:lnTo>
                    <a:pt x="8" y="107"/>
                  </a:lnTo>
                  <a:lnTo>
                    <a:pt x="8" y="93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4" y="56"/>
                  </a:lnTo>
                  <a:lnTo>
                    <a:pt x="16" y="43"/>
                  </a:lnTo>
                  <a:lnTo>
                    <a:pt x="20" y="31"/>
                  </a:lnTo>
                  <a:lnTo>
                    <a:pt x="24" y="1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6" y="12"/>
                  </a:lnTo>
                  <a:lnTo>
                    <a:pt x="12" y="25"/>
                  </a:lnTo>
                  <a:lnTo>
                    <a:pt x="8" y="39"/>
                  </a:lnTo>
                  <a:lnTo>
                    <a:pt x="6" y="52"/>
                  </a:lnTo>
                  <a:lnTo>
                    <a:pt x="2" y="66"/>
                  </a:lnTo>
                  <a:lnTo>
                    <a:pt x="2" y="80"/>
                  </a:lnTo>
                  <a:lnTo>
                    <a:pt x="0" y="93"/>
                  </a:lnTo>
                  <a:lnTo>
                    <a:pt x="4" y="107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7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3735388" y="5516563"/>
              <a:ext cx="38100" cy="166688"/>
            </a:xfrm>
            <a:custGeom>
              <a:avLst/>
              <a:gdLst/>
              <a:ahLst/>
              <a:cxnLst>
                <a:cxn ang="0">
                  <a:pos x="35" y="198"/>
                </a:cxn>
                <a:cxn ang="0">
                  <a:pos x="23" y="175"/>
                </a:cxn>
                <a:cxn ang="0">
                  <a:pos x="19" y="154"/>
                </a:cxn>
                <a:cxn ang="0">
                  <a:pos x="15" y="128"/>
                </a:cxn>
                <a:cxn ang="0">
                  <a:pos x="17" y="105"/>
                </a:cxn>
                <a:cxn ang="0">
                  <a:pos x="19" y="80"/>
                </a:cxn>
                <a:cxn ang="0">
                  <a:pos x="25" y="57"/>
                </a:cxn>
                <a:cxn ang="0">
                  <a:pos x="35" y="33"/>
                </a:cxn>
                <a:cxn ang="0">
                  <a:pos x="46" y="16"/>
                </a:cxn>
                <a:cxn ang="0">
                  <a:pos x="31" y="0"/>
                </a:cxn>
                <a:cxn ang="0">
                  <a:pos x="19" y="24"/>
                </a:cxn>
                <a:cxn ang="0">
                  <a:pos x="10" y="49"/>
                </a:cxn>
                <a:cxn ang="0">
                  <a:pos x="4" y="76"/>
                </a:cxn>
                <a:cxn ang="0">
                  <a:pos x="2" y="105"/>
                </a:cxn>
                <a:cxn ang="0">
                  <a:pos x="0" y="132"/>
                </a:cxn>
                <a:cxn ang="0">
                  <a:pos x="6" y="159"/>
                </a:cxn>
                <a:cxn ang="0">
                  <a:pos x="12" y="185"/>
                </a:cxn>
                <a:cxn ang="0">
                  <a:pos x="25" y="210"/>
                </a:cxn>
                <a:cxn ang="0">
                  <a:pos x="35" y="198"/>
                </a:cxn>
              </a:cxnLst>
              <a:rect l="0" t="0" r="r" b="b"/>
              <a:pathLst>
                <a:path w="46" h="210">
                  <a:moveTo>
                    <a:pt x="35" y="198"/>
                  </a:moveTo>
                  <a:lnTo>
                    <a:pt x="23" y="175"/>
                  </a:lnTo>
                  <a:lnTo>
                    <a:pt x="19" y="154"/>
                  </a:lnTo>
                  <a:lnTo>
                    <a:pt x="15" y="128"/>
                  </a:lnTo>
                  <a:lnTo>
                    <a:pt x="17" y="105"/>
                  </a:lnTo>
                  <a:lnTo>
                    <a:pt x="19" y="80"/>
                  </a:lnTo>
                  <a:lnTo>
                    <a:pt x="25" y="57"/>
                  </a:lnTo>
                  <a:lnTo>
                    <a:pt x="35" y="33"/>
                  </a:lnTo>
                  <a:lnTo>
                    <a:pt x="46" y="16"/>
                  </a:lnTo>
                  <a:lnTo>
                    <a:pt x="31" y="0"/>
                  </a:lnTo>
                  <a:lnTo>
                    <a:pt x="19" y="24"/>
                  </a:lnTo>
                  <a:lnTo>
                    <a:pt x="10" y="49"/>
                  </a:lnTo>
                  <a:lnTo>
                    <a:pt x="4" y="76"/>
                  </a:lnTo>
                  <a:lnTo>
                    <a:pt x="2" y="105"/>
                  </a:lnTo>
                  <a:lnTo>
                    <a:pt x="0" y="132"/>
                  </a:lnTo>
                  <a:lnTo>
                    <a:pt x="6" y="159"/>
                  </a:lnTo>
                  <a:lnTo>
                    <a:pt x="12" y="185"/>
                  </a:lnTo>
                  <a:lnTo>
                    <a:pt x="25" y="210"/>
                  </a:lnTo>
                  <a:lnTo>
                    <a:pt x="35" y="19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3738563" y="5521325"/>
              <a:ext cx="30163" cy="157163"/>
            </a:xfrm>
            <a:custGeom>
              <a:avLst/>
              <a:gdLst/>
              <a:ahLst/>
              <a:cxnLst>
                <a:cxn ang="0">
                  <a:pos x="27" y="198"/>
                </a:cxn>
                <a:cxn ang="0">
                  <a:pos x="15" y="173"/>
                </a:cxn>
                <a:cxn ang="0">
                  <a:pos x="9" y="150"/>
                </a:cxn>
                <a:cxn ang="0">
                  <a:pos x="6" y="124"/>
                </a:cxn>
                <a:cxn ang="0">
                  <a:pos x="8" y="101"/>
                </a:cxn>
                <a:cxn ang="0">
                  <a:pos x="9" y="74"/>
                </a:cxn>
                <a:cxn ang="0">
                  <a:pos x="15" y="49"/>
                </a:cxn>
                <a:cxn ang="0">
                  <a:pos x="25" y="25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19" y="22"/>
                </a:cxn>
                <a:cxn ang="0">
                  <a:pos x="11" y="45"/>
                </a:cxn>
                <a:cxn ang="0">
                  <a:pos x="4" y="70"/>
                </a:cxn>
                <a:cxn ang="0">
                  <a:pos x="2" y="99"/>
                </a:cxn>
                <a:cxn ang="0">
                  <a:pos x="0" y="124"/>
                </a:cxn>
                <a:cxn ang="0">
                  <a:pos x="4" y="150"/>
                </a:cxn>
                <a:cxn ang="0">
                  <a:pos x="9" y="173"/>
                </a:cxn>
                <a:cxn ang="0">
                  <a:pos x="21" y="198"/>
                </a:cxn>
                <a:cxn ang="0">
                  <a:pos x="27" y="198"/>
                </a:cxn>
              </a:cxnLst>
              <a:rect l="0" t="0" r="r" b="b"/>
              <a:pathLst>
                <a:path w="37" h="198">
                  <a:moveTo>
                    <a:pt x="27" y="198"/>
                  </a:moveTo>
                  <a:lnTo>
                    <a:pt x="15" y="173"/>
                  </a:lnTo>
                  <a:lnTo>
                    <a:pt x="9" y="150"/>
                  </a:lnTo>
                  <a:lnTo>
                    <a:pt x="6" y="124"/>
                  </a:lnTo>
                  <a:lnTo>
                    <a:pt x="8" y="101"/>
                  </a:lnTo>
                  <a:lnTo>
                    <a:pt x="9" y="74"/>
                  </a:lnTo>
                  <a:lnTo>
                    <a:pt x="15" y="49"/>
                  </a:lnTo>
                  <a:lnTo>
                    <a:pt x="25" y="25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9" y="22"/>
                  </a:lnTo>
                  <a:lnTo>
                    <a:pt x="11" y="45"/>
                  </a:lnTo>
                  <a:lnTo>
                    <a:pt x="4" y="70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4" y="150"/>
                  </a:lnTo>
                  <a:lnTo>
                    <a:pt x="9" y="173"/>
                  </a:lnTo>
                  <a:lnTo>
                    <a:pt x="21" y="198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3684588" y="5508625"/>
              <a:ext cx="50800" cy="190500"/>
            </a:xfrm>
            <a:custGeom>
              <a:avLst/>
              <a:gdLst/>
              <a:ahLst/>
              <a:cxnLst>
                <a:cxn ang="0">
                  <a:pos x="39" y="229"/>
                </a:cxn>
                <a:cxn ang="0">
                  <a:pos x="25" y="201"/>
                </a:cxn>
                <a:cxn ang="0">
                  <a:pos x="17" y="176"/>
                </a:cxn>
                <a:cxn ang="0">
                  <a:pos x="15" y="147"/>
                </a:cxn>
                <a:cxn ang="0">
                  <a:pos x="19" y="118"/>
                </a:cxn>
                <a:cxn ang="0">
                  <a:pos x="25" y="89"/>
                </a:cxn>
                <a:cxn ang="0">
                  <a:pos x="35" y="62"/>
                </a:cxn>
                <a:cxn ang="0">
                  <a:pos x="46" y="37"/>
                </a:cxn>
                <a:cxn ang="0">
                  <a:pos x="64" y="15"/>
                </a:cxn>
                <a:cxn ang="0">
                  <a:pos x="48" y="0"/>
                </a:cxn>
                <a:cxn ang="0">
                  <a:pos x="31" y="21"/>
                </a:cxn>
                <a:cxn ang="0">
                  <a:pos x="17" y="50"/>
                </a:cxn>
                <a:cxn ang="0">
                  <a:pos x="8" y="81"/>
                </a:cxn>
                <a:cxn ang="0">
                  <a:pos x="4" y="114"/>
                </a:cxn>
                <a:cxn ang="0">
                  <a:pos x="0" y="145"/>
                </a:cxn>
                <a:cxn ang="0">
                  <a:pos x="4" y="178"/>
                </a:cxn>
                <a:cxn ang="0">
                  <a:pos x="13" y="207"/>
                </a:cxn>
                <a:cxn ang="0">
                  <a:pos x="29" y="238"/>
                </a:cxn>
                <a:cxn ang="0">
                  <a:pos x="39" y="229"/>
                </a:cxn>
              </a:cxnLst>
              <a:rect l="0" t="0" r="r" b="b"/>
              <a:pathLst>
                <a:path w="64" h="238">
                  <a:moveTo>
                    <a:pt x="39" y="229"/>
                  </a:moveTo>
                  <a:lnTo>
                    <a:pt x="25" y="201"/>
                  </a:lnTo>
                  <a:lnTo>
                    <a:pt x="17" y="176"/>
                  </a:lnTo>
                  <a:lnTo>
                    <a:pt x="15" y="147"/>
                  </a:lnTo>
                  <a:lnTo>
                    <a:pt x="19" y="118"/>
                  </a:lnTo>
                  <a:lnTo>
                    <a:pt x="25" y="89"/>
                  </a:lnTo>
                  <a:lnTo>
                    <a:pt x="35" y="62"/>
                  </a:lnTo>
                  <a:lnTo>
                    <a:pt x="46" y="37"/>
                  </a:lnTo>
                  <a:lnTo>
                    <a:pt x="64" y="15"/>
                  </a:lnTo>
                  <a:lnTo>
                    <a:pt x="48" y="0"/>
                  </a:lnTo>
                  <a:lnTo>
                    <a:pt x="31" y="21"/>
                  </a:lnTo>
                  <a:lnTo>
                    <a:pt x="17" y="50"/>
                  </a:lnTo>
                  <a:lnTo>
                    <a:pt x="8" y="81"/>
                  </a:lnTo>
                  <a:lnTo>
                    <a:pt x="4" y="114"/>
                  </a:lnTo>
                  <a:lnTo>
                    <a:pt x="0" y="145"/>
                  </a:lnTo>
                  <a:lnTo>
                    <a:pt x="4" y="178"/>
                  </a:lnTo>
                  <a:lnTo>
                    <a:pt x="13" y="207"/>
                  </a:lnTo>
                  <a:lnTo>
                    <a:pt x="29" y="238"/>
                  </a:lnTo>
                  <a:lnTo>
                    <a:pt x="3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3689350" y="5511800"/>
              <a:ext cx="42863" cy="187325"/>
            </a:xfrm>
            <a:custGeom>
              <a:avLst/>
              <a:gdLst/>
              <a:ahLst/>
              <a:cxnLst>
                <a:cxn ang="0">
                  <a:pos x="33" y="230"/>
                </a:cxn>
                <a:cxn ang="0">
                  <a:pos x="17" y="201"/>
                </a:cxn>
                <a:cxn ang="0">
                  <a:pos x="9" y="172"/>
                </a:cxn>
                <a:cxn ang="0">
                  <a:pos x="6" y="141"/>
                </a:cxn>
                <a:cxn ang="0">
                  <a:pos x="9" y="112"/>
                </a:cxn>
                <a:cxn ang="0">
                  <a:pos x="13" y="81"/>
                </a:cxn>
                <a:cxn ang="0">
                  <a:pos x="25" y="52"/>
                </a:cxn>
                <a:cxn ang="0">
                  <a:pos x="35" y="27"/>
                </a:cxn>
                <a:cxn ang="0">
                  <a:pos x="52" y="5"/>
                </a:cxn>
                <a:cxn ang="0">
                  <a:pos x="48" y="0"/>
                </a:cxn>
                <a:cxn ang="0">
                  <a:pos x="31" y="23"/>
                </a:cxn>
                <a:cxn ang="0">
                  <a:pos x="17" y="52"/>
                </a:cxn>
                <a:cxn ang="0">
                  <a:pos x="6" y="81"/>
                </a:cxn>
                <a:cxn ang="0">
                  <a:pos x="2" y="112"/>
                </a:cxn>
                <a:cxn ang="0">
                  <a:pos x="0" y="143"/>
                </a:cxn>
                <a:cxn ang="0">
                  <a:pos x="4" y="174"/>
                </a:cxn>
                <a:cxn ang="0">
                  <a:pos x="11" y="203"/>
                </a:cxn>
                <a:cxn ang="0">
                  <a:pos x="27" y="234"/>
                </a:cxn>
                <a:cxn ang="0">
                  <a:pos x="33" y="230"/>
                </a:cxn>
              </a:cxnLst>
              <a:rect l="0" t="0" r="r" b="b"/>
              <a:pathLst>
                <a:path w="52" h="234">
                  <a:moveTo>
                    <a:pt x="33" y="230"/>
                  </a:moveTo>
                  <a:lnTo>
                    <a:pt x="17" y="201"/>
                  </a:lnTo>
                  <a:lnTo>
                    <a:pt x="9" y="172"/>
                  </a:lnTo>
                  <a:lnTo>
                    <a:pt x="6" y="141"/>
                  </a:lnTo>
                  <a:lnTo>
                    <a:pt x="9" y="112"/>
                  </a:lnTo>
                  <a:lnTo>
                    <a:pt x="13" y="81"/>
                  </a:lnTo>
                  <a:lnTo>
                    <a:pt x="25" y="52"/>
                  </a:lnTo>
                  <a:lnTo>
                    <a:pt x="35" y="27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31" y="23"/>
                  </a:lnTo>
                  <a:lnTo>
                    <a:pt x="17" y="52"/>
                  </a:lnTo>
                  <a:lnTo>
                    <a:pt x="6" y="81"/>
                  </a:lnTo>
                  <a:lnTo>
                    <a:pt x="2" y="112"/>
                  </a:lnTo>
                  <a:lnTo>
                    <a:pt x="0" y="143"/>
                  </a:lnTo>
                  <a:lnTo>
                    <a:pt x="4" y="174"/>
                  </a:lnTo>
                  <a:lnTo>
                    <a:pt x="11" y="203"/>
                  </a:lnTo>
                  <a:lnTo>
                    <a:pt x="27" y="234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3656013" y="5521325"/>
              <a:ext cx="26988" cy="184150"/>
            </a:xfrm>
            <a:custGeom>
              <a:avLst/>
              <a:gdLst/>
              <a:ahLst/>
              <a:cxnLst>
                <a:cxn ang="0">
                  <a:pos x="29" y="229"/>
                </a:cxn>
                <a:cxn ang="0">
                  <a:pos x="18" y="202"/>
                </a:cxn>
                <a:cxn ang="0">
                  <a:pos x="14" y="177"/>
                </a:cxn>
                <a:cxn ang="0">
                  <a:pos x="12" y="148"/>
                </a:cxn>
                <a:cxn ang="0">
                  <a:pos x="16" y="120"/>
                </a:cxn>
                <a:cxn ang="0">
                  <a:pos x="18" y="91"/>
                </a:cxn>
                <a:cxn ang="0">
                  <a:pos x="23" y="62"/>
                </a:cxn>
                <a:cxn ang="0">
                  <a:pos x="29" y="33"/>
                </a:cxn>
                <a:cxn ang="0">
                  <a:pos x="35" y="4"/>
                </a:cxn>
                <a:cxn ang="0">
                  <a:pos x="14" y="0"/>
                </a:cxn>
                <a:cxn ang="0">
                  <a:pos x="10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19" y="233"/>
                </a:cxn>
                <a:cxn ang="0">
                  <a:pos x="29" y="229"/>
                </a:cxn>
              </a:cxnLst>
              <a:rect l="0" t="0" r="r" b="b"/>
              <a:pathLst>
                <a:path w="35" h="233">
                  <a:moveTo>
                    <a:pt x="29" y="229"/>
                  </a:moveTo>
                  <a:lnTo>
                    <a:pt x="18" y="202"/>
                  </a:lnTo>
                  <a:lnTo>
                    <a:pt x="14" y="177"/>
                  </a:lnTo>
                  <a:lnTo>
                    <a:pt x="12" y="148"/>
                  </a:lnTo>
                  <a:lnTo>
                    <a:pt x="16" y="120"/>
                  </a:lnTo>
                  <a:lnTo>
                    <a:pt x="18" y="91"/>
                  </a:lnTo>
                  <a:lnTo>
                    <a:pt x="23" y="62"/>
                  </a:lnTo>
                  <a:lnTo>
                    <a:pt x="29" y="33"/>
                  </a:lnTo>
                  <a:lnTo>
                    <a:pt x="35" y="4"/>
                  </a:lnTo>
                  <a:lnTo>
                    <a:pt x="14" y="0"/>
                  </a:lnTo>
                  <a:lnTo>
                    <a:pt x="10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19" y="233"/>
                  </a:lnTo>
                  <a:lnTo>
                    <a:pt x="2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3659188" y="5521325"/>
              <a:ext cx="20638" cy="184150"/>
            </a:xfrm>
            <a:custGeom>
              <a:avLst/>
              <a:gdLst/>
              <a:ahLst/>
              <a:cxnLst>
                <a:cxn ang="0">
                  <a:pos x="21" y="229"/>
                </a:cxn>
                <a:cxn ang="0">
                  <a:pos x="10" y="202"/>
                </a:cxn>
                <a:cxn ang="0">
                  <a:pos x="6" y="177"/>
                </a:cxn>
                <a:cxn ang="0">
                  <a:pos x="4" y="148"/>
                </a:cxn>
                <a:cxn ang="0">
                  <a:pos x="8" y="120"/>
                </a:cxn>
                <a:cxn ang="0">
                  <a:pos x="10" y="91"/>
                </a:cxn>
                <a:cxn ang="0">
                  <a:pos x="15" y="62"/>
                </a:cxn>
                <a:cxn ang="0">
                  <a:pos x="19" y="33"/>
                </a:cxn>
                <a:cxn ang="0">
                  <a:pos x="25" y="4"/>
                </a:cxn>
                <a:cxn ang="0">
                  <a:pos x="15" y="0"/>
                </a:cxn>
                <a:cxn ang="0">
                  <a:pos x="12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21" y="233"/>
                </a:cxn>
                <a:cxn ang="0">
                  <a:pos x="21" y="229"/>
                </a:cxn>
              </a:cxnLst>
              <a:rect l="0" t="0" r="r" b="b"/>
              <a:pathLst>
                <a:path w="25" h="233">
                  <a:moveTo>
                    <a:pt x="21" y="229"/>
                  </a:moveTo>
                  <a:lnTo>
                    <a:pt x="10" y="202"/>
                  </a:lnTo>
                  <a:lnTo>
                    <a:pt x="6" y="177"/>
                  </a:lnTo>
                  <a:lnTo>
                    <a:pt x="4" y="148"/>
                  </a:lnTo>
                  <a:lnTo>
                    <a:pt x="8" y="120"/>
                  </a:lnTo>
                  <a:lnTo>
                    <a:pt x="10" y="91"/>
                  </a:lnTo>
                  <a:lnTo>
                    <a:pt x="15" y="62"/>
                  </a:lnTo>
                  <a:lnTo>
                    <a:pt x="19" y="33"/>
                  </a:lnTo>
                  <a:lnTo>
                    <a:pt x="25" y="4"/>
                  </a:lnTo>
                  <a:lnTo>
                    <a:pt x="15" y="0"/>
                  </a:lnTo>
                  <a:lnTo>
                    <a:pt x="12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21" y="233"/>
                  </a:lnTo>
                  <a:lnTo>
                    <a:pt x="21" y="22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3632200" y="5516563"/>
              <a:ext cx="71438" cy="193675"/>
            </a:xfrm>
            <a:custGeom>
              <a:avLst/>
              <a:gdLst/>
              <a:ahLst/>
              <a:cxnLst>
                <a:cxn ang="0">
                  <a:pos x="27" y="239"/>
                </a:cxn>
                <a:cxn ang="0">
                  <a:pos x="15" y="208"/>
                </a:cxn>
                <a:cxn ang="0">
                  <a:pos x="14" y="177"/>
                </a:cxn>
                <a:cxn ang="0">
                  <a:pos x="14" y="146"/>
                </a:cxn>
                <a:cxn ang="0">
                  <a:pos x="23" y="117"/>
                </a:cxn>
                <a:cxn ang="0">
                  <a:pos x="33" y="86"/>
                </a:cxn>
                <a:cxn ang="0">
                  <a:pos x="50" y="61"/>
                </a:cxn>
                <a:cxn ang="0">
                  <a:pos x="66" y="37"/>
                </a:cxn>
                <a:cxn ang="0">
                  <a:pos x="89" y="22"/>
                </a:cxn>
                <a:cxn ang="0">
                  <a:pos x="79" y="0"/>
                </a:cxn>
                <a:cxn ang="0">
                  <a:pos x="56" y="20"/>
                </a:cxn>
                <a:cxn ang="0">
                  <a:pos x="37" y="47"/>
                </a:cxn>
                <a:cxn ang="0">
                  <a:pos x="19" y="74"/>
                </a:cxn>
                <a:cxn ang="0">
                  <a:pos x="10" y="107"/>
                </a:cxn>
                <a:cxn ang="0">
                  <a:pos x="0" y="140"/>
                </a:cxn>
                <a:cxn ang="0">
                  <a:pos x="0" y="175"/>
                </a:cxn>
                <a:cxn ang="0">
                  <a:pos x="4" y="210"/>
                </a:cxn>
                <a:cxn ang="0">
                  <a:pos x="17" y="245"/>
                </a:cxn>
                <a:cxn ang="0">
                  <a:pos x="27" y="239"/>
                </a:cxn>
              </a:cxnLst>
              <a:rect l="0" t="0" r="r" b="b"/>
              <a:pathLst>
                <a:path w="89" h="245">
                  <a:moveTo>
                    <a:pt x="27" y="239"/>
                  </a:moveTo>
                  <a:lnTo>
                    <a:pt x="15" y="208"/>
                  </a:lnTo>
                  <a:lnTo>
                    <a:pt x="14" y="177"/>
                  </a:lnTo>
                  <a:lnTo>
                    <a:pt x="14" y="146"/>
                  </a:lnTo>
                  <a:lnTo>
                    <a:pt x="23" y="117"/>
                  </a:lnTo>
                  <a:lnTo>
                    <a:pt x="33" y="86"/>
                  </a:lnTo>
                  <a:lnTo>
                    <a:pt x="50" y="61"/>
                  </a:lnTo>
                  <a:lnTo>
                    <a:pt x="66" y="37"/>
                  </a:lnTo>
                  <a:lnTo>
                    <a:pt x="89" y="22"/>
                  </a:lnTo>
                  <a:lnTo>
                    <a:pt x="79" y="0"/>
                  </a:lnTo>
                  <a:lnTo>
                    <a:pt x="56" y="20"/>
                  </a:lnTo>
                  <a:lnTo>
                    <a:pt x="37" y="47"/>
                  </a:lnTo>
                  <a:lnTo>
                    <a:pt x="19" y="74"/>
                  </a:lnTo>
                  <a:lnTo>
                    <a:pt x="10" y="107"/>
                  </a:lnTo>
                  <a:lnTo>
                    <a:pt x="0" y="140"/>
                  </a:lnTo>
                  <a:lnTo>
                    <a:pt x="0" y="175"/>
                  </a:lnTo>
                  <a:lnTo>
                    <a:pt x="4" y="210"/>
                  </a:lnTo>
                  <a:lnTo>
                    <a:pt x="17" y="245"/>
                  </a:lnTo>
                  <a:lnTo>
                    <a:pt x="27" y="23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3636963" y="5521325"/>
              <a:ext cx="61913" cy="188913"/>
            </a:xfrm>
            <a:custGeom>
              <a:avLst/>
              <a:gdLst/>
              <a:ahLst/>
              <a:cxnLst>
                <a:cxn ang="0">
                  <a:pos x="21" y="233"/>
                </a:cxn>
                <a:cxn ang="0">
                  <a:pos x="8" y="200"/>
                </a:cxn>
                <a:cxn ang="0">
                  <a:pos x="4" y="169"/>
                </a:cxn>
                <a:cxn ang="0">
                  <a:pos x="6" y="136"/>
                </a:cxn>
                <a:cxn ang="0">
                  <a:pos x="13" y="107"/>
                </a:cxn>
                <a:cxn ang="0">
                  <a:pos x="23" y="76"/>
                </a:cxn>
                <a:cxn ang="0">
                  <a:pos x="41" y="49"/>
                </a:cxn>
                <a:cxn ang="0">
                  <a:pos x="58" y="24"/>
                </a:cxn>
                <a:cxn ang="0">
                  <a:pos x="77" y="4"/>
                </a:cxn>
                <a:cxn ang="0">
                  <a:pos x="73" y="0"/>
                </a:cxn>
                <a:cxn ang="0">
                  <a:pos x="50" y="20"/>
                </a:cxn>
                <a:cxn ang="0">
                  <a:pos x="35" y="45"/>
                </a:cxn>
                <a:cxn ang="0">
                  <a:pos x="17" y="72"/>
                </a:cxn>
                <a:cxn ang="0">
                  <a:pos x="8" y="105"/>
                </a:cxn>
                <a:cxn ang="0">
                  <a:pos x="0" y="136"/>
                </a:cxn>
                <a:cxn ang="0">
                  <a:pos x="0" y="171"/>
                </a:cxn>
                <a:cxn ang="0">
                  <a:pos x="4" y="204"/>
                </a:cxn>
                <a:cxn ang="0">
                  <a:pos x="17" y="239"/>
                </a:cxn>
                <a:cxn ang="0">
                  <a:pos x="21" y="233"/>
                </a:cxn>
              </a:cxnLst>
              <a:rect l="0" t="0" r="r" b="b"/>
              <a:pathLst>
                <a:path w="77" h="239">
                  <a:moveTo>
                    <a:pt x="21" y="233"/>
                  </a:moveTo>
                  <a:lnTo>
                    <a:pt x="8" y="200"/>
                  </a:lnTo>
                  <a:lnTo>
                    <a:pt x="4" y="169"/>
                  </a:lnTo>
                  <a:lnTo>
                    <a:pt x="6" y="136"/>
                  </a:lnTo>
                  <a:lnTo>
                    <a:pt x="13" y="107"/>
                  </a:lnTo>
                  <a:lnTo>
                    <a:pt x="23" y="76"/>
                  </a:lnTo>
                  <a:lnTo>
                    <a:pt x="41" y="49"/>
                  </a:lnTo>
                  <a:lnTo>
                    <a:pt x="58" y="24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50" y="20"/>
                  </a:lnTo>
                  <a:lnTo>
                    <a:pt x="35" y="45"/>
                  </a:lnTo>
                  <a:lnTo>
                    <a:pt x="17" y="72"/>
                  </a:lnTo>
                  <a:lnTo>
                    <a:pt x="8" y="105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4" y="204"/>
                  </a:lnTo>
                  <a:lnTo>
                    <a:pt x="17" y="239"/>
                  </a:lnTo>
                  <a:lnTo>
                    <a:pt x="21" y="23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3611563" y="5503863"/>
              <a:ext cx="92075" cy="200025"/>
            </a:xfrm>
            <a:custGeom>
              <a:avLst/>
              <a:gdLst/>
              <a:ahLst/>
              <a:cxnLst>
                <a:cxn ang="0">
                  <a:pos x="35" y="240"/>
                </a:cxn>
                <a:cxn ang="0">
                  <a:pos x="23" y="227"/>
                </a:cxn>
                <a:cxn ang="0">
                  <a:pos x="17" y="211"/>
                </a:cxn>
                <a:cxn ang="0">
                  <a:pos x="13" y="194"/>
                </a:cxn>
                <a:cxn ang="0">
                  <a:pos x="13" y="178"/>
                </a:cxn>
                <a:cxn ang="0">
                  <a:pos x="13" y="161"/>
                </a:cxn>
                <a:cxn ang="0">
                  <a:pos x="19" y="143"/>
                </a:cxn>
                <a:cxn ang="0">
                  <a:pos x="25" y="126"/>
                </a:cxn>
                <a:cxn ang="0">
                  <a:pos x="35" y="112"/>
                </a:cxn>
                <a:cxn ang="0">
                  <a:pos x="41" y="95"/>
                </a:cxn>
                <a:cxn ang="0">
                  <a:pos x="48" y="81"/>
                </a:cxn>
                <a:cxn ang="0">
                  <a:pos x="56" y="68"/>
                </a:cxn>
                <a:cxn ang="0">
                  <a:pos x="68" y="56"/>
                </a:cxn>
                <a:cxn ang="0">
                  <a:pos x="77" y="45"/>
                </a:cxn>
                <a:cxn ang="0">
                  <a:pos x="89" y="37"/>
                </a:cxn>
                <a:cxn ang="0">
                  <a:pos x="103" y="29"/>
                </a:cxn>
                <a:cxn ang="0">
                  <a:pos x="116" y="25"/>
                </a:cxn>
                <a:cxn ang="0">
                  <a:pos x="110" y="0"/>
                </a:cxn>
                <a:cxn ang="0">
                  <a:pos x="93" y="6"/>
                </a:cxn>
                <a:cxn ang="0">
                  <a:pos x="79" y="15"/>
                </a:cxn>
                <a:cxn ang="0">
                  <a:pos x="68" y="25"/>
                </a:cxn>
                <a:cxn ang="0">
                  <a:pos x="56" y="39"/>
                </a:cxn>
                <a:cxn ang="0">
                  <a:pos x="44" y="50"/>
                </a:cxn>
                <a:cxn ang="0">
                  <a:pos x="35" y="68"/>
                </a:cxn>
                <a:cxn ang="0">
                  <a:pos x="25" y="85"/>
                </a:cxn>
                <a:cxn ang="0">
                  <a:pos x="19" y="103"/>
                </a:cxn>
                <a:cxn ang="0">
                  <a:pos x="11" y="118"/>
                </a:cxn>
                <a:cxn ang="0">
                  <a:pos x="6" y="138"/>
                </a:cxn>
                <a:cxn ang="0">
                  <a:pos x="0" y="157"/>
                </a:cxn>
                <a:cxn ang="0">
                  <a:pos x="0" y="178"/>
                </a:cxn>
                <a:cxn ang="0">
                  <a:pos x="0" y="198"/>
                </a:cxn>
                <a:cxn ang="0">
                  <a:pos x="4" y="217"/>
                </a:cxn>
                <a:cxn ang="0">
                  <a:pos x="11" y="233"/>
                </a:cxn>
                <a:cxn ang="0">
                  <a:pos x="25" y="250"/>
                </a:cxn>
                <a:cxn ang="0">
                  <a:pos x="35" y="240"/>
                </a:cxn>
              </a:cxnLst>
              <a:rect l="0" t="0" r="r" b="b"/>
              <a:pathLst>
                <a:path w="116" h="250">
                  <a:moveTo>
                    <a:pt x="35" y="240"/>
                  </a:moveTo>
                  <a:lnTo>
                    <a:pt x="23" y="227"/>
                  </a:lnTo>
                  <a:lnTo>
                    <a:pt x="17" y="211"/>
                  </a:lnTo>
                  <a:lnTo>
                    <a:pt x="13" y="194"/>
                  </a:lnTo>
                  <a:lnTo>
                    <a:pt x="13" y="178"/>
                  </a:lnTo>
                  <a:lnTo>
                    <a:pt x="13" y="161"/>
                  </a:lnTo>
                  <a:lnTo>
                    <a:pt x="19" y="143"/>
                  </a:lnTo>
                  <a:lnTo>
                    <a:pt x="25" y="126"/>
                  </a:lnTo>
                  <a:lnTo>
                    <a:pt x="35" y="112"/>
                  </a:lnTo>
                  <a:lnTo>
                    <a:pt x="41" y="95"/>
                  </a:lnTo>
                  <a:lnTo>
                    <a:pt x="48" y="81"/>
                  </a:lnTo>
                  <a:lnTo>
                    <a:pt x="56" y="68"/>
                  </a:lnTo>
                  <a:lnTo>
                    <a:pt x="68" y="56"/>
                  </a:lnTo>
                  <a:lnTo>
                    <a:pt x="77" y="45"/>
                  </a:lnTo>
                  <a:lnTo>
                    <a:pt x="89" y="37"/>
                  </a:lnTo>
                  <a:lnTo>
                    <a:pt x="103" y="29"/>
                  </a:lnTo>
                  <a:lnTo>
                    <a:pt x="116" y="25"/>
                  </a:lnTo>
                  <a:lnTo>
                    <a:pt x="110" y="0"/>
                  </a:lnTo>
                  <a:lnTo>
                    <a:pt x="93" y="6"/>
                  </a:lnTo>
                  <a:lnTo>
                    <a:pt x="79" y="15"/>
                  </a:lnTo>
                  <a:lnTo>
                    <a:pt x="68" y="25"/>
                  </a:lnTo>
                  <a:lnTo>
                    <a:pt x="56" y="39"/>
                  </a:lnTo>
                  <a:lnTo>
                    <a:pt x="44" y="50"/>
                  </a:lnTo>
                  <a:lnTo>
                    <a:pt x="35" y="68"/>
                  </a:lnTo>
                  <a:lnTo>
                    <a:pt x="25" y="85"/>
                  </a:lnTo>
                  <a:lnTo>
                    <a:pt x="19" y="103"/>
                  </a:lnTo>
                  <a:lnTo>
                    <a:pt x="11" y="118"/>
                  </a:lnTo>
                  <a:lnTo>
                    <a:pt x="6" y="138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0" y="198"/>
                  </a:lnTo>
                  <a:lnTo>
                    <a:pt x="4" y="217"/>
                  </a:lnTo>
                  <a:lnTo>
                    <a:pt x="11" y="233"/>
                  </a:lnTo>
                  <a:lnTo>
                    <a:pt x="25" y="250"/>
                  </a:lnTo>
                  <a:lnTo>
                    <a:pt x="35" y="24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3614738" y="5508625"/>
              <a:ext cx="88900" cy="195263"/>
            </a:xfrm>
            <a:custGeom>
              <a:avLst/>
              <a:gdLst/>
              <a:ahLst/>
              <a:cxnLst>
                <a:cxn ang="0">
                  <a:pos x="25" y="238"/>
                </a:cxn>
                <a:cxn ang="0">
                  <a:pos x="13" y="223"/>
                </a:cxn>
                <a:cxn ang="0">
                  <a:pos x="9" y="207"/>
                </a:cxn>
                <a:cxn ang="0">
                  <a:pos x="6" y="190"/>
                </a:cxn>
                <a:cxn ang="0">
                  <a:pos x="6" y="172"/>
                </a:cxn>
                <a:cxn ang="0">
                  <a:pos x="6" y="153"/>
                </a:cxn>
                <a:cxn ang="0">
                  <a:pos x="11" y="135"/>
                </a:cxn>
                <a:cxn ang="0">
                  <a:pos x="17" y="118"/>
                </a:cxn>
                <a:cxn ang="0">
                  <a:pos x="25" y="106"/>
                </a:cxn>
                <a:cxn ang="0">
                  <a:pos x="31" y="89"/>
                </a:cxn>
                <a:cxn ang="0">
                  <a:pos x="40" y="73"/>
                </a:cxn>
                <a:cxn ang="0">
                  <a:pos x="50" y="58"/>
                </a:cxn>
                <a:cxn ang="0">
                  <a:pos x="62" y="46"/>
                </a:cxn>
                <a:cxn ang="0">
                  <a:pos x="73" y="35"/>
                </a:cxn>
                <a:cxn ang="0">
                  <a:pos x="85" y="25"/>
                </a:cxn>
                <a:cxn ang="0">
                  <a:pos x="99" y="19"/>
                </a:cxn>
                <a:cxn ang="0">
                  <a:pos x="112" y="15"/>
                </a:cxn>
                <a:cxn ang="0">
                  <a:pos x="106" y="0"/>
                </a:cxn>
                <a:cxn ang="0">
                  <a:pos x="89" y="6"/>
                </a:cxn>
                <a:cxn ang="0">
                  <a:pos x="77" y="15"/>
                </a:cxn>
                <a:cxn ang="0">
                  <a:pos x="66" y="25"/>
                </a:cxn>
                <a:cxn ang="0">
                  <a:pos x="54" y="39"/>
                </a:cxn>
                <a:cxn ang="0">
                  <a:pos x="42" y="50"/>
                </a:cxn>
                <a:cxn ang="0">
                  <a:pos x="35" y="66"/>
                </a:cxn>
                <a:cxn ang="0">
                  <a:pos x="27" y="83"/>
                </a:cxn>
                <a:cxn ang="0">
                  <a:pos x="21" y="101"/>
                </a:cxn>
                <a:cxn ang="0">
                  <a:pos x="11" y="116"/>
                </a:cxn>
                <a:cxn ang="0">
                  <a:pos x="6" y="134"/>
                </a:cxn>
                <a:cxn ang="0">
                  <a:pos x="2" y="151"/>
                </a:cxn>
                <a:cxn ang="0">
                  <a:pos x="2" y="172"/>
                </a:cxn>
                <a:cxn ang="0">
                  <a:pos x="0" y="192"/>
                </a:cxn>
                <a:cxn ang="0">
                  <a:pos x="6" y="211"/>
                </a:cxn>
                <a:cxn ang="0">
                  <a:pos x="11" y="227"/>
                </a:cxn>
                <a:cxn ang="0">
                  <a:pos x="25" y="244"/>
                </a:cxn>
                <a:cxn ang="0">
                  <a:pos x="25" y="238"/>
                </a:cxn>
              </a:cxnLst>
              <a:rect l="0" t="0" r="r" b="b"/>
              <a:pathLst>
                <a:path w="112" h="244">
                  <a:moveTo>
                    <a:pt x="25" y="238"/>
                  </a:moveTo>
                  <a:lnTo>
                    <a:pt x="13" y="223"/>
                  </a:lnTo>
                  <a:lnTo>
                    <a:pt x="9" y="207"/>
                  </a:lnTo>
                  <a:lnTo>
                    <a:pt x="6" y="190"/>
                  </a:lnTo>
                  <a:lnTo>
                    <a:pt x="6" y="172"/>
                  </a:lnTo>
                  <a:lnTo>
                    <a:pt x="6" y="153"/>
                  </a:lnTo>
                  <a:lnTo>
                    <a:pt x="11" y="135"/>
                  </a:lnTo>
                  <a:lnTo>
                    <a:pt x="17" y="118"/>
                  </a:lnTo>
                  <a:lnTo>
                    <a:pt x="25" y="106"/>
                  </a:lnTo>
                  <a:lnTo>
                    <a:pt x="31" y="89"/>
                  </a:lnTo>
                  <a:lnTo>
                    <a:pt x="40" y="73"/>
                  </a:lnTo>
                  <a:lnTo>
                    <a:pt x="50" y="58"/>
                  </a:lnTo>
                  <a:lnTo>
                    <a:pt x="62" y="46"/>
                  </a:lnTo>
                  <a:lnTo>
                    <a:pt x="73" y="35"/>
                  </a:lnTo>
                  <a:lnTo>
                    <a:pt x="85" y="25"/>
                  </a:lnTo>
                  <a:lnTo>
                    <a:pt x="99" y="19"/>
                  </a:lnTo>
                  <a:lnTo>
                    <a:pt x="112" y="15"/>
                  </a:lnTo>
                  <a:lnTo>
                    <a:pt x="106" y="0"/>
                  </a:lnTo>
                  <a:lnTo>
                    <a:pt x="89" y="6"/>
                  </a:lnTo>
                  <a:lnTo>
                    <a:pt x="77" y="15"/>
                  </a:lnTo>
                  <a:lnTo>
                    <a:pt x="66" y="25"/>
                  </a:lnTo>
                  <a:lnTo>
                    <a:pt x="54" y="39"/>
                  </a:lnTo>
                  <a:lnTo>
                    <a:pt x="42" y="50"/>
                  </a:lnTo>
                  <a:lnTo>
                    <a:pt x="35" y="66"/>
                  </a:lnTo>
                  <a:lnTo>
                    <a:pt x="27" y="83"/>
                  </a:lnTo>
                  <a:lnTo>
                    <a:pt x="21" y="101"/>
                  </a:lnTo>
                  <a:lnTo>
                    <a:pt x="11" y="116"/>
                  </a:lnTo>
                  <a:lnTo>
                    <a:pt x="6" y="134"/>
                  </a:lnTo>
                  <a:lnTo>
                    <a:pt x="2" y="151"/>
                  </a:lnTo>
                  <a:lnTo>
                    <a:pt x="2" y="172"/>
                  </a:lnTo>
                  <a:lnTo>
                    <a:pt x="0" y="192"/>
                  </a:lnTo>
                  <a:lnTo>
                    <a:pt x="6" y="211"/>
                  </a:lnTo>
                  <a:lnTo>
                    <a:pt x="11" y="227"/>
                  </a:lnTo>
                  <a:lnTo>
                    <a:pt x="25" y="244"/>
                  </a:lnTo>
                  <a:lnTo>
                    <a:pt x="25" y="23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648075" y="5503863"/>
              <a:ext cx="71438" cy="161925"/>
            </a:xfrm>
            <a:custGeom>
              <a:avLst/>
              <a:gdLst/>
              <a:ahLst/>
              <a:cxnLst>
                <a:cxn ang="0">
                  <a:pos x="24" y="194"/>
                </a:cxn>
                <a:cxn ang="0">
                  <a:pos x="14" y="169"/>
                </a:cxn>
                <a:cxn ang="0">
                  <a:pos x="14" y="143"/>
                </a:cxn>
                <a:cxn ang="0">
                  <a:pos x="18" y="118"/>
                </a:cxn>
                <a:cxn ang="0">
                  <a:pos x="28" y="95"/>
                </a:cxn>
                <a:cxn ang="0">
                  <a:pos x="39" y="72"/>
                </a:cxn>
                <a:cxn ang="0">
                  <a:pos x="55" y="52"/>
                </a:cxn>
                <a:cxn ang="0">
                  <a:pos x="72" y="35"/>
                </a:cxn>
                <a:cxn ang="0">
                  <a:pos x="90" y="25"/>
                </a:cxn>
                <a:cxn ang="0">
                  <a:pos x="80" y="0"/>
                </a:cxn>
                <a:cxn ang="0">
                  <a:pos x="59" y="14"/>
                </a:cxn>
                <a:cxn ang="0">
                  <a:pos x="41" y="35"/>
                </a:cxn>
                <a:cxn ang="0">
                  <a:pos x="24" y="58"/>
                </a:cxn>
                <a:cxn ang="0">
                  <a:pos x="12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" y="172"/>
                </a:cxn>
                <a:cxn ang="0">
                  <a:pos x="20" y="204"/>
                </a:cxn>
                <a:cxn ang="0">
                  <a:pos x="24" y="194"/>
                </a:cxn>
              </a:cxnLst>
              <a:rect l="0" t="0" r="r" b="b"/>
              <a:pathLst>
                <a:path w="90" h="204">
                  <a:moveTo>
                    <a:pt x="24" y="194"/>
                  </a:moveTo>
                  <a:lnTo>
                    <a:pt x="14" y="169"/>
                  </a:lnTo>
                  <a:lnTo>
                    <a:pt x="14" y="143"/>
                  </a:lnTo>
                  <a:lnTo>
                    <a:pt x="18" y="118"/>
                  </a:lnTo>
                  <a:lnTo>
                    <a:pt x="28" y="95"/>
                  </a:lnTo>
                  <a:lnTo>
                    <a:pt x="39" y="72"/>
                  </a:lnTo>
                  <a:lnTo>
                    <a:pt x="55" y="52"/>
                  </a:lnTo>
                  <a:lnTo>
                    <a:pt x="72" y="35"/>
                  </a:lnTo>
                  <a:lnTo>
                    <a:pt x="90" y="25"/>
                  </a:lnTo>
                  <a:lnTo>
                    <a:pt x="80" y="0"/>
                  </a:lnTo>
                  <a:lnTo>
                    <a:pt x="59" y="14"/>
                  </a:lnTo>
                  <a:lnTo>
                    <a:pt x="41" y="35"/>
                  </a:lnTo>
                  <a:lnTo>
                    <a:pt x="24" y="58"/>
                  </a:lnTo>
                  <a:lnTo>
                    <a:pt x="12" y="87"/>
                  </a:lnTo>
                  <a:lnTo>
                    <a:pt x="2" y="114"/>
                  </a:lnTo>
                  <a:lnTo>
                    <a:pt x="0" y="143"/>
                  </a:lnTo>
                  <a:lnTo>
                    <a:pt x="6" y="172"/>
                  </a:lnTo>
                  <a:lnTo>
                    <a:pt x="20" y="204"/>
                  </a:lnTo>
                  <a:lnTo>
                    <a:pt x="24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652838" y="5511800"/>
              <a:ext cx="63500" cy="150813"/>
            </a:xfrm>
            <a:custGeom>
              <a:avLst/>
              <a:gdLst/>
              <a:ahLst/>
              <a:cxnLst>
                <a:cxn ang="0">
                  <a:pos x="18" y="190"/>
                </a:cxn>
                <a:cxn ang="0">
                  <a:pos x="6" y="161"/>
                </a:cxn>
                <a:cxn ang="0">
                  <a:pos x="6" y="133"/>
                </a:cxn>
                <a:cxn ang="0">
                  <a:pos x="8" y="104"/>
                </a:cxn>
                <a:cxn ang="0">
                  <a:pos x="18" y="81"/>
                </a:cxn>
                <a:cxn ang="0">
                  <a:pos x="27" y="56"/>
                </a:cxn>
                <a:cxn ang="0">
                  <a:pos x="45" y="36"/>
                </a:cxn>
                <a:cxn ang="0">
                  <a:pos x="60" y="17"/>
                </a:cxn>
                <a:cxn ang="0">
                  <a:pos x="80" y="5"/>
                </a:cxn>
                <a:cxn ang="0">
                  <a:pos x="80" y="0"/>
                </a:cxn>
                <a:cxn ang="0">
                  <a:pos x="58" y="11"/>
                </a:cxn>
                <a:cxn ang="0">
                  <a:pos x="41" y="31"/>
                </a:cxn>
                <a:cxn ang="0">
                  <a:pos x="23" y="52"/>
                </a:cxn>
                <a:cxn ang="0">
                  <a:pos x="14" y="79"/>
                </a:cxn>
                <a:cxn ang="0">
                  <a:pos x="4" y="104"/>
                </a:cxn>
                <a:cxn ang="0">
                  <a:pos x="0" y="133"/>
                </a:cxn>
                <a:cxn ang="0">
                  <a:pos x="2" y="161"/>
                </a:cxn>
                <a:cxn ang="0">
                  <a:pos x="14" y="190"/>
                </a:cxn>
                <a:cxn ang="0">
                  <a:pos x="18" y="190"/>
                </a:cxn>
              </a:cxnLst>
              <a:rect l="0" t="0" r="r" b="b"/>
              <a:pathLst>
                <a:path w="80" h="190">
                  <a:moveTo>
                    <a:pt x="18" y="190"/>
                  </a:moveTo>
                  <a:lnTo>
                    <a:pt x="6" y="161"/>
                  </a:lnTo>
                  <a:lnTo>
                    <a:pt x="6" y="133"/>
                  </a:lnTo>
                  <a:lnTo>
                    <a:pt x="8" y="104"/>
                  </a:lnTo>
                  <a:lnTo>
                    <a:pt x="18" y="81"/>
                  </a:lnTo>
                  <a:lnTo>
                    <a:pt x="27" y="56"/>
                  </a:lnTo>
                  <a:lnTo>
                    <a:pt x="45" y="36"/>
                  </a:lnTo>
                  <a:lnTo>
                    <a:pt x="60" y="17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58" y="11"/>
                  </a:lnTo>
                  <a:lnTo>
                    <a:pt x="41" y="31"/>
                  </a:lnTo>
                  <a:lnTo>
                    <a:pt x="23" y="52"/>
                  </a:lnTo>
                  <a:lnTo>
                    <a:pt x="14" y="79"/>
                  </a:lnTo>
                  <a:lnTo>
                    <a:pt x="4" y="104"/>
                  </a:lnTo>
                  <a:lnTo>
                    <a:pt x="0" y="133"/>
                  </a:lnTo>
                  <a:lnTo>
                    <a:pt x="2" y="161"/>
                  </a:lnTo>
                  <a:lnTo>
                    <a:pt x="14" y="190"/>
                  </a:lnTo>
                  <a:lnTo>
                    <a:pt x="18" y="19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3681413" y="5489575"/>
              <a:ext cx="47625" cy="144463"/>
            </a:xfrm>
            <a:custGeom>
              <a:avLst/>
              <a:gdLst/>
              <a:ahLst/>
              <a:cxnLst>
                <a:cxn ang="0">
                  <a:pos x="19" y="178"/>
                </a:cxn>
                <a:cxn ang="0">
                  <a:pos x="14" y="155"/>
                </a:cxn>
                <a:cxn ang="0">
                  <a:pos x="14" y="133"/>
                </a:cxn>
                <a:cxn ang="0">
                  <a:pos x="16" y="112"/>
                </a:cxn>
                <a:cxn ang="0">
                  <a:pos x="21" y="93"/>
                </a:cxn>
                <a:cxn ang="0">
                  <a:pos x="27" y="69"/>
                </a:cxn>
                <a:cxn ang="0">
                  <a:pos x="37" y="52"/>
                </a:cxn>
                <a:cxn ang="0">
                  <a:pos x="49" y="33"/>
                </a:cxn>
                <a:cxn ang="0">
                  <a:pos x="60" y="19"/>
                </a:cxn>
                <a:cxn ang="0">
                  <a:pos x="45" y="0"/>
                </a:cxn>
                <a:cxn ang="0">
                  <a:pos x="33" y="17"/>
                </a:cxn>
                <a:cxn ang="0">
                  <a:pos x="21" y="38"/>
                </a:cxn>
                <a:cxn ang="0">
                  <a:pos x="12" y="62"/>
                </a:cxn>
                <a:cxn ang="0">
                  <a:pos x="6" y="85"/>
                </a:cxn>
                <a:cxn ang="0">
                  <a:pos x="0" y="108"/>
                </a:cxn>
                <a:cxn ang="0">
                  <a:pos x="0" y="131"/>
                </a:cxn>
                <a:cxn ang="0">
                  <a:pos x="0" y="157"/>
                </a:cxn>
                <a:cxn ang="0">
                  <a:pos x="8" y="182"/>
                </a:cxn>
                <a:cxn ang="0">
                  <a:pos x="19" y="178"/>
                </a:cxn>
              </a:cxnLst>
              <a:rect l="0" t="0" r="r" b="b"/>
              <a:pathLst>
                <a:path w="60" h="182">
                  <a:moveTo>
                    <a:pt x="19" y="178"/>
                  </a:moveTo>
                  <a:lnTo>
                    <a:pt x="14" y="155"/>
                  </a:lnTo>
                  <a:lnTo>
                    <a:pt x="14" y="133"/>
                  </a:lnTo>
                  <a:lnTo>
                    <a:pt x="16" y="112"/>
                  </a:lnTo>
                  <a:lnTo>
                    <a:pt x="21" y="93"/>
                  </a:lnTo>
                  <a:lnTo>
                    <a:pt x="27" y="69"/>
                  </a:lnTo>
                  <a:lnTo>
                    <a:pt x="37" y="52"/>
                  </a:lnTo>
                  <a:lnTo>
                    <a:pt x="49" y="33"/>
                  </a:lnTo>
                  <a:lnTo>
                    <a:pt x="60" y="19"/>
                  </a:lnTo>
                  <a:lnTo>
                    <a:pt x="45" y="0"/>
                  </a:lnTo>
                  <a:lnTo>
                    <a:pt x="33" y="17"/>
                  </a:lnTo>
                  <a:lnTo>
                    <a:pt x="21" y="38"/>
                  </a:lnTo>
                  <a:lnTo>
                    <a:pt x="12" y="62"/>
                  </a:lnTo>
                  <a:lnTo>
                    <a:pt x="6" y="85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8" y="182"/>
                  </a:lnTo>
                  <a:lnTo>
                    <a:pt x="19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3684588" y="5492750"/>
              <a:ext cx="39688" cy="138113"/>
            </a:xfrm>
            <a:custGeom>
              <a:avLst/>
              <a:gdLst/>
              <a:ahLst/>
              <a:cxnLst>
                <a:cxn ang="0">
                  <a:pos x="8" y="175"/>
                </a:cxn>
                <a:cxn ang="0">
                  <a:pos x="4" y="152"/>
                </a:cxn>
                <a:cxn ang="0">
                  <a:pos x="4" y="130"/>
                </a:cxn>
                <a:cxn ang="0">
                  <a:pos x="6" y="107"/>
                </a:cxn>
                <a:cxn ang="0">
                  <a:pos x="12" y="88"/>
                </a:cxn>
                <a:cxn ang="0">
                  <a:pos x="17" y="64"/>
                </a:cxn>
                <a:cxn ang="0">
                  <a:pos x="27" y="45"/>
                </a:cxn>
                <a:cxn ang="0">
                  <a:pos x="37" y="28"/>
                </a:cxn>
                <a:cxn ang="0">
                  <a:pos x="48" y="12"/>
                </a:cxn>
                <a:cxn ang="0">
                  <a:pos x="43" y="0"/>
                </a:cxn>
                <a:cxn ang="0">
                  <a:pos x="31" y="18"/>
                </a:cxn>
                <a:cxn ang="0">
                  <a:pos x="21" y="39"/>
                </a:cxn>
                <a:cxn ang="0">
                  <a:pos x="12" y="61"/>
                </a:cxn>
                <a:cxn ang="0">
                  <a:pos x="6" y="84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52"/>
                </a:cxn>
                <a:cxn ang="0">
                  <a:pos x="8" y="175"/>
                </a:cxn>
              </a:cxnLst>
              <a:rect l="0" t="0" r="r" b="b"/>
              <a:pathLst>
                <a:path w="48" h="175">
                  <a:moveTo>
                    <a:pt x="8" y="175"/>
                  </a:moveTo>
                  <a:lnTo>
                    <a:pt x="4" y="152"/>
                  </a:lnTo>
                  <a:lnTo>
                    <a:pt x="4" y="130"/>
                  </a:lnTo>
                  <a:lnTo>
                    <a:pt x="6" y="107"/>
                  </a:lnTo>
                  <a:lnTo>
                    <a:pt x="12" y="88"/>
                  </a:lnTo>
                  <a:lnTo>
                    <a:pt x="17" y="64"/>
                  </a:lnTo>
                  <a:lnTo>
                    <a:pt x="27" y="45"/>
                  </a:lnTo>
                  <a:lnTo>
                    <a:pt x="37" y="28"/>
                  </a:lnTo>
                  <a:lnTo>
                    <a:pt x="48" y="12"/>
                  </a:lnTo>
                  <a:lnTo>
                    <a:pt x="43" y="0"/>
                  </a:lnTo>
                  <a:lnTo>
                    <a:pt x="31" y="18"/>
                  </a:lnTo>
                  <a:lnTo>
                    <a:pt x="21" y="39"/>
                  </a:lnTo>
                  <a:lnTo>
                    <a:pt x="12" y="61"/>
                  </a:lnTo>
                  <a:lnTo>
                    <a:pt x="6" y="84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8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3705225" y="5497513"/>
              <a:ext cx="42863" cy="133350"/>
            </a:xfrm>
            <a:custGeom>
              <a:avLst/>
              <a:gdLst/>
              <a:ahLst/>
              <a:cxnLst>
                <a:cxn ang="0">
                  <a:pos x="14" y="169"/>
                </a:cxn>
                <a:cxn ang="0">
                  <a:pos x="14" y="146"/>
                </a:cxn>
                <a:cxn ang="0">
                  <a:pos x="14" y="124"/>
                </a:cxn>
                <a:cxn ang="0">
                  <a:pos x="14" y="103"/>
                </a:cxn>
                <a:cxn ang="0">
                  <a:pos x="20" y="84"/>
                </a:cxn>
                <a:cxn ang="0">
                  <a:pos x="23" y="64"/>
                </a:cxn>
                <a:cxn ang="0">
                  <a:pos x="31" y="47"/>
                </a:cxn>
                <a:cxn ang="0">
                  <a:pos x="41" y="31"/>
                </a:cxn>
                <a:cxn ang="0">
                  <a:pos x="54" y="20"/>
                </a:cxn>
                <a:cxn ang="0">
                  <a:pos x="45" y="0"/>
                </a:cxn>
                <a:cxn ang="0">
                  <a:pos x="27" y="18"/>
                </a:cxn>
                <a:cxn ang="0">
                  <a:pos x="18" y="37"/>
                </a:cxn>
                <a:cxn ang="0">
                  <a:pos x="8" y="58"/>
                </a:cxn>
                <a:cxn ang="0">
                  <a:pos x="4" y="82"/>
                </a:cxn>
                <a:cxn ang="0">
                  <a:pos x="0" y="103"/>
                </a:cxn>
                <a:cxn ang="0">
                  <a:pos x="0" y="124"/>
                </a:cxn>
                <a:cxn ang="0">
                  <a:pos x="0" y="146"/>
                </a:cxn>
                <a:cxn ang="0">
                  <a:pos x="4" y="169"/>
                </a:cxn>
                <a:cxn ang="0">
                  <a:pos x="14" y="169"/>
                </a:cxn>
              </a:cxnLst>
              <a:rect l="0" t="0" r="r" b="b"/>
              <a:pathLst>
                <a:path w="54" h="169">
                  <a:moveTo>
                    <a:pt x="14" y="169"/>
                  </a:moveTo>
                  <a:lnTo>
                    <a:pt x="14" y="146"/>
                  </a:lnTo>
                  <a:lnTo>
                    <a:pt x="14" y="124"/>
                  </a:lnTo>
                  <a:lnTo>
                    <a:pt x="14" y="103"/>
                  </a:lnTo>
                  <a:lnTo>
                    <a:pt x="20" y="84"/>
                  </a:lnTo>
                  <a:lnTo>
                    <a:pt x="23" y="64"/>
                  </a:lnTo>
                  <a:lnTo>
                    <a:pt x="31" y="47"/>
                  </a:lnTo>
                  <a:lnTo>
                    <a:pt x="41" y="31"/>
                  </a:lnTo>
                  <a:lnTo>
                    <a:pt x="54" y="20"/>
                  </a:lnTo>
                  <a:lnTo>
                    <a:pt x="45" y="0"/>
                  </a:lnTo>
                  <a:lnTo>
                    <a:pt x="27" y="18"/>
                  </a:lnTo>
                  <a:lnTo>
                    <a:pt x="18" y="37"/>
                  </a:lnTo>
                  <a:lnTo>
                    <a:pt x="8" y="58"/>
                  </a:lnTo>
                  <a:lnTo>
                    <a:pt x="4" y="82"/>
                  </a:lnTo>
                  <a:lnTo>
                    <a:pt x="0" y="103"/>
                  </a:lnTo>
                  <a:lnTo>
                    <a:pt x="0" y="124"/>
                  </a:lnTo>
                  <a:lnTo>
                    <a:pt x="0" y="146"/>
                  </a:lnTo>
                  <a:lnTo>
                    <a:pt x="4" y="169"/>
                  </a:lnTo>
                  <a:lnTo>
                    <a:pt x="14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3708400" y="5502275"/>
              <a:ext cx="34925" cy="128588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6" y="140"/>
                </a:cxn>
                <a:cxn ang="0">
                  <a:pos x="6" y="118"/>
                </a:cxn>
                <a:cxn ang="0">
                  <a:pos x="6" y="95"/>
                </a:cxn>
                <a:cxn ang="0">
                  <a:pos x="12" y="76"/>
                </a:cxn>
                <a:cxn ang="0">
                  <a:pos x="16" y="54"/>
                </a:cxn>
                <a:cxn ang="0">
                  <a:pos x="21" y="37"/>
                </a:cxn>
                <a:cxn ang="0">
                  <a:pos x="31" y="21"/>
                </a:cxn>
                <a:cxn ang="0">
                  <a:pos x="45" y="10"/>
                </a:cxn>
                <a:cxn ang="0">
                  <a:pos x="41" y="0"/>
                </a:cxn>
                <a:cxn ang="0">
                  <a:pos x="25" y="16"/>
                </a:cxn>
                <a:cxn ang="0">
                  <a:pos x="16" y="33"/>
                </a:cxn>
                <a:cxn ang="0">
                  <a:pos x="8" y="52"/>
                </a:cxn>
                <a:cxn ang="0">
                  <a:pos x="4" y="76"/>
                </a:cxn>
                <a:cxn ang="0">
                  <a:pos x="0" y="97"/>
                </a:cxn>
                <a:cxn ang="0">
                  <a:pos x="0" y="118"/>
                </a:cxn>
                <a:cxn ang="0">
                  <a:pos x="2" y="140"/>
                </a:cxn>
                <a:cxn ang="0">
                  <a:pos x="4" y="163"/>
                </a:cxn>
                <a:cxn ang="0">
                  <a:pos x="10" y="163"/>
                </a:cxn>
              </a:cxnLst>
              <a:rect l="0" t="0" r="r" b="b"/>
              <a:pathLst>
                <a:path w="45" h="163">
                  <a:moveTo>
                    <a:pt x="10" y="163"/>
                  </a:moveTo>
                  <a:lnTo>
                    <a:pt x="6" y="140"/>
                  </a:lnTo>
                  <a:lnTo>
                    <a:pt x="6" y="118"/>
                  </a:lnTo>
                  <a:lnTo>
                    <a:pt x="6" y="95"/>
                  </a:lnTo>
                  <a:lnTo>
                    <a:pt x="12" y="76"/>
                  </a:lnTo>
                  <a:lnTo>
                    <a:pt x="16" y="54"/>
                  </a:lnTo>
                  <a:lnTo>
                    <a:pt x="21" y="37"/>
                  </a:lnTo>
                  <a:lnTo>
                    <a:pt x="31" y="21"/>
                  </a:lnTo>
                  <a:lnTo>
                    <a:pt x="45" y="10"/>
                  </a:lnTo>
                  <a:lnTo>
                    <a:pt x="41" y="0"/>
                  </a:lnTo>
                  <a:lnTo>
                    <a:pt x="25" y="16"/>
                  </a:lnTo>
                  <a:lnTo>
                    <a:pt x="16" y="33"/>
                  </a:lnTo>
                  <a:lnTo>
                    <a:pt x="8" y="52"/>
                  </a:lnTo>
                  <a:lnTo>
                    <a:pt x="4" y="76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0"/>
                  </a:lnTo>
                  <a:lnTo>
                    <a:pt x="4" y="163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3748088" y="5489575"/>
              <a:ext cx="25400" cy="144463"/>
            </a:xfrm>
            <a:custGeom>
              <a:avLst/>
              <a:gdLst/>
              <a:ahLst/>
              <a:cxnLst>
                <a:cxn ang="0">
                  <a:pos x="26" y="178"/>
                </a:cxn>
                <a:cxn ang="0">
                  <a:pos x="20" y="155"/>
                </a:cxn>
                <a:cxn ang="0">
                  <a:pos x="16" y="133"/>
                </a:cxn>
                <a:cxn ang="0">
                  <a:pos x="14" y="112"/>
                </a:cxn>
                <a:cxn ang="0">
                  <a:pos x="16" y="91"/>
                </a:cxn>
                <a:cxn ang="0">
                  <a:pos x="16" y="67"/>
                </a:cxn>
                <a:cxn ang="0">
                  <a:pos x="20" y="48"/>
                </a:cxn>
                <a:cxn ang="0">
                  <a:pos x="26" y="27"/>
                </a:cxn>
                <a:cxn ang="0">
                  <a:pos x="31" y="9"/>
                </a:cxn>
                <a:cxn ang="0">
                  <a:pos x="16" y="0"/>
                </a:cxn>
                <a:cxn ang="0">
                  <a:pos x="8" y="21"/>
                </a:cxn>
                <a:cxn ang="0">
                  <a:pos x="2" y="44"/>
                </a:cxn>
                <a:cxn ang="0">
                  <a:pos x="0" y="67"/>
                </a:cxn>
                <a:cxn ang="0">
                  <a:pos x="0" y="91"/>
                </a:cxn>
                <a:cxn ang="0">
                  <a:pos x="0" y="112"/>
                </a:cxn>
                <a:cxn ang="0">
                  <a:pos x="4" y="135"/>
                </a:cxn>
                <a:cxn ang="0">
                  <a:pos x="10" y="159"/>
                </a:cxn>
                <a:cxn ang="0">
                  <a:pos x="16" y="182"/>
                </a:cxn>
                <a:cxn ang="0">
                  <a:pos x="26" y="178"/>
                </a:cxn>
              </a:cxnLst>
              <a:rect l="0" t="0" r="r" b="b"/>
              <a:pathLst>
                <a:path w="31" h="182">
                  <a:moveTo>
                    <a:pt x="26" y="178"/>
                  </a:moveTo>
                  <a:lnTo>
                    <a:pt x="20" y="155"/>
                  </a:lnTo>
                  <a:lnTo>
                    <a:pt x="16" y="133"/>
                  </a:lnTo>
                  <a:lnTo>
                    <a:pt x="14" y="112"/>
                  </a:lnTo>
                  <a:lnTo>
                    <a:pt x="16" y="91"/>
                  </a:lnTo>
                  <a:lnTo>
                    <a:pt x="16" y="67"/>
                  </a:lnTo>
                  <a:lnTo>
                    <a:pt x="20" y="48"/>
                  </a:lnTo>
                  <a:lnTo>
                    <a:pt x="26" y="27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8" y="21"/>
                  </a:lnTo>
                  <a:lnTo>
                    <a:pt x="2" y="44"/>
                  </a:lnTo>
                  <a:lnTo>
                    <a:pt x="0" y="67"/>
                  </a:lnTo>
                  <a:lnTo>
                    <a:pt x="0" y="91"/>
                  </a:lnTo>
                  <a:lnTo>
                    <a:pt x="0" y="112"/>
                  </a:lnTo>
                  <a:lnTo>
                    <a:pt x="4" y="135"/>
                  </a:lnTo>
                  <a:lnTo>
                    <a:pt x="10" y="159"/>
                  </a:lnTo>
                  <a:lnTo>
                    <a:pt x="16" y="182"/>
                  </a:lnTo>
                  <a:lnTo>
                    <a:pt x="26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752850" y="5492750"/>
              <a:ext cx="15875" cy="138113"/>
            </a:xfrm>
            <a:custGeom>
              <a:avLst/>
              <a:gdLst/>
              <a:ahLst/>
              <a:cxnLst>
                <a:cxn ang="0">
                  <a:pos x="14" y="175"/>
                </a:cxn>
                <a:cxn ang="0">
                  <a:pos x="8" y="152"/>
                </a:cxn>
                <a:cxn ang="0">
                  <a:pos x="6" y="130"/>
                </a:cxn>
                <a:cxn ang="0">
                  <a:pos x="6" y="109"/>
                </a:cxn>
                <a:cxn ang="0">
                  <a:pos x="6" y="88"/>
                </a:cxn>
                <a:cxn ang="0">
                  <a:pos x="6" y="64"/>
                </a:cxn>
                <a:cxn ang="0">
                  <a:pos x="10" y="41"/>
                </a:cxn>
                <a:cxn ang="0">
                  <a:pos x="14" y="2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6" y="20"/>
                </a:cxn>
                <a:cxn ang="0">
                  <a:pos x="2" y="41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0" y="109"/>
                </a:cxn>
                <a:cxn ang="0">
                  <a:pos x="2" y="130"/>
                </a:cxn>
                <a:cxn ang="0">
                  <a:pos x="4" y="152"/>
                </a:cxn>
                <a:cxn ang="0">
                  <a:pos x="10" y="175"/>
                </a:cxn>
                <a:cxn ang="0">
                  <a:pos x="14" y="175"/>
                </a:cxn>
              </a:cxnLst>
              <a:rect l="0" t="0" r="r" b="b"/>
              <a:pathLst>
                <a:path w="20" h="175">
                  <a:moveTo>
                    <a:pt x="14" y="175"/>
                  </a:moveTo>
                  <a:lnTo>
                    <a:pt x="8" y="152"/>
                  </a:lnTo>
                  <a:lnTo>
                    <a:pt x="6" y="130"/>
                  </a:lnTo>
                  <a:lnTo>
                    <a:pt x="6" y="109"/>
                  </a:lnTo>
                  <a:lnTo>
                    <a:pt x="6" y="88"/>
                  </a:lnTo>
                  <a:lnTo>
                    <a:pt x="6" y="64"/>
                  </a:lnTo>
                  <a:lnTo>
                    <a:pt x="10" y="41"/>
                  </a:lnTo>
                  <a:lnTo>
                    <a:pt x="14" y="2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6" y="20"/>
                  </a:lnTo>
                  <a:lnTo>
                    <a:pt x="2" y="41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0" y="109"/>
                  </a:lnTo>
                  <a:lnTo>
                    <a:pt x="2" y="130"/>
                  </a:lnTo>
                  <a:lnTo>
                    <a:pt x="4" y="152"/>
                  </a:lnTo>
                  <a:lnTo>
                    <a:pt x="10" y="175"/>
                  </a:lnTo>
                  <a:lnTo>
                    <a:pt x="14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3759200" y="5472113"/>
              <a:ext cx="49213" cy="161925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27" y="186"/>
                </a:cxn>
                <a:cxn ang="0">
                  <a:pos x="21" y="177"/>
                </a:cxn>
                <a:cxn ang="0">
                  <a:pos x="16" y="165"/>
                </a:cxn>
                <a:cxn ang="0">
                  <a:pos x="16" y="155"/>
                </a:cxn>
                <a:cxn ang="0">
                  <a:pos x="14" y="142"/>
                </a:cxn>
                <a:cxn ang="0">
                  <a:pos x="16" y="130"/>
                </a:cxn>
                <a:cxn ang="0">
                  <a:pos x="16" y="118"/>
                </a:cxn>
                <a:cxn ang="0">
                  <a:pos x="21" y="107"/>
                </a:cxn>
                <a:cxn ang="0">
                  <a:pos x="23" y="95"/>
                </a:cxn>
                <a:cxn ang="0">
                  <a:pos x="27" y="84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45" y="49"/>
                </a:cxn>
                <a:cxn ang="0">
                  <a:pos x="50" y="37"/>
                </a:cxn>
                <a:cxn ang="0">
                  <a:pos x="56" y="25"/>
                </a:cxn>
                <a:cxn ang="0">
                  <a:pos x="62" y="16"/>
                </a:cxn>
                <a:cxn ang="0">
                  <a:pos x="47" y="0"/>
                </a:cxn>
                <a:cxn ang="0">
                  <a:pos x="41" y="12"/>
                </a:cxn>
                <a:cxn ang="0">
                  <a:pos x="35" y="25"/>
                </a:cxn>
                <a:cxn ang="0">
                  <a:pos x="29" y="37"/>
                </a:cxn>
                <a:cxn ang="0">
                  <a:pos x="23" y="51"/>
                </a:cxn>
                <a:cxn ang="0">
                  <a:pos x="17" y="62"/>
                </a:cxn>
                <a:cxn ang="0">
                  <a:pos x="14" y="76"/>
                </a:cxn>
                <a:cxn ang="0">
                  <a:pos x="10" y="87"/>
                </a:cxn>
                <a:cxn ang="0">
                  <a:pos x="6" y="103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4" y="157"/>
                </a:cxn>
                <a:cxn ang="0">
                  <a:pos x="6" y="171"/>
                </a:cxn>
                <a:cxn ang="0">
                  <a:pos x="12" y="184"/>
                </a:cxn>
                <a:cxn ang="0">
                  <a:pos x="19" y="194"/>
                </a:cxn>
                <a:cxn ang="0">
                  <a:pos x="31" y="204"/>
                </a:cxn>
                <a:cxn ang="0">
                  <a:pos x="37" y="194"/>
                </a:cxn>
              </a:cxnLst>
              <a:rect l="0" t="0" r="r" b="b"/>
              <a:pathLst>
                <a:path w="62" h="204">
                  <a:moveTo>
                    <a:pt x="37" y="194"/>
                  </a:moveTo>
                  <a:lnTo>
                    <a:pt x="27" y="186"/>
                  </a:lnTo>
                  <a:lnTo>
                    <a:pt x="21" y="177"/>
                  </a:lnTo>
                  <a:lnTo>
                    <a:pt x="16" y="165"/>
                  </a:lnTo>
                  <a:lnTo>
                    <a:pt x="16" y="155"/>
                  </a:lnTo>
                  <a:lnTo>
                    <a:pt x="14" y="142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1" y="107"/>
                  </a:lnTo>
                  <a:lnTo>
                    <a:pt x="23" y="95"/>
                  </a:lnTo>
                  <a:lnTo>
                    <a:pt x="27" y="84"/>
                  </a:lnTo>
                  <a:lnTo>
                    <a:pt x="33" y="72"/>
                  </a:lnTo>
                  <a:lnTo>
                    <a:pt x="39" y="60"/>
                  </a:lnTo>
                  <a:lnTo>
                    <a:pt x="45" y="49"/>
                  </a:lnTo>
                  <a:lnTo>
                    <a:pt x="50" y="37"/>
                  </a:lnTo>
                  <a:lnTo>
                    <a:pt x="56" y="25"/>
                  </a:lnTo>
                  <a:lnTo>
                    <a:pt x="62" y="16"/>
                  </a:lnTo>
                  <a:lnTo>
                    <a:pt x="47" y="0"/>
                  </a:lnTo>
                  <a:lnTo>
                    <a:pt x="41" y="12"/>
                  </a:lnTo>
                  <a:lnTo>
                    <a:pt x="35" y="25"/>
                  </a:lnTo>
                  <a:lnTo>
                    <a:pt x="29" y="37"/>
                  </a:lnTo>
                  <a:lnTo>
                    <a:pt x="23" y="51"/>
                  </a:lnTo>
                  <a:lnTo>
                    <a:pt x="17" y="62"/>
                  </a:lnTo>
                  <a:lnTo>
                    <a:pt x="14" y="76"/>
                  </a:lnTo>
                  <a:lnTo>
                    <a:pt x="10" y="87"/>
                  </a:lnTo>
                  <a:lnTo>
                    <a:pt x="6" y="103"/>
                  </a:lnTo>
                  <a:lnTo>
                    <a:pt x="0" y="113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4" y="157"/>
                  </a:lnTo>
                  <a:lnTo>
                    <a:pt x="6" y="171"/>
                  </a:lnTo>
                  <a:lnTo>
                    <a:pt x="12" y="184"/>
                  </a:lnTo>
                  <a:lnTo>
                    <a:pt x="19" y="194"/>
                  </a:lnTo>
                  <a:lnTo>
                    <a:pt x="31" y="204"/>
                  </a:lnTo>
                  <a:lnTo>
                    <a:pt x="3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762375" y="5476875"/>
              <a:ext cx="42863" cy="157163"/>
            </a:xfrm>
            <a:custGeom>
              <a:avLst/>
              <a:gdLst/>
              <a:ahLst/>
              <a:cxnLst>
                <a:cxn ang="0">
                  <a:pos x="33" y="194"/>
                </a:cxn>
                <a:cxn ang="0">
                  <a:pos x="21" y="186"/>
                </a:cxn>
                <a:cxn ang="0">
                  <a:pos x="13" y="176"/>
                </a:cxn>
                <a:cxn ang="0">
                  <a:pos x="8" y="165"/>
                </a:cxn>
                <a:cxn ang="0">
                  <a:pos x="6" y="153"/>
                </a:cxn>
                <a:cxn ang="0">
                  <a:pos x="4" y="138"/>
                </a:cxn>
                <a:cxn ang="0">
                  <a:pos x="6" y="126"/>
                </a:cxn>
                <a:cxn ang="0">
                  <a:pos x="8" y="112"/>
                </a:cxn>
                <a:cxn ang="0">
                  <a:pos x="13" y="101"/>
                </a:cxn>
                <a:cxn ang="0">
                  <a:pos x="15" y="87"/>
                </a:cxn>
                <a:cxn ang="0">
                  <a:pos x="19" y="74"/>
                </a:cxn>
                <a:cxn ang="0">
                  <a:pos x="25" y="62"/>
                </a:cxn>
                <a:cxn ang="0">
                  <a:pos x="31" y="50"/>
                </a:cxn>
                <a:cxn ang="0">
                  <a:pos x="37" y="39"/>
                </a:cxn>
                <a:cxn ang="0">
                  <a:pos x="43" y="27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48" y="0"/>
                </a:cxn>
                <a:cxn ang="0">
                  <a:pos x="43" y="10"/>
                </a:cxn>
                <a:cxn ang="0">
                  <a:pos x="37" y="21"/>
                </a:cxn>
                <a:cxn ang="0">
                  <a:pos x="31" y="33"/>
                </a:cxn>
                <a:cxn ang="0">
                  <a:pos x="25" y="45"/>
                </a:cxn>
                <a:cxn ang="0">
                  <a:pos x="19" y="56"/>
                </a:cxn>
                <a:cxn ang="0">
                  <a:pos x="13" y="70"/>
                </a:cxn>
                <a:cxn ang="0">
                  <a:pos x="10" y="81"/>
                </a:cxn>
                <a:cxn ang="0">
                  <a:pos x="8" y="97"/>
                </a:cxn>
                <a:cxn ang="0">
                  <a:pos x="2" y="109"/>
                </a:cxn>
                <a:cxn ang="0">
                  <a:pos x="2" y="124"/>
                </a:cxn>
                <a:cxn ang="0">
                  <a:pos x="0" y="138"/>
                </a:cxn>
                <a:cxn ang="0">
                  <a:pos x="2" y="153"/>
                </a:cxn>
                <a:cxn ang="0">
                  <a:pos x="2" y="165"/>
                </a:cxn>
                <a:cxn ang="0">
                  <a:pos x="8" y="178"/>
                </a:cxn>
                <a:cxn ang="0">
                  <a:pos x="15" y="188"/>
                </a:cxn>
                <a:cxn ang="0">
                  <a:pos x="27" y="198"/>
                </a:cxn>
                <a:cxn ang="0">
                  <a:pos x="33" y="194"/>
                </a:cxn>
              </a:cxnLst>
              <a:rect l="0" t="0" r="r" b="b"/>
              <a:pathLst>
                <a:path w="54" h="198">
                  <a:moveTo>
                    <a:pt x="33" y="194"/>
                  </a:moveTo>
                  <a:lnTo>
                    <a:pt x="21" y="186"/>
                  </a:lnTo>
                  <a:lnTo>
                    <a:pt x="13" y="176"/>
                  </a:lnTo>
                  <a:lnTo>
                    <a:pt x="8" y="165"/>
                  </a:lnTo>
                  <a:lnTo>
                    <a:pt x="6" y="153"/>
                  </a:lnTo>
                  <a:lnTo>
                    <a:pt x="4" y="138"/>
                  </a:lnTo>
                  <a:lnTo>
                    <a:pt x="6" y="126"/>
                  </a:lnTo>
                  <a:lnTo>
                    <a:pt x="8" y="112"/>
                  </a:lnTo>
                  <a:lnTo>
                    <a:pt x="13" y="101"/>
                  </a:lnTo>
                  <a:lnTo>
                    <a:pt x="15" y="87"/>
                  </a:lnTo>
                  <a:lnTo>
                    <a:pt x="19" y="74"/>
                  </a:lnTo>
                  <a:lnTo>
                    <a:pt x="25" y="62"/>
                  </a:lnTo>
                  <a:lnTo>
                    <a:pt x="31" y="50"/>
                  </a:lnTo>
                  <a:lnTo>
                    <a:pt x="37" y="39"/>
                  </a:lnTo>
                  <a:lnTo>
                    <a:pt x="43" y="27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3" y="10"/>
                  </a:lnTo>
                  <a:lnTo>
                    <a:pt x="37" y="21"/>
                  </a:lnTo>
                  <a:lnTo>
                    <a:pt x="31" y="33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3" y="70"/>
                  </a:lnTo>
                  <a:lnTo>
                    <a:pt x="10" y="81"/>
                  </a:lnTo>
                  <a:lnTo>
                    <a:pt x="8" y="97"/>
                  </a:lnTo>
                  <a:lnTo>
                    <a:pt x="2" y="109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2" y="153"/>
                  </a:lnTo>
                  <a:lnTo>
                    <a:pt x="2" y="165"/>
                  </a:lnTo>
                  <a:lnTo>
                    <a:pt x="8" y="178"/>
                  </a:lnTo>
                  <a:lnTo>
                    <a:pt x="15" y="188"/>
                  </a:lnTo>
                  <a:lnTo>
                    <a:pt x="27" y="198"/>
                  </a:lnTo>
                  <a:lnTo>
                    <a:pt x="33" y="19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3800475" y="5503863"/>
              <a:ext cx="25400" cy="138113"/>
            </a:xfrm>
            <a:custGeom>
              <a:avLst/>
              <a:gdLst/>
              <a:ahLst/>
              <a:cxnLst>
                <a:cxn ang="0">
                  <a:pos x="16" y="169"/>
                </a:cxn>
                <a:cxn ang="0">
                  <a:pos x="12" y="145"/>
                </a:cxn>
                <a:cxn ang="0">
                  <a:pos x="12" y="126"/>
                </a:cxn>
                <a:cxn ang="0">
                  <a:pos x="14" y="105"/>
                </a:cxn>
                <a:cxn ang="0">
                  <a:pos x="16" y="87"/>
                </a:cxn>
                <a:cxn ang="0">
                  <a:pos x="18" y="66"/>
                </a:cxn>
                <a:cxn ang="0">
                  <a:pos x="22" y="46"/>
                </a:cxn>
                <a:cxn ang="0">
                  <a:pos x="26" y="25"/>
                </a:cxn>
                <a:cxn ang="0">
                  <a:pos x="31" y="6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6" y="169"/>
                </a:cxn>
              </a:cxnLst>
              <a:rect l="0" t="0" r="r" b="b"/>
              <a:pathLst>
                <a:path w="31" h="172">
                  <a:moveTo>
                    <a:pt x="16" y="169"/>
                  </a:moveTo>
                  <a:lnTo>
                    <a:pt x="12" y="145"/>
                  </a:lnTo>
                  <a:lnTo>
                    <a:pt x="12" y="126"/>
                  </a:lnTo>
                  <a:lnTo>
                    <a:pt x="14" y="105"/>
                  </a:lnTo>
                  <a:lnTo>
                    <a:pt x="16" y="87"/>
                  </a:lnTo>
                  <a:lnTo>
                    <a:pt x="18" y="66"/>
                  </a:lnTo>
                  <a:lnTo>
                    <a:pt x="22" y="46"/>
                  </a:lnTo>
                  <a:lnTo>
                    <a:pt x="26" y="25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6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6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3803650" y="5503863"/>
              <a:ext cx="17463" cy="138113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6" y="145"/>
                </a:cxn>
                <a:cxn ang="0">
                  <a:pos x="6" y="126"/>
                </a:cxn>
                <a:cxn ang="0">
                  <a:pos x="6" y="103"/>
                </a:cxn>
                <a:cxn ang="0">
                  <a:pos x="8" y="83"/>
                </a:cxn>
                <a:cxn ang="0">
                  <a:pos x="10" y="62"/>
                </a:cxn>
                <a:cxn ang="0">
                  <a:pos x="14" y="43"/>
                </a:cxn>
                <a:cxn ang="0">
                  <a:pos x="16" y="23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8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2" y="169"/>
                </a:cxn>
              </a:cxnLst>
              <a:rect l="0" t="0" r="r" b="b"/>
              <a:pathLst>
                <a:path w="22" h="172">
                  <a:moveTo>
                    <a:pt x="12" y="169"/>
                  </a:moveTo>
                  <a:lnTo>
                    <a:pt x="6" y="145"/>
                  </a:lnTo>
                  <a:lnTo>
                    <a:pt x="6" y="126"/>
                  </a:lnTo>
                  <a:lnTo>
                    <a:pt x="6" y="103"/>
                  </a:lnTo>
                  <a:lnTo>
                    <a:pt x="8" y="83"/>
                  </a:lnTo>
                  <a:lnTo>
                    <a:pt x="10" y="62"/>
                  </a:lnTo>
                  <a:lnTo>
                    <a:pt x="14" y="43"/>
                  </a:lnTo>
                  <a:lnTo>
                    <a:pt x="16" y="23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3827463" y="5492750"/>
              <a:ext cx="20638" cy="146050"/>
            </a:xfrm>
            <a:custGeom>
              <a:avLst/>
              <a:gdLst/>
              <a:ahLst/>
              <a:cxnLst>
                <a:cxn ang="0">
                  <a:pos x="27" y="179"/>
                </a:cxn>
                <a:cxn ang="0">
                  <a:pos x="22" y="156"/>
                </a:cxn>
                <a:cxn ang="0">
                  <a:pos x="20" y="134"/>
                </a:cxn>
                <a:cxn ang="0">
                  <a:pos x="18" y="113"/>
                </a:cxn>
                <a:cxn ang="0">
                  <a:pos x="18" y="92"/>
                </a:cxn>
                <a:cxn ang="0">
                  <a:pos x="18" y="68"/>
                </a:cxn>
                <a:cxn ang="0">
                  <a:pos x="20" y="45"/>
                </a:cxn>
                <a:cxn ang="0">
                  <a:pos x="22" y="22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2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2" y="161"/>
                </a:cxn>
                <a:cxn ang="0">
                  <a:pos x="18" y="185"/>
                </a:cxn>
                <a:cxn ang="0">
                  <a:pos x="27" y="179"/>
                </a:cxn>
              </a:cxnLst>
              <a:rect l="0" t="0" r="r" b="b"/>
              <a:pathLst>
                <a:path w="27" h="185">
                  <a:moveTo>
                    <a:pt x="27" y="179"/>
                  </a:moveTo>
                  <a:lnTo>
                    <a:pt x="22" y="156"/>
                  </a:lnTo>
                  <a:lnTo>
                    <a:pt x="20" y="134"/>
                  </a:lnTo>
                  <a:lnTo>
                    <a:pt x="18" y="113"/>
                  </a:lnTo>
                  <a:lnTo>
                    <a:pt x="18" y="92"/>
                  </a:lnTo>
                  <a:lnTo>
                    <a:pt x="18" y="68"/>
                  </a:lnTo>
                  <a:lnTo>
                    <a:pt x="20" y="45"/>
                  </a:lnTo>
                  <a:lnTo>
                    <a:pt x="22" y="22"/>
                  </a:lnTo>
                  <a:lnTo>
                    <a:pt x="27" y="0"/>
                  </a:lnTo>
                  <a:lnTo>
                    <a:pt x="8" y="0"/>
                  </a:lnTo>
                  <a:lnTo>
                    <a:pt x="2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18" y="185"/>
                  </a:lnTo>
                  <a:lnTo>
                    <a:pt x="2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3830638" y="5492750"/>
              <a:ext cx="17463" cy="146050"/>
            </a:xfrm>
            <a:custGeom>
              <a:avLst/>
              <a:gdLst/>
              <a:ahLst/>
              <a:cxnLst>
                <a:cxn ang="0">
                  <a:pos x="23" y="179"/>
                </a:cxn>
                <a:cxn ang="0">
                  <a:pos x="18" y="156"/>
                </a:cxn>
                <a:cxn ang="0">
                  <a:pos x="14" y="134"/>
                </a:cxn>
                <a:cxn ang="0">
                  <a:pos x="12" y="113"/>
                </a:cxn>
                <a:cxn ang="0">
                  <a:pos x="12" y="92"/>
                </a:cxn>
                <a:cxn ang="0">
                  <a:pos x="12" y="68"/>
                </a:cxn>
                <a:cxn ang="0">
                  <a:pos x="12" y="45"/>
                </a:cxn>
                <a:cxn ang="0">
                  <a:pos x="14" y="22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4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0" y="161"/>
                </a:cxn>
                <a:cxn ang="0">
                  <a:pos x="20" y="185"/>
                </a:cxn>
                <a:cxn ang="0">
                  <a:pos x="23" y="179"/>
                </a:cxn>
              </a:cxnLst>
              <a:rect l="0" t="0" r="r" b="b"/>
              <a:pathLst>
                <a:path w="23" h="185">
                  <a:moveTo>
                    <a:pt x="23" y="179"/>
                  </a:moveTo>
                  <a:lnTo>
                    <a:pt x="18" y="156"/>
                  </a:lnTo>
                  <a:lnTo>
                    <a:pt x="14" y="134"/>
                  </a:lnTo>
                  <a:lnTo>
                    <a:pt x="12" y="113"/>
                  </a:lnTo>
                  <a:lnTo>
                    <a:pt x="12" y="92"/>
                  </a:lnTo>
                  <a:lnTo>
                    <a:pt x="12" y="68"/>
                  </a:lnTo>
                  <a:lnTo>
                    <a:pt x="12" y="45"/>
                  </a:lnTo>
                  <a:lnTo>
                    <a:pt x="14" y="2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0" y="161"/>
                  </a:lnTo>
                  <a:lnTo>
                    <a:pt x="20" y="185"/>
                  </a:lnTo>
                  <a:lnTo>
                    <a:pt x="23" y="17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3851275" y="5497513"/>
              <a:ext cx="19050" cy="133350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12" y="146"/>
                </a:cxn>
                <a:cxn ang="0">
                  <a:pos x="12" y="126"/>
                </a:cxn>
                <a:cxn ang="0">
                  <a:pos x="12" y="103"/>
                </a:cxn>
                <a:cxn ang="0">
                  <a:pos x="14" y="84"/>
                </a:cxn>
                <a:cxn ang="0">
                  <a:pos x="16" y="62"/>
                </a:cxn>
                <a:cxn ang="0">
                  <a:pos x="18" y="43"/>
                </a:cxn>
                <a:cxn ang="0">
                  <a:pos x="20" y="24"/>
                </a:cxn>
                <a:cxn ang="0">
                  <a:pos x="24" y="6"/>
                </a:cxn>
                <a:cxn ang="0">
                  <a:pos x="8" y="0"/>
                </a:cxn>
                <a:cxn ang="0">
                  <a:pos x="2" y="20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0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0" y="146"/>
                </a:cxn>
                <a:cxn ang="0">
                  <a:pos x="2" y="169"/>
                </a:cxn>
                <a:cxn ang="0">
                  <a:pos x="12" y="169"/>
                </a:cxn>
              </a:cxnLst>
              <a:rect l="0" t="0" r="r" b="b"/>
              <a:pathLst>
                <a:path w="24" h="169">
                  <a:moveTo>
                    <a:pt x="12" y="169"/>
                  </a:moveTo>
                  <a:lnTo>
                    <a:pt x="12" y="146"/>
                  </a:lnTo>
                  <a:lnTo>
                    <a:pt x="12" y="126"/>
                  </a:lnTo>
                  <a:lnTo>
                    <a:pt x="12" y="103"/>
                  </a:lnTo>
                  <a:lnTo>
                    <a:pt x="14" y="84"/>
                  </a:lnTo>
                  <a:lnTo>
                    <a:pt x="16" y="62"/>
                  </a:lnTo>
                  <a:lnTo>
                    <a:pt x="18" y="43"/>
                  </a:lnTo>
                  <a:lnTo>
                    <a:pt x="20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20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0" y="146"/>
                  </a:lnTo>
                  <a:lnTo>
                    <a:pt x="2" y="169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3852863" y="5497513"/>
              <a:ext cx="12700" cy="133350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6" y="146"/>
                </a:cxn>
                <a:cxn ang="0">
                  <a:pos x="8" y="126"/>
                </a:cxn>
                <a:cxn ang="0">
                  <a:pos x="8" y="103"/>
                </a:cxn>
                <a:cxn ang="0">
                  <a:pos x="10" y="84"/>
                </a:cxn>
                <a:cxn ang="0">
                  <a:pos x="10" y="62"/>
                </a:cxn>
                <a:cxn ang="0">
                  <a:pos x="10" y="41"/>
                </a:cxn>
                <a:cxn ang="0">
                  <a:pos x="12" y="2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20"/>
                </a:cxn>
                <a:cxn ang="0">
                  <a:pos x="2" y="41"/>
                </a:cxn>
                <a:cxn ang="0">
                  <a:pos x="2" y="62"/>
                </a:cxn>
                <a:cxn ang="0">
                  <a:pos x="2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2" y="146"/>
                </a:cxn>
                <a:cxn ang="0">
                  <a:pos x="6" y="169"/>
                </a:cxn>
              </a:cxnLst>
              <a:rect l="0" t="0" r="r" b="b"/>
              <a:pathLst>
                <a:path w="16" h="169">
                  <a:moveTo>
                    <a:pt x="6" y="169"/>
                  </a:moveTo>
                  <a:lnTo>
                    <a:pt x="6" y="146"/>
                  </a:lnTo>
                  <a:lnTo>
                    <a:pt x="8" y="126"/>
                  </a:lnTo>
                  <a:lnTo>
                    <a:pt x="8" y="103"/>
                  </a:lnTo>
                  <a:lnTo>
                    <a:pt x="10" y="84"/>
                  </a:lnTo>
                  <a:lnTo>
                    <a:pt x="10" y="62"/>
                  </a:lnTo>
                  <a:lnTo>
                    <a:pt x="10" y="41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0"/>
                  </a:lnTo>
                  <a:lnTo>
                    <a:pt x="2" y="41"/>
                  </a:lnTo>
                  <a:lnTo>
                    <a:pt x="2" y="62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2" y="146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3873500" y="5468938"/>
              <a:ext cx="19050" cy="130175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23" y="140"/>
                </a:cxn>
                <a:cxn ang="0">
                  <a:pos x="25" y="121"/>
                </a:cxn>
                <a:cxn ang="0">
                  <a:pos x="25" y="99"/>
                </a:cxn>
                <a:cxn ang="0">
                  <a:pos x="25" y="80"/>
                </a:cxn>
                <a:cxn ang="0">
                  <a:pos x="23" y="59"/>
                </a:cxn>
                <a:cxn ang="0">
                  <a:pos x="23" y="39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" y="22"/>
                </a:cxn>
                <a:cxn ang="0">
                  <a:pos x="3" y="41"/>
                </a:cxn>
                <a:cxn ang="0">
                  <a:pos x="5" y="60"/>
                </a:cxn>
                <a:cxn ang="0">
                  <a:pos x="9" y="80"/>
                </a:cxn>
                <a:cxn ang="0">
                  <a:pos x="9" y="99"/>
                </a:cxn>
                <a:cxn ang="0">
                  <a:pos x="9" y="121"/>
                </a:cxn>
                <a:cxn ang="0">
                  <a:pos x="9" y="140"/>
                </a:cxn>
                <a:cxn ang="0">
                  <a:pos x="9" y="163"/>
                </a:cxn>
                <a:cxn ang="0">
                  <a:pos x="21" y="163"/>
                </a:cxn>
              </a:cxnLst>
              <a:rect l="0" t="0" r="r" b="b"/>
              <a:pathLst>
                <a:path w="25" h="163">
                  <a:moveTo>
                    <a:pt x="21" y="163"/>
                  </a:moveTo>
                  <a:lnTo>
                    <a:pt x="23" y="140"/>
                  </a:lnTo>
                  <a:lnTo>
                    <a:pt x="25" y="121"/>
                  </a:lnTo>
                  <a:lnTo>
                    <a:pt x="25" y="99"/>
                  </a:lnTo>
                  <a:lnTo>
                    <a:pt x="25" y="80"/>
                  </a:lnTo>
                  <a:lnTo>
                    <a:pt x="23" y="59"/>
                  </a:lnTo>
                  <a:lnTo>
                    <a:pt x="23" y="3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22"/>
                  </a:lnTo>
                  <a:lnTo>
                    <a:pt x="3" y="41"/>
                  </a:lnTo>
                  <a:lnTo>
                    <a:pt x="5" y="60"/>
                  </a:lnTo>
                  <a:lnTo>
                    <a:pt x="9" y="80"/>
                  </a:lnTo>
                  <a:lnTo>
                    <a:pt x="9" y="99"/>
                  </a:lnTo>
                  <a:lnTo>
                    <a:pt x="9" y="121"/>
                  </a:lnTo>
                  <a:lnTo>
                    <a:pt x="9" y="140"/>
                  </a:lnTo>
                  <a:lnTo>
                    <a:pt x="9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3878263" y="5468938"/>
              <a:ext cx="11113" cy="130175"/>
            </a:xfrm>
            <a:custGeom>
              <a:avLst/>
              <a:gdLst/>
              <a:ahLst/>
              <a:cxnLst>
                <a:cxn ang="0">
                  <a:pos x="16" y="163"/>
                </a:cxn>
                <a:cxn ang="0">
                  <a:pos x="16" y="140"/>
                </a:cxn>
                <a:cxn ang="0">
                  <a:pos x="16" y="121"/>
                </a:cxn>
                <a:cxn ang="0">
                  <a:pos x="16" y="99"/>
                </a:cxn>
                <a:cxn ang="0">
                  <a:pos x="16" y="80"/>
                </a:cxn>
                <a:cxn ang="0">
                  <a:pos x="14" y="59"/>
                </a:cxn>
                <a:cxn ang="0">
                  <a:pos x="12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2" y="22"/>
                </a:cxn>
                <a:cxn ang="0">
                  <a:pos x="4" y="41"/>
                </a:cxn>
                <a:cxn ang="0">
                  <a:pos x="6" y="60"/>
                </a:cxn>
                <a:cxn ang="0">
                  <a:pos x="10" y="80"/>
                </a:cxn>
                <a:cxn ang="0">
                  <a:pos x="10" y="99"/>
                </a:cxn>
                <a:cxn ang="0">
                  <a:pos x="10" y="121"/>
                </a:cxn>
                <a:cxn ang="0">
                  <a:pos x="10" y="140"/>
                </a:cxn>
                <a:cxn ang="0">
                  <a:pos x="10" y="163"/>
                </a:cxn>
                <a:cxn ang="0">
                  <a:pos x="16" y="163"/>
                </a:cxn>
              </a:cxnLst>
              <a:rect l="0" t="0" r="r" b="b"/>
              <a:pathLst>
                <a:path w="16" h="163">
                  <a:moveTo>
                    <a:pt x="16" y="163"/>
                  </a:moveTo>
                  <a:lnTo>
                    <a:pt x="16" y="140"/>
                  </a:lnTo>
                  <a:lnTo>
                    <a:pt x="16" y="121"/>
                  </a:lnTo>
                  <a:lnTo>
                    <a:pt x="16" y="99"/>
                  </a:lnTo>
                  <a:lnTo>
                    <a:pt x="16" y="80"/>
                  </a:lnTo>
                  <a:lnTo>
                    <a:pt x="14" y="59"/>
                  </a:lnTo>
                  <a:lnTo>
                    <a:pt x="12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" y="22"/>
                  </a:lnTo>
                  <a:lnTo>
                    <a:pt x="4" y="41"/>
                  </a:lnTo>
                  <a:lnTo>
                    <a:pt x="6" y="60"/>
                  </a:lnTo>
                  <a:lnTo>
                    <a:pt x="10" y="80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10" y="140"/>
                  </a:lnTo>
                  <a:lnTo>
                    <a:pt x="10" y="163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3902075" y="5492750"/>
              <a:ext cx="23813" cy="120650"/>
            </a:xfrm>
            <a:custGeom>
              <a:avLst/>
              <a:gdLst/>
              <a:ahLst/>
              <a:cxnLst>
                <a:cxn ang="0">
                  <a:pos x="29" y="154"/>
                </a:cxn>
                <a:cxn ang="0">
                  <a:pos x="29" y="134"/>
                </a:cxn>
                <a:cxn ang="0">
                  <a:pos x="29" y="115"/>
                </a:cxn>
                <a:cxn ang="0">
                  <a:pos x="29" y="95"/>
                </a:cxn>
                <a:cxn ang="0">
                  <a:pos x="29" y="76"/>
                </a:cxn>
                <a:cxn ang="0">
                  <a:pos x="26" y="57"/>
                </a:cxn>
                <a:cxn ang="0">
                  <a:pos x="24" y="37"/>
                </a:cxn>
                <a:cxn ang="0">
                  <a:pos x="18" y="18"/>
                </a:cxn>
                <a:cxn ang="0">
                  <a:pos x="14" y="0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43"/>
                </a:cxn>
                <a:cxn ang="0">
                  <a:pos x="8" y="61"/>
                </a:cxn>
                <a:cxn ang="0">
                  <a:pos x="12" y="78"/>
                </a:cxn>
                <a:cxn ang="0">
                  <a:pos x="12" y="95"/>
                </a:cxn>
                <a:cxn ang="0">
                  <a:pos x="14" y="115"/>
                </a:cxn>
                <a:cxn ang="0">
                  <a:pos x="16" y="134"/>
                </a:cxn>
                <a:cxn ang="0">
                  <a:pos x="20" y="154"/>
                </a:cxn>
                <a:cxn ang="0">
                  <a:pos x="29" y="154"/>
                </a:cxn>
              </a:cxnLst>
              <a:rect l="0" t="0" r="r" b="b"/>
              <a:pathLst>
                <a:path w="29" h="154">
                  <a:moveTo>
                    <a:pt x="29" y="154"/>
                  </a:moveTo>
                  <a:lnTo>
                    <a:pt x="29" y="134"/>
                  </a:lnTo>
                  <a:lnTo>
                    <a:pt x="29" y="115"/>
                  </a:lnTo>
                  <a:lnTo>
                    <a:pt x="29" y="95"/>
                  </a:lnTo>
                  <a:lnTo>
                    <a:pt x="29" y="76"/>
                  </a:lnTo>
                  <a:lnTo>
                    <a:pt x="26" y="57"/>
                  </a:lnTo>
                  <a:lnTo>
                    <a:pt x="24" y="37"/>
                  </a:lnTo>
                  <a:lnTo>
                    <a:pt x="18" y="18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6" y="43"/>
                  </a:lnTo>
                  <a:lnTo>
                    <a:pt x="8" y="61"/>
                  </a:lnTo>
                  <a:lnTo>
                    <a:pt x="12" y="78"/>
                  </a:lnTo>
                  <a:lnTo>
                    <a:pt x="12" y="95"/>
                  </a:lnTo>
                  <a:lnTo>
                    <a:pt x="14" y="115"/>
                  </a:lnTo>
                  <a:lnTo>
                    <a:pt x="16" y="134"/>
                  </a:lnTo>
                  <a:lnTo>
                    <a:pt x="20" y="154"/>
                  </a:lnTo>
                  <a:lnTo>
                    <a:pt x="29" y="15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3905250" y="5497513"/>
              <a:ext cx="17463" cy="115888"/>
            </a:xfrm>
            <a:custGeom>
              <a:avLst/>
              <a:gdLst/>
              <a:ahLst/>
              <a:cxnLst>
                <a:cxn ang="0">
                  <a:pos x="22" y="148"/>
                </a:cxn>
                <a:cxn ang="0">
                  <a:pos x="20" y="128"/>
                </a:cxn>
                <a:cxn ang="0">
                  <a:pos x="20" y="109"/>
                </a:cxn>
                <a:cxn ang="0">
                  <a:pos x="20" y="89"/>
                </a:cxn>
                <a:cxn ang="0">
                  <a:pos x="20" y="72"/>
                </a:cxn>
                <a:cxn ang="0">
                  <a:pos x="18" y="53"/>
                </a:cxn>
                <a:cxn ang="0">
                  <a:pos x="16" y="35"/>
                </a:cxn>
                <a:cxn ang="0">
                  <a:pos x="1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0"/>
                </a:cxn>
                <a:cxn ang="0">
                  <a:pos x="8" y="37"/>
                </a:cxn>
                <a:cxn ang="0">
                  <a:pos x="10" y="55"/>
                </a:cxn>
                <a:cxn ang="0">
                  <a:pos x="14" y="72"/>
                </a:cxn>
                <a:cxn ang="0">
                  <a:pos x="14" y="89"/>
                </a:cxn>
                <a:cxn ang="0">
                  <a:pos x="14" y="109"/>
                </a:cxn>
                <a:cxn ang="0">
                  <a:pos x="14" y="128"/>
                </a:cxn>
                <a:cxn ang="0">
                  <a:pos x="16" y="148"/>
                </a:cxn>
                <a:cxn ang="0">
                  <a:pos x="22" y="148"/>
                </a:cxn>
              </a:cxnLst>
              <a:rect l="0" t="0" r="r" b="b"/>
              <a:pathLst>
                <a:path w="22" h="148">
                  <a:moveTo>
                    <a:pt x="22" y="148"/>
                  </a:moveTo>
                  <a:lnTo>
                    <a:pt x="20" y="128"/>
                  </a:lnTo>
                  <a:lnTo>
                    <a:pt x="20" y="109"/>
                  </a:lnTo>
                  <a:lnTo>
                    <a:pt x="20" y="89"/>
                  </a:lnTo>
                  <a:lnTo>
                    <a:pt x="20" y="72"/>
                  </a:lnTo>
                  <a:lnTo>
                    <a:pt x="18" y="53"/>
                  </a:lnTo>
                  <a:lnTo>
                    <a:pt x="16" y="35"/>
                  </a:lnTo>
                  <a:lnTo>
                    <a:pt x="1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0"/>
                  </a:lnTo>
                  <a:lnTo>
                    <a:pt x="8" y="37"/>
                  </a:lnTo>
                  <a:lnTo>
                    <a:pt x="10" y="55"/>
                  </a:lnTo>
                  <a:lnTo>
                    <a:pt x="14" y="72"/>
                  </a:lnTo>
                  <a:lnTo>
                    <a:pt x="14" y="89"/>
                  </a:lnTo>
                  <a:lnTo>
                    <a:pt x="14" y="109"/>
                  </a:lnTo>
                  <a:lnTo>
                    <a:pt x="14" y="128"/>
                  </a:lnTo>
                  <a:lnTo>
                    <a:pt x="16" y="148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3925888" y="5468938"/>
              <a:ext cx="17463" cy="133350"/>
            </a:xfrm>
            <a:custGeom>
              <a:avLst/>
              <a:gdLst/>
              <a:ahLst/>
              <a:cxnLst>
                <a:cxn ang="0">
                  <a:pos x="22" y="167"/>
                </a:cxn>
                <a:cxn ang="0">
                  <a:pos x="22" y="144"/>
                </a:cxn>
                <a:cxn ang="0">
                  <a:pos x="24" y="124"/>
                </a:cxn>
                <a:cxn ang="0">
                  <a:pos x="24" y="101"/>
                </a:cxn>
                <a:cxn ang="0">
                  <a:pos x="24" y="82"/>
                </a:cxn>
                <a:cxn ang="0">
                  <a:pos x="22" y="60"/>
                </a:cxn>
                <a:cxn ang="0">
                  <a:pos x="22" y="41"/>
                </a:cxn>
                <a:cxn ang="0">
                  <a:pos x="22" y="20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45"/>
                </a:cxn>
                <a:cxn ang="0">
                  <a:pos x="4" y="64"/>
                </a:cxn>
                <a:cxn ang="0">
                  <a:pos x="8" y="86"/>
                </a:cxn>
                <a:cxn ang="0">
                  <a:pos x="10" y="103"/>
                </a:cxn>
                <a:cxn ang="0">
                  <a:pos x="12" y="124"/>
                </a:cxn>
                <a:cxn ang="0">
                  <a:pos x="12" y="144"/>
                </a:cxn>
                <a:cxn ang="0">
                  <a:pos x="12" y="167"/>
                </a:cxn>
                <a:cxn ang="0">
                  <a:pos x="22" y="167"/>
                </a:cxn>
              </a:cxnLst>
              <a:rect l="0" t="0" r="r" b="b"/>
              <a:pathLst>
                <a:path w="24" h="167">
                  <a:moveTo>
                    <a:pt x="22" y="167"/>
                  </a:moveTo>
                  <a:lnTo>
                    <a:pt x="22" y="144"/>
                  </a:lnTo>
                  <a:lnTo>
                    <a:pt x="24" y="124"/>
                  </a:lnTo>
                  <a:lnTo>
                    <a:pt x="24" y="101"/>
                  </a:lnTo>
                  <a:lnTo>
                    <a:pt x="24" y="82"/>
                  </a:lnTo>
                  <a:lnTo>
                    <a:pt x="22" y="60"/>
                  </a:lnTo>
                  <a:lnTo>
                    <a:pt x="22" y="41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45"/>
                  </a:lnTo>
                  <a:lnTo>
                    <a:pt x="4" y="64"/>
                  </a:lnTo>
                  <a:lnTo>
                    <a:pt x="8" y="86"/>
                  </a:lnTo>
                  <a:lnTo>
                    <a:pt x="10" y="103"/>
                  </a:lnTo>
                  <a:lnTo>
                    <a:pt x="12" y="124"/>
                  </a:lnTo>
                  <a:lnTo>
                    <a:pt x="12" y="144"/>
                  </a:lnTo>
                  <a:lnTo>
                    <a:pt x="12" y="167"/>
                  </a:lnTo>
                  <a:lnTo>
                    <a:pt x="22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930650" y="5472113"/>
              <a:ext cx="11113" cy="130175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12" y="140"/>
                </a:cxn>
                <a:cxn ang="0">
                  <a:pos x="14" y="120"/>
                </a:cxn>
                <a:cxn ang="0">
                  <a:pos x="14" y="97"/>
                </a:cxn>
                <a:cxn ang="0">
                  <a:pos x="16" y="78"/>
                </a:cxn>
                <a:cxn ang="0">
                  <a:pos x="14" y="56"/>
                </a:cxn>
                <a:cxn ang="0">
                  <a:pos x="12" y="37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41"/>
                </a:cxn>
                <a:cxn ang="0">
                  <a:pos x="4" y="60"/>
                </a:cxn>
                <a:cxn ang="0">
                  <a:pos x="8" y="82"/>
                </a:cxn>
                <a:cxn ang="0">
                  <a:pos x="8" y="99"/>
                </a:cxn>
                <a:cxn ang="0">
                  <a:pos x="10" y="120"/>
                </a:cxn>
                <a:cxn ang="0">
                  <a:pos x="10" y="140"/>
                </a:cxn>
                <a:cxn ang="0">
                  <a:pos x="10" y="163"/>
                </a:cxn>
              </a:cxnLst>
              <a:rect l="0" t="0" r="r" b="b"/>
              <a:pathLst>
                <a:path w="16" h="163">
                  <a:moveTo>
                    <a:pt x="10" y="163"/>
                  </a:moveTo>
                  <a:lnTo>
                    <a:pt x="12" y="140"/>
                  </a:lnTo>
                  <a:lnTo>
                    <a:pt x="14" y="120"/>
                  </a:lnTo>
                  <a:lnTo>
                    <a:pt x="14" y="97"/>
                  </a:lnTo>
                  <a:lnTo>
                    <a:pt x="16" y="78"/>
                  </a:lnTo>
                  <a:lnTo>
                    <a:pt x="14" y="56"/>
                  </a:lnTo>
                  <a:lnTo>
                    <a:pt x="12" y="37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1"/>
                  </a:lnTo>
                  <a:lnTo>
                    <a:pt x="4" y="60"/>
                  </a:lnTo>
                  <a:lnTo>
                    <a:pt x="8" y="82"/>
                  </a:lnTo>
                  <a:lnTo>
                    <a:pt x="8" y="99"/>
                  </a:lnTo>
                  <a:lnTo>
                    <a:pt x="10" y="120"/>
                  </a:lnTo>
                  <a:lnTo>
                    <a:pt x="10" y="140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944938" y="5468938"/>
              <a:ext cx="17463" cy="117475"/>
            </a:xfrm>
            <a:custGeom>
              <a:avLst/>
              <a:gdLst/>
              <a:ahLst/>
              <a:cxnLst>
                <a:cxn ang="0">
                  <a:pos x="11" y="148"/>
                </a:cxn>
                <a:cxn ang="0">
                  <a:pos x="15" y="128"/>
                </a:cxn>
                <a:cxn ang="0">
                  <a:pos x="19" y="111"/>
                </a:cxn>
                <a:cxn ang="0">
                  <a:pos x="19" y="91"/>
                </a:cxn>
                <a:cxn ang="0">
                  <a:pos x="21" y="74"/>
                </a:cxn>
                <a:cxn ang="0">
                  <a:pos x="21" y="55"/>
                </a:cxn>
                <a:cxn ang="0">
                  <a:pos x="21" y="37"/>
                </a:cxn>
                <a:cxn ang="0">
                  <a:pos x="21" y="18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0" y="20"/>
                </a:cxn>
                <a:cxn ang="0">
                  <a:pos x="2" y="37"/>
                </a:cxn>
                <a:cxn ang="0">
                  <a:pos x="4" y="55"/>
                </a:cxn>
                <a:cxn ang="0">
                  <a:pos x="5" y="72"/>
                </a:cxn>
                <a:cxn ang="0">
                  <a:pos x="4" y="90"/>
                </a:cxn>
                <a:cxn ang="0">
                  <a:pos x="4" y="107"/>
                </a:cxn>
                <a:cxn ang="0">
                  <a:pos x="2" y="124"/>
                </a:cxn>
                <a:cxn ang="0">
                  <a:pos x="0" y="142"/>
                </a:cxn>
                <a:cxn ang="0">
                  <a:pos x="11" y="148"/>
                </a:cxn>
              </a:cxnLst>
              <a:rect l="0" t="0" r="r" b="b"/>
              <a:pathLst>
                <a:path w="21" h="148">
                  <a:moveTo>
                    <a:pt x="11" y="148"/>
                  </a:moveTo>
                  <a:lnTo>
                    <a:pt x="15" y="128"/>
                  </a:lnTo>
                  <a:lnTo>
                    <a:pt x="19" y="111"/>
                  </a:lnTo>
                  <a:lnTo>
                    <a:pt x="19" y="91"/>
                  </a:lnTo>
                  <a:lnTo>
                    <a:pt x="21" y="74"/>
                  </a:lnTo>
                  <a:lnTo>
                    <a:pt x="21" y="55"/>
                  </a:lnTo>
                  <a:lnTo>
                    <a:pt x="21" y="37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0" y="4"/>
                  </a:lnTo>
                  <a:lnTo>
                    <a:pt x="0" y="20"/>
                  </a:lnTo>
                  <a:lnTo>
                    <a:pt x="2" y="37"/>
                  </a:lnTo>
                  <a:lnTo>
                    <a:pt x="4" y="55"/>
                  </a:lnTo>
                  <a:lnTo>
                    <a:pt x="5" y="72"/>
                  </a:lnTo>
                  <a:lnTo>
                    <a:pt x="4" y="90"/>
                  </a:lnTo>
                  <a:lnTo>
                    <a:pt x="4" y="107"/>
                  </a:lnTo>
                  <a:lnTo>
                    <a:pt x="2" y="124"/>
                  </a:lnTo>
                  <a:lnTo>
                    <a:pt x="0" y="142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3949700" y="5472113"/>
              <a:ext cx="11113" cy="114300"/>
            </a:xfrm>
            <a:custGeom>
              <a:avLst/>
              <a:gdLst/>
              <a:ahLst/>
              <a:cxnLst>
                <a:cxn ang="0">
                  <a:pos x="6" y="144"/>
                </a:cxn>
                <a:cxn ang="0">
                  <a:pos x="8" y="124"/>
                </a:cxn>
                <a:cxn ang="0">
                  <a:pos x="10" y="107"/>
                </a:cxn>
                <a:cxn ang="0">
                  <a:pos x="12" y="89"/>
                </a:cxn>
                <a:cxn ang="0">
                  <a:pos x="14" y="72"/>
                </a:cxn>
                <a:cxn ang="0">
                  <a:pos x="12" y="53"/>
                </a:cxn>
                <a:cxn ang="0">
                  <a:pos x="12" y="35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2" y="35"/>
                </a:cxn>
                <a:cxn ang="0">
                  <a:pos x="4" y="53"/>
                </a:cxn>
                <a:cxn ang="0">
                  <a:pos x="6" y="70"/>
                </a:cxn>
                <a:cxn ang="0">
                  <a:pos x="4" y="86"/>
                </a:cxn>
                <a:cxn ang="0">
                  <a:pos x="4" y="103"/>
                </a:cxn>
                <a:cxn ang="0">
                  <a:pos x="2" y="120"/>
                </a:cxn>
                <a:cxn ang="0">
                  <a:pos x="0" y="138"/>
                </a:cxn>
                <a:cxn ang="0">
                  <a:pos x="6" y="144"/>
                </a:cxn>
              </a:cxnLst>
              <a:rect l="0" t="0" r="r" b="b"/>
              <a:pathLst>
                <a:path w="14" h="144">
                  <a:moveTo>
                    <a:pt x="6" y="144"/>
                  </a:moveTo>
                  <a:lnTo>
                    <a:pt x="8" y="124"/>
                  </a:lnTo>
                  <a:lnTo>
                    <a:pt x="10" y="107"/>
                  </a:lnTo>
                  <a:lnTo>
                    <a:pt x="12" y="89"/>
                  </a:lnTo>
                  <a:lnTo>
                    <a:pt x="14" y="72"/>
                  </a:lnTo>
                  <a:lnTo>
                    <a:pt x="12" y="53"/>
                  </a:lnTo>
                  <a:lnTo>
                    <a:pt x="12" y="35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35"/>
                  </a:lnTo>
                  <a:lnTo>
                    <a:pt x="4" y="53"/>
                  </a:lnTo>
                  <a:lnTo>
                    <a:pt x="6" y="70"/>
                  </a:lnTo>
                  <a:lnTo>
                    <a:pt x="4" y="86"/>
                  </a:lnTo>
                  <a:lnTo>
                    <a:pt x="4" y="103"/>
                  </a:lnTo>
                  <a:lnTo>
                    <a:pt x="2" y="120"/>
                  </a:lnTo>
                  <a:lnTo>
                    <a:pt x="0" y="138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3983038" y="5468938"/>
              <a:ext cx="28575" cy="136525"/>
            </a:xfrm>
            <a:custGeom>
              <a:avLst/>
              <a:gdLst/>
              <a:ahLst/>
              <a:cxnLst>
                <a:cxn ang="0">
                  <a:pos x="31" y="173"/>
                </a:cxn>
                <a:cxn ang="0">
                  <a:pos x="35" y="150"/>
                </a:cxn>
                <a:cxn ang="0">
                  <a:pos x="37" y="128"/>
                </a:cxn>
                <a:cxn ang="0">
                  <a:pos x="35" y="105"/>
                </a:cxn>
                <a:cxn ang="0">
                  <a:pos x="35" y="84"/>
                </a:cxn>
                <a:cxn ang="0">
                  <a:pos x="31" y="60"/>
                </a:cxn>
                <a:cxn ang="0">
                  <a:pos x="27" y="39"/>
                </a:cxn>
                <a:cxn ang="0">
                  <a:pos x="22" y="18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6"/>
                </a:cxn>
                <a:cxn ang="0">
                  <a:pos x="12" y="45"/>
                </a:cxn>
                <a:cxn ang="0">
                  <a:pos x="16" y="64"/>
                </a:cxn>
                <a:cxn ang="0">
                  <a:pos x="22" y="86"/>
                </a:cxn>
                <a:cxn ang="0">
                  <a:pos x="22" y="105"/>
                </a:cxn>
                <a:cxn ang="0">
                  <a:pos x="23" y="126"/>
                </a:cxn>
                <a:cxn ang="0">
                  <a:pos x="22" y="146"/>
                </a:cxn>
                <a:cxn ang="0">
                  <a:pos x="22" y="167"/>
                </a:cxn>
                <a:cxn ang="0">
                  <a:pos x="31" y="173"/>
                </a:cxn>
              </a:cxnLst>
              <a:rect l="0" t="0" r="r" b="b"/>
              <a:pathLst>
                <a:path w="37" h="173">
                  <a:moveTo>
                    <a:pt x="31" y="173"/>
                  </a:moveTo>
                  <a:lnTo>
                    <a:pt x="35" y="150"/>
                  </a:lnTo>
                  <a:lnTo>
                    <a:pt x="37" y="128"/>
                  </a:lnTo>
                  <a:lnTo>
                    <a:pt x="35" y="105"/>
                  </a:lnTo>
                  <a:lnTo>
                    <a:pt x="35" y="84"/>
                  </a:lnTo>
                  <a:lnTo>
                    <a:pt x="31" y="60"/>
                  </a:lnTo>
                  <a:lnTo>
                    <a:pt x="27" y="39"/>
                  </a:lnTo>
                  <a:lnTo>
                    <a:pt x="22" y="18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2" y="45"/>
                  </a:lnTo>
                  <a:lnTo>
                    <a:pt x="16" y="64"/>
                  </a:lnTo>
                  <a:lnTo>
                    <a:pt x="22" y="86"/>
                  </a:lnTo>
                  <a:lnTo>
                    <a:pt x="22" y="105"/>
                  </a:lnTo>
                  <a:lnTo>
                    <a:pt x="23" y="126"/>
                  </a:lnTo>
                  <a:lnTo>
                    <a:pt x="22" y="146"/>
                  </a:lnTo>
                  <a:lnTo>
                    <a:pt x="22" y="167"/>
                  </a:lnTo>
                  <a:lnTo>
                    <a:pt x="31" y="17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987800" y="5468938"/>
              <a:ext cx="19050" cy="136525"/>
            </a:xfrm>
            <a:custGeom>
              <a:avLst/>
              <a:gdLst/>
              <a:ahLst/>
              <a:cxnLst>
                <a:cxn ang="0">
                  <a:pos x="19" y="173"/>
                </a:cxn>
                <a:cxn ang="0">
                  <a:pos x="23" y="150"/>
                </a:cxn>
                <a:cxn ang="0">
                  <a:pos x="25" y="128"/>
                </a:cxn>
                <a:cxn ang="0">
                  <a:pos x="25" y="107"/>
                </a:cxn>
                <a:cxn ang="0">
                  <a:pos x="25" y="86"/>
                </a:cxn>
                <a:cxn ang="0">
                  <a:pos x="19" y="62"/>
                </a:cxn>
                <a:cxn ang="0">
                  <a:pos x="16" y="41"/>
                </a:cxn>
                <a:cxn ang="0">
                  <a:pos x="10" y="2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6" y="22"/>
                </a:cxn>
                <a:cxn ang="0">
                  <a:pos x="12" y="43"/>
                </a:cxn>
                <a:cxn ang="0">
                  <a:pos x="16" y="62"/>
                </a:cxn>
                <a:cxn ang="0">
                  <a:pos x="19" y="86"/>
                </a:cxn>
                <a:cxn ang="0">
                  <a:pos x="19" y="107"/>
                </a:cxn>
                <a:cxn ang="0">
                  <a:pos x="19" y="128"/>
                </a:cxn>
                <a:cxn ang="0">
                  <a:pos x="17" y="150"/>
                </a:cxn>
                <a:cxn ang="0">
                  <a:pos x="16" y="173"/>
                </a:cxn>
                <a:cxn ang="0">
                  <a:pos x="19" y="173"/>
                </a:cxn>
              </a:cxnLst>
              <a:rect l="0" t="0" r="r" b="b"/>
              <a:pathLst>
                <a:path w="25" h="173">
                  <a:moveTo>
                    <a:pt x="19" y="173"/>
                  </a:moveTo>
                  <a:lnTo>
                    <a:pt x="23" y="150"/>
                  </a:lnTo>
                  <a:lnTo>
                    <a:pt x="25" y="128"/>
                  </a:lnTo>
                  <a:lnTo>
                    <a:pt x="25" y="107"/>
                  </a:lnTo>
                  <a:lnTo>
                    <a:pt x="25" y="86"/>
                  </a:lnTo>
                  <a:lnTo>
                    <a:pt x="19" y="62"/>
                  </a:lnTo>
                  <a:lnTo>
                    <a:pt x="16" y="41"/>
                  </a:lnTo>
                  <a:lnTo>
                    <a:pt x="10" y="2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22"/>
                  </a:lnTo>
                  <a:lnTo>
                    <a:pt x="12" y="43"/>
                  </a:lnTo>
                  <a:lnTo>
                    <a:pt x="16" y="62"/>
                  </a:lnTo>
                  <a:lnTo>
                    <a:pt x="19" y="86"/>
                  </a:lnTo>
                  <a:lnTo>
                    <a:pt x="19" y="107"/>
                  </a:lnTo>
                  <a:lnTo>
                    <a:pt x="19" y="128"/>
                  </a:lnTo>
                  <a:lnTo>
                    <a:pt x="17" y="150"/>
                  </a:lnTo>
                  <a:lnTo>
                    <a:pt x="16" y="173"/>
                  </a:lnTo>
                  <a:lnTo>
                    <a:pt x="19" y="17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3962400" y="5476875"/>
              <a:ext cx="20638" cy="131763"/>
            </a:xfrm>
            <a:custGeom>
              <a:avLst/>
              <a:gdLst/>
              <a:ahLst/>
              <a:cxnLst>
                <a:cxn ang="0">
                  <a:pos x="25" y="167"/>
                </a:cxn>
                <a:cxn ang="0">
                  <a:pos x="21" y="145"/>
                </a:cxn>
                <a:cxn ang="0">
                  <a:pos x="21" y="124"/>
                </a:cxn>
                <a:cxn ang="0">
                  <a:pos x="21" y="103"/>
                </a:cxn>
                <a:cxn ang="0">
                  <a:pos x="21" y="83"/>
                </a:cxn>
                <a:cxn ang="0">
                  <a:pos x="19" y="62"/>
                </a:cxn>
                <a:cxn ang="0">
                  <a:pos x="19" y="41"/>
                </a:cxn>
                <a:cxn ang="0">
                  <a:pos x="17" y="19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2" y="27"/>
                </a:cxn>
                <a:cxn ang="0">
                  <a:pos x="4" y="45"/>
                </a:cxn>
                <a:cxn ang="0">
                  <a:pos x="6" y="64"/>
                </a:cxn>
                <a:cxn ang="0">
                  <a:pos x="8" y="85"/>
                </a:cxn>
                <a:cxn ang="0">
                  <a:pos x="8" y="103"/>
                </a:cxn>
                <a:cxn ang="0">
                  <a:pos x="10" y="124"/>
                </a:cxn>
                <a:cxn ang="0">
                  <a:pos x="12" y="145"/>
                </a:cxn>
                <a:cxn ang="0">
                  <a:pos x="15" y="167"/>
                </a:cxn>
                <a:cxn ang="0">
                  <a:pos x="25" y="167"/>
                </a:cxn>
              </a:cxnLst>
              <a:rect l="0" t="0" r="r" b="b"/>
              <a:pathLst>
                <a:path w="25" h="167">
                  <a:moveTo>
                    <a:pt x="25" y="167"/>
                  </a:moveTo>
                  <a:lnTo>
                    <a:pt x="21" y="145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21" y="83"/>
                  </a:lnTo>
                  <a:lnTo>
                    <a:pt x="19" y="62"/>
                  </a:lnTo>
                  <a:lnTo>
                    <a:pt x="19" y="41"/>
                  </a:lnTo>
                  <a:lnTo>
                    <a:pt x="17" y="19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2" y="27"/>
                  </a:lnTo>
                  <a:lnTo>
                    <a:pt x="4" y="45"/>
                  </a:lnTo>
                  <a:lnTo>
                    <a:pt x="6" y="64"/>
                  </a:lnTo>
                  <a:lnTo>
                    <a:pt x="8" y="85"/>
                  </a:lnTo>
                  <a:lnTo>
                    <a:pt x="8" y="103"/>
                  </a:lnTo>
                  <a:lnTo>
                    <a:pt x="10" y="124"/>
                  </a:lnTo>
                  <a:lnTo>
                    <a:pt x="12" y="145"/>
                  </a:lnTo>
                  <a:lnTo>
                    <a:pt x="15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967163" y="5480050"/>
              <a:ext cx="11113" cy="128588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3" y="141"/>
                </a:cxn>
                <a:cxn ang="0">
                  <a:pos x="13" y="120"/>
                </a:cxn>
                <a:cxn ang="0">
                  <a:pos x="13" y="99"/>
                </a:cxn>
                <a:cxn ang="0">
                  <a:pos x="13" y="79"/>
                </a:cxn>
                <a:cxn ang="0">
                  <a:pos x="11" y="58"/>
                </a:cxn>
                <a:cxn ang="0">
                  <a:pos x="11" y="39"/>
                </a:cxn>
                <a:cxn ang="0">
                  <a:pos x="8" y="1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39"/>
                </a:cxn>
                <a:cxn ang="0">
                  <a:pos x="4" y="58"/>
                </a:cxn>
                <a:cxn ang="0">
                  <a:pos x="6" y="79"/>
                </a:cxn>
                <a:cxn ang="0">
                  <a:pos x="6" y="99"/>
                </a:cxn>
                <a:cxn ang="0">
                  <a:pos x="6" y="120"/>
                </a:cxn>
                <a:cxn ang="0">
                  <a:pos x="6" y="141"/>
                </a:cxn>
                <a:cxn ang="0">
                  <a:pos x="9" y="163"/>
                </a:cxn>
                <a:cxn ang="0">
                  <a:pos x="13" y="163"/>
                </a:cxn>
              </a:cxnLst>
              <a:rect l="0" t="0" r="r" b="b"/>
              <a:pathLst>
                <a:path w="13" h="163">
                  <a:moveTo>
                    <a:pt x="13" y="163"/>
                  </a:moveTo>
                  <a:lnTo>
                    <a:pt x="13" y="141"/>
                  </a:lnTo>
                  <a:lnTo>
                    <a:pt x="13" y="120"/>
                  </a:lnTo>
                  <a:lnTo>
                    <a:pt x="13" y="99"/>
                  </a:lnTo>
                  <a:lnTo>
                    <a:pt x="13" y="79"/>
                  </a:lnTo>
                  <a:lnTo>
                    <a:pt x="11" y="58"/>
                  </a:lnTo>
                  <a:lnTo>
                    <a:pt x="11" y="39"/>
                  </a:lnTo>
                  <a:lnTo>
                    <a:pt x="8" y="17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9"/>
                  </a:lnTo>
                  <a:lnTo>
                    <a:pt x="4" y="58"/>
                  </a:lnTo>
                  <a:lnTo>
                    <a:pt x="6" y="79"/>
                  </a:lnTo>
                  <a:lnTo>
                    <a:pt x="6" y="99"/>
                  </a:lnTo>
                  <a:lnTo>
                    <a:pt x="6" y="120"/>
                  </a:lnTo>
                  <a:lnTo>
                    <a:pt x="6" y="141"/>
                  </a:lnTo>
                  <a:lnTo>
                    <a:pt x="9" y="163"/>
                  </a:lnTo>
                  <a:lnTo>
                    <a:pt x="13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002088" y="5464175"/>
              <a:ext cx="31750" cy="141288"/>
            </a:xfrm>
            <a:custGeom>
              <a:avLst/>
              <a:gdLst/>
              <a:ahLst/>
              <a:cxnLst>
                <a:cxn ang="0">
                  <a:pos x="37" y="178"/>
                </a:cxn>
                <a:cxn ang="0">
                  <a:pos x="37" y="155"/>
                </a:cxn>
                <a:cxn ang="0">
                  <a:pos x="39" y="131"/>
                </a:cxn>
                <a:cxn ang="0">
                  <a:pos x="37" y="108"/>
                </a:cxn>
                <a:cxn ang="0">
                  <a:pos x="37" y="85"/>
                </a:cxn>
                <a:cxn ang="0">
                  <a:pos x="33" y="62"/>
                </a:cxn>
                <a:cxn ang="0">
                  <a:pos x="31" y="40"/>
                </a:cxn>
                <a:cxn ang="0">
                  <a:pos x="26" y="19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6" y="27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4" y="131"/>
                </a:cxn>
                <a:cxn ang="0">
                  <a:pos x="22" y="155"/>
                </a:cxn>
                <a:cxn ang="0">
                  <a:pos x="22" y="178"/>
                </a:cxn>
                <a:cxn ang="0">
                  <a:pos x="37" y="178"/>
                </a:cxn>
              </a:cxnLst>
              <a:rect l="0" t="0" r="r" b="b"/>
              <a:pathLst>
                <a:path w="39" h="178">
                  <a:moveTo>
                    <a:pt x="37" y="178"/>
                  </a:moveTo>
                  <a:lnTo>
                    <a:pt x="37" y="155"/>
                  </a:lnTo>
                  <a:lnTo>
                    <a:pt x="39" y="131"/>
                  </a:lnTo>
                  <a:lnTo>
                    <a:pt x="37" y="108"/>
                  </a:lnTo>
                  <a:lnTo>
                    <a:pt x="37" y="85"/>
                  </a:lnTo>
                  <a:lnTo>
                    <a:pt x="33" y="62"/>
                  </a:lnTo>
                  <a:lnTo>
                    <a:pt x="31" y="40"/>
                  </a:lnTo>
                  <a:lnTo>
                    <a:pt x="26" y="19"/>
                  </a:lnTo>
                  <a:lnTo>
                    <a:pt x="22" y="0"/>
                  </a:lnTo>
                  <a:lnTo>
                    <a:pt x="0" y="9"/>
                  </a:lnTo>
                  <a:lnTo>
                    <a:pt x="6" y="27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4" y="131"/>
                  </a:lnTo>
                  <a:lnTo>
                    <a:pt x="22" y="155"/>
                  </a:lnTo>
                  <a:lnTo>
                    <a:pt x="22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006850" y="5464175"/>
              <a:ext cx="22225" cy="141288"/>
            </a:xfrm>
            <a:custGeom>
              <a:avLst/>
              <a:gdLst/>
              <a:ahLst/>
              <a:cxnLst>
                <a:cxn ang="0">
                  <a:pos x="25" y="178"/>
                </a:cxn>
                <a:cxn ang="0">
                  <a:pos x="25" y="155"/>
                </a:cxn>
                <a:cxn ang="0">
                  <a:pos x="27" y="131"/>
                </a:cxn>
                <a:cxn ang="0">
                  <a:pos x="25" y="108"/>
                </a:cxn>
                <a:cxn ang="0">
                  <a:pos x="25" y="85"/>
                </a:cxn>
                <a:cxn ang="0">
                  <a:pos x="22" y="62"/>
                </a:cxn>
                <a:cxn ang="0">
                  <a:pos x="20" y="40"/>
                </a:cxn>
                <a:cxn ang="0">
                  <a:pos x="14" y="19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6" y="25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3" y="131"/>
                </a:cxn>
                <a:cxn ang="0">
                  <a:pos x="22" y="155"/>
                </a:cxn>
                <a:cxn ang="0">
                  <a:pos x="20" y="178"/>
                </a:cxn>
                <a:cxn ang="0">
                  <a:pos x="25" y="178"/>
                </a:cxn>
              </a:cxnLst>
              <a:rect l="0" t="0" r="r" b="b"/>
              <a:pathLst>
                <a:path w="27" h="178">
                  <a:moveTo>
                    <a:pt x="25" y="178"/>
                  </a:moveTo>
                  <a:lnTo>
                    <a:pt x="25" y="155"/>
                  </a:lnTo>
                  <a:lnTo>
                    <a:pt x="27" y="131"/>
                  </a:lnTo>
                  <a:lnTo>
                    <a:pt x="25" y="108"/>
                  </a:lnTo>
                  <a:lnTo>
                    <a:pt x="25" y="85"/>
                  </a:lnTo>
                  <a:lnTo>
                    <a:pt x="22" y="62"/>
                  </a:lnTo>
                  <a:lnTo>
                    <a:pt x="20" y="40"/>
                  </a:lnTo>
                  <a:lnTo>
                    <a:pt x="14" y="19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25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3" y="131"/>
                  </a:lnTo>
                  <a:lnTo>
                    <a:pt x="22" y="155"/>
                  </a:lnTo>
                  <a:lnTo>
                    <a:pt x="20" y="178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022725" y="5459413"/>
              <a:ext cx="23813" cy="139700"/>
            </a:xfrm>
            <a:custGeom>
              <a:avLst/>
              <a:gdLst/>
              <a:ahLst/>
              <a:cxnLst>
                <a:cxn ang="0">
                  <a:pos x="31" y="174"/>
                </a:cxn>
                <a:cxn ang="0">
                  <a:pos x="31" y="151"/>
                </a:cxn>
                <a:cxn ang="0">
                  <a:pos x="31" y="130"/>
                </a:cxn>
                <a:cxn ang="0">
                  <a:pos x="31" y="108"/>
                </a:cxn>
                <a:cxn ang="0">
                  <a:pos x="31" y="87"/>
                </a:cxn>
                <a:cxn ang="0">
                  <a:pos x="27" y="64"/>
                </a:cxn>
                <a:cxn ang="0">
                  <a:pos x="23" y="40"/>
                </a:cxn>
                <a:cxn ang="0">
                  <a:pos x="19" y="19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3" y="27"/>
                </a:cxn>
                <a:cxn ang="0">
                  <a:pos x="7" y="46"/>
                </a:cxn>
                <a:cxn ang="0">
                  <a:pos x="11" y="66"/>
                </a:cxn>
                <a:cxn ang="0">
                  <a:pos x="15" y="87"/>
                </a:cxn>
                <a:cxn ang="0">
                  <a:pos x="17" y="108"/>
                </a:cxn>
                <a:cxn ang="0">
                  <a:pos x="19" y="130"/>
                </a:cxn>
                <a:cxn ang="0">
                  <a:pos x="19" y="151"/>
                </a:cxn>
                <a:cxn ang="0">
                  <a:pos x="21" y="174"/>
                </a:cxn>
                <a:cxn ang="0">
                  <a:pos x="31" y="174"/>
                </a:cxn>
              </a:cxnLst>
              <a:rect l="0" t="0" r="r" b="b"/>
              <a:pathLst>
                <a:path w="31" h="174">
                  <a:moveTo>
                    <a:pt x="31" y="174"/>
                  </a:moveTo>
                  <a:lnTo>
                    <a:pt x="31" y="151"/>
                  </a:lnTo>
                  <a:lnTo>
                    <a:pt x="31" y="130"/>
                  </a:lnTo>
                  <a:lnTo>
                    <a:pt x="31" y="108"/>
                  </a:lnTo>
                  <a:lnTo>
                    <a:pt x="31" y="87"/>
                  </a:lnTo>
                  <a:lnTo>
                    <a:pt x="27" y="64"/>
                  </a:lnTo>
                  <a:lnTo>
                    <a:pt x="23" y="40"/>
                  </a:lnTo>
                  <a:lnTo>
                    <a:pt x="19" y="19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3" y="27"/>
                  </a:lnTo>
                  <a:lnTo>
                    <a:pt x="7" y="46"/>
                  </a:lnTo>
                  <a:lnTo>
                    <a:pt x="11" y="66"/>
                  </a:lnTo>
                  <a:lnTo>
                    <a:pt x="15" y="87"/>
                  </a:lnTo>
                  <a:lnTo>
                    <a:pt x="17" y="108"/>
                  </a:lnTo>
                  <a:lnTo>
                    <a:pt x="19" y="130"/>
                  </a:lnTo>
                  <a:lnTo>
                    <a:pt x="19" y="151"/>
                  </a:lnTo>
                  <a:lnTo>
                    <a:pt x="21" y="174"/>
                  </a:lnTo>
                  <a:lnTo>
                    <a:pt x="31" y="17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027488" y="5459413"/>
              <a:ext cx="14288" cy="139700"/>
            </a:xfrm>
            <a:custGeom>
              <a:avLst/>
              <a:gdLst/>
              <a:ahLst/>
              <a:cxnLst>
                <a:cxn ang="0">
                  <a:pos x="20" y="174"/>
                </a:cxn>
                <a:cxn ang="0">
                  <a:pos x="20" y="151"/>
                </a:cxn>
                <a:cxn ang="0">
                  <a:pos x="20" y="130"/>
                </a:cxn>
                <a:cxn ang="0">
                  <a:pos x="20" y="108"/>
                </a:cxn>
                <a:cxn ang="0">
                  <a:pos x="20" y="87"/>
                </a:cxn>
                <a:cxn ang="0">
                  <a:pos x="16" y="64"/>
                </a:cxn>
                <a:cxn ang="0">
                  <a:pos x="14" y="40"/>
                </a:cxn>
                <a:cxn ang="0">
                  <a:pos x="10" y="19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3"/>
                </a:cxn>
                <a:cxn ang="0">
                  <a:pos x="8" y="44"/>
                </a:cxn>
                <a:cxn ang="0">
                  <a:pos x="10" y="64"/>
                </a:cxn>
                <a:cxn ang="0">
                  <a:pos x="14" y="87"/>
                </a:cxn>
                <a:cxn ang="0">
                  <a:pos x="14" y="108"/>
                </a:cxn>
                <a:cxn ang="0">
                  <a:pos x="16" y="130"/>
                </a:cxn>
                <a:cxn ang="0">
                  <a:pos x="16" y="151"/>
                </a:cxn>
                <a:cxn ang="0">
                  <a:pos x="16" y="174"/>
                </a:cxn>
                <a:cxn ang="0">
                  <a:pos x="20" y="174"/>
                </a:cxn>
              </a:cxnLst>
              <a:rect l="0" t="0" r="r" b="b"/>
              <a:pathLst>
                <a:path w="20" h="174">
                  <a:moveTo>
                    <a:pt x="20" y="174"/>
                  </a:moveTo>
                  <a:lnTo>
                    <a:pt x="20" y="151"/>
                  </a:lnTo>
                  <a:lnTo>
                    <a:pt x="20" y="130"/>
                  </a:lnTo>
                  <a:lnTo>
                    <a:pt x="20" y="108"/>
                  </a:lnTo>
                  <a:lnTo>
                    <a:pt x="20" y="87"/>
                  </a:lnTo>
                  <a:lnTo>
                    <a:pt x="16" y="64"/>
                  </a:lnTo>
                  <a:lnTo>
                    <a:pt x="14" y="40"/>
                  </a:lnTo>
                  <a:lnTo>
                    <a:pt x="10" y="19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3"/>
                  </a:lnTo>
                  <a:lnTo>
                    <a:pt x="8" y="44"/>
                  </a:lnTo>
                  <a:lnTo>
                    <a:pt x="10" y="64"/>
                  </a:lnTo>
                  <a:lnTo>
                    <a:pt x="14" y="87"/>
                  </a:lnTo>
                  <a:lnTo>
                    <a:pt x="14" y="108"/>
                  </a:lnTo>
                  <a:lnTo>
                    <a:pt x="16" y="130"/>
                  </a:lnTo>
                  <a:lnTo>
                    <a:pt x="16" y="151"/>
                  </a:lnTo>
                  <a:lnTo>
                    <a:pt x="16" y="174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051300" y="5476875"/>
              <a:ext cx="39688" cy="125413"/>
            </a:xfrm>
            <a:custGeom>
              <a:avLst/>
              <a:gdLst/>
              <a:ahLst/>
              <a:cxnLst>
                <a:cxn ang="0">
                  <a:pos x="51" y="157"/>
                </a:cxn>
                <a:cxn ang="0">
                  <a:pos x="45" y="134"/>
                </a:cxn>
                <a:cxn ang="0">
                  <a:pos x="43" y="114"/>
                </a:cxn>
                <a:cxn ang="0">
                  <a:pos x="41" y="93"/>
                </a:cxn>
                <a:cxn ang="0">
                  <a:pos x="39" y="76"/>
                </a:cxn>
                <a:cxn ang="0">
                  <a:pos x="33" y="56"/>
                </a:cxn>
                <a:cxn ang="0">
                  <a:pos x="30" y="37"/>
                </a:cxn>
                <a:cxn ang="0">
                  <a:pos x="22" y="17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2" y="45"/>
                </a:cxn>
                <a:cxn ang="0">
                  <a:pos x="18" y="62"/>
                </a:cxn>
                <a:cxn ang="0">
                  <a:pos x="24" y="81"/>
                </a:cxn>
                <a:cxn ang="0">
                  <a:pos x="28" y="99"/>
                </a:cxn>
                <a:cxn ang="0">
                  <a:pos x="31" y="118"/>
                </a:cxn>
                <a:cxn ang="0">
                  <a:pos x="35" y="138"/>
                </a:cxn>
                <a:cxn ang="0">
                  <a:pos x="41" y="157"/>
                </a:cxn>
                <a:cxn ang="0">
                  <a:pos x="51" y="157"/>
                </a:cxn>
              </a:cxnLst>
              <a:rect l="0" t="0" r="r" b="b"/>
              <a:pathLst>
                <a:path w="51" h="157">
                  <a:moveTo>
                    <a:pt x="51" y="157"/>
                  </a:moveTo>
                  <a:lnTo>
                    <a:pt x="45" y="134"/>
                  </a:lnTo>
                  <a:lnTo>
                    <a:pt x="43" y="114"/>
                  </a:lnTo>
                  <a:lnTo>
                    <a:pt x="41" y="93"/>
                  </a:lnTo>
                  <a:lnTo>
                    <a:pt x="39" y="76"/>
                  </a:lnTo>
                  <a:lnTo>
                    <a:pt x="33" y="56"/>
                  </a:lnTo>
                  <a:lnTo>
                    <a:pt x="30" y="37"/>
                  </a:lnTo>
                  <a:lnTo>
                    <a:pt x="22" y="17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2" y="45"/>
                  </a:lnTo>
                  <a:lnTo>
                    <a:pt x="18" y="62"/>
                  </a:lnTo>
                  <a:lnTo>
                    <a:pt x="24" y="81"/>
                  </a:lnTo>
                  <a:lnTo>
                    <a:pt x="28" y="99"/>
                  </a:lnTo>
                  <a:lnTo>
                    <a:pt x="31" y="118"/>
                  </a:lnTo>
                  <a:lnTo>
                    <a:pt x="35" y="138"/>
                  </a:lnTo>
                  <a:lnTo>
                    <a:pt x="41" y="157"/>
                  </a:lnTo>
                  <a:lnTo>
                    <a:pt x="51" y="15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054475" y="5476875"/>
              <a:ext cx="33338" cy="125413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35" y="136"/>
                </a:cxn>
                <a:cxn ang="0">
                  <a:pos x="33" y="116"/>
                </a:cxn>
                <a:cxn ang="0">
                  <a:pos x="31" y="97"/>
                </a:cxn>
                <a:cxn ang="0">
                  <a:pos x="29" y="78"/>
                </a:cxn>
                <a:cxn ang="0">
                  <a:pos x="26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2" y="39"/>
                </a:cxn>
                <a:cxn ang="0">
                  <a:pos x="16" y="58"/>
                </a:cxn>
                <a:cxn ang="0">
                  <a:pos x="22" y="78"/>
                </a:cxn>
                <a:cxn ang="0">
                  <a:pos x="24" y="97"/>
                </a:cxn>
                <a:cxn ang="0">
                  <a:pos x="29" y="116"/>
                </a:cxn>
                <a:cxn ang="0">
                  <a:pos x="31" y="136"/>
                </a:cxn>
                <a:cxn ang="0">
                  <a:pos x="37" y="157"/>
                </a:cxn>
                <a:cxn ang="0">
                  <a:pos x="41" y="157"/>
                </a:cxn>
              </a:cxnLst>
              <a:rect l="0" t="0" r="r" b="b"/>
              <a:pathLst>
                <a:path w="41" h="157">
                  <a:moveTo>
                    <a:pt x="41" y="157"/>
                  </a:moveTo>
                  <a:lnTo>
                    <a:pt x="35" y="136"/>
                  </a:lnTo>
                  <a:lnTo>
                    <a:pt x="33" y="116"/>
                  </a:lnTo>
                  <a:lnTo>
                    <a:pt x="31" y="97"/>
                  </a:lnTo>
                  <a:lnTo>
                    <a:pt x="29" y="78"/>
                  </a:lnTo>
                  <a:lnTo>
                    <a:pt x="26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2" y="39"/>
                  </a:lnTo>
                  <a:lnTo>
                    <a:pt x="16" y="58"/>
                  </a:lnTo>
                  <a:lnTo>
                    <a:pt x="22" y="78"/>
                  </a:lnTo>
                  <a:lnTo>
                    <a:pt x="24" y="97"/>
                  </a:lnTo>
                  <a:lnTo>
                    <a:pt x="29" y="116"/>
                  </a:lnTo>
                  <a:lnTo>
                    <a:pt x="31" y="136"/>
                  </a:lnTo>
                  <a:lnTo>
                    <a:pt x="37" y="157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067175" y="5453063"/>
              <a:ext cx="39688" cy="141288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8" y="153"/>
                </a:cxn>
                <a:cxn ang="0">
                  <a:pos x="48" y="130"/>
                </a:cxn>
                <a:cxn ang="0">
                  <a:pos x="46" y="107"/>
                </a:cxn>
                <a:cxn ang="0">
                  <a:pos x="44" y="83"/>
                </a:cxn>
                <a:cxn ang="0">
                  <a:pos x="39" y="60"/>
                </a:cxn>
                <a:cxn ang="0">
                  <a:pos x="33" y="39"/>
                </a:cxn>
                <a:cxn ang="0">
                  <a:pos x="25" y="17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8" y="33"/>
                </a:cxn>
                <a:cxn ang="0">
                  <a:pos x="15" y="50"/>
                </a:cxn>
                <a:cxn ang="0">
                  <a:pos x="21" y="70"/>
                </a:cxn>
                <a:cxn ang="0">
                  <a:pos x="27" y="91"/>
                </a:cxn>
                <a:cxn ang="0">
                  <a:pos x="31" y="111"/>
                </a:cxn>
                <a:cxn ang="0">
                  <a:pos x="35" y="132"/>
                </a:cxn>
                <a:cxn ang="0">
                  <a:pos x="37" y="155"/>
                </a:cxn>
                <a:cxn ang="0">
                  <a:pos x="41" y="178"/>
                </a:cxn>
                <a:cxn ang="0">
                  <a:pos x="50" y="178"/>
                </a:cxn>
              </a:cxnLst>
              <a:rect l="0" t="0" r="r" b="b"/>
              <a:pathLst>
                <a:path w="50" h="178">
                  <a:moveTo>
                    <a:pt x="50" y="178"/>
                  </a:moveTo>
                  <a:lnTo>
                    <a:pt x="48" y="153"/>
                  </a:lnTo>
                  <a:lnTo>
                    <a:pt x="48" y="130"/>
                  </a:lnTo>
                  <a:lnTo>
                    <a:pt x="46" y="107"/>
                  </a:lnTo>
                  <a:lnTo>
                    <a:pt x="44" y="83"/>
                  </a:lnTo>
                  <a:lnTo>
                    <a:pt x="39" y="60"/>
                  </a:lnTo>
                  <a:lnTo>
                    <a:pt x="33" y="39"/>
                  </a:lnTo>
                  <a:lnTo>
                    <a:pt x="25" y="17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8" y="33"/>
                  </a:lnTo>
                  <a:lnTo>
                    <a:pt x="15" y="50"/>
                  </a:lnTo>
                  <a:lnTo>
                    <a:pt x="21" y="70"/>
                  </a:lnTo>
                  <a:lnTo>
                    <a:pt x="27" y="91"/>
                  </a:lnTo>
                  <a:lnTo>
                    <a:pt x="31" y="111"/>
                  </a:lnTo>
                  <a:lnTo>
                    <a:pt x="35" y="132"/>
                  </a:lnTo>
                  <a:lnTo>
                    <a:pt x="37" y="155"/>
                  </a:lnTo>
                  <a:lnTo>
                    <a:pt x="41" y="17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4071938" y="5456238"/>
              <a:ext cx="31750" cy="138113"/>
            </a:xfrm>
            <a:custGeom>
              <a:avLst/>
              <a:gdLst/>
              <a:ahLst/>
              <a:cxnLst>
                <a:cxn ang="0">
                  <a:pos x="40" y="172"/>
                </a:cxn>
                <a:cxn ang="0">
                  <a:pos x="38" y="149"/>
                </a:cxn>
                <a:cxn ang="0">
                  <a:pos x="38" y="126"/>
                </a:cxn>
                <a:cxn ang="0">
                  <a:pos x="35" y="103"/>
                </a:cxn>
                <a:cxn ang="0">
                  <a:pos x="33" y="81"/>
                </a:cxn>
                <a:cxn ang="0">
                  <a:pos x="27" y="58"/>
                </a:cxn>
                <a:cxn ang="0">
                  <a:pos x="21" y="39"/>
                </a:cxn>
                <a:cxn ang="0">
                  <a:pos x="13" y="1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" y="21"/>
                </a:cxn>
                <a:cxn ang="0">
                  <a:pos x="15" y="39"/>
                </a:cxn>
                <a:cxn ang="0">
                  <a:pos x="19" y="58"/>
                </a:cxn>
                <a:cxn ang="0">
                  <a:pos x="25" y="81"/>
                </a:cxn>
                <a:cxn ang="0">
                  <a:pos x="27" y="103"/>
                </a:cxn>
                <a:cxn ang="0">
                  <a:pos x="31" y="126"/>
                </a:cxn>
                <a:cxn ang="0">
                  <a:pos x="33" y="149"/>
                </a:cxn>
                <a:cxn ang="0">
                  <a:pos x="35" y="172"/>
                </a:cxn>
                <a:cxn ang="0">
                  <a:pos x="40" y="172"/>
                </a:cxn>
              </a:cxnLst>
              <a:rect l="0" t="0" r="r" b="b"/>
              <a:pathLst>
                <a:path w="40" h="172">
                  <a:moveTo>
                    <a:pt x="40" y="172"/>
                  </a:moveTo>
                  <a:lnTo>
                    <a:pt x="38" y="149"/>
                  </a:lnTo>
                  <a:lnTo>
                    <a:pt x="38" y="126"/>
                  </a:lnTo>
                  <a:lnTo>
                    <a:pt x="35" y="103"/>
                  </a:lnTo>
                  <a:lnTo>
                    <a:pt x="33" y="81"/>
                  </a:lnTo>
                  <a:lnTo>
                    <a:pt x="27" y="58"/>
                  </a:lnTo>
                  <a:lnTo>
                    <a:pt x="21" y="39"/>
                  </a:lnTo>
                  <a:lnTo>
                    <a:pt x="13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7" y="21"/>
                  </a:lnTo>
                  <a:lnTo>
                    <a:pt x="15" y="39"/>
                  </a:lnTo>
                  <a:lnTo>
                    <a:pt x="19" y="58"/>
                  </a:lnTo>
                  <a:lnTo>
                    <a:pt x="25" y="81"/>
                  </a:lnTo>
                  <a:lnTo>
                    <a:pt x="27" y="103"/>
                  </a:lnTo>
                  <a:lnTo>
                    <a:pt x="31" y="126"/>
                  </a:lnTo>
                  <a:lnTo>
                    <a:pt x="33" y="149"/>
                  </a:lnTo>
                  <a:lnTo>
                    <a:pt x="35" y="172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087813" y="5459413"/>
              <a:ext cx="28575" cy="149225"/>
            </a:xfrm>
            <a:custGeom>
              <a:avLst/>
              <a:gdLst/>
              <a:ahLst/>
              <a:cxnLst>
                <a:cxn ang="0">
                  <a:pos x="25" y="188"/>
                </a:cxn>
                <a:cxn ang="0">
                  <a:pos x="29" y="163"/>
                </a:cxn>
                <a:cxn ang="0">
                  <a:pos x="35" y="139"/>
                </a:cxn>
                <a:cxn ang="0">
                  <a:pos x="35" y="114"/>
                </a:cxn>
                <a:cxn ang="0">
                  <a:pos x="37" y="91"/>
                </a:cxn>
                <a:cxn ang="0">
                  <a:pos x="35" y="66"/>
                </a:cxn>
                <a:cxn ang="0">
                  <a:pos x="31" y="42"/>
                </a:cxn>
                <a:cxn ang="0">
                  <a:pos x="25" y="19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6" y="29"/>
                </a:cxn>
                <a:cxn ang="0">
                  <a:pos x="12" y="50"/>
                </a:cxn>
                <a:cxn ang="0">
                  <a:pos x="16" y="71"/>
                </a:cxn>
                <a:cxn ang="0">
                  <a:pos x="21" y="95"/>
                </a:cxn>
                <a:cxn ang="0">
                  <a:pos x="21" y="116"/>
                </a:cxn>
                <a:cxn ang="0">
                  <a:pos x="23" y="139"/>
                </a:cxn>
                <a:cxn ang="0">
                  <a:pos x="21" y="161"/>
                </a:cxn>
                <a:cxn ang="0">
                  <a:pos x="21" y="184"/>
                </a:cxn>
                <a:cxn ang="0">
                  <a:pos x="25" y="188"/>
                </a:cxn>
              </a:cxnLst>
              <a:rect l="0" t="0" r="r" b="b"/>
              <a:pathLst>
                <a:path w="37" h="188">
                  <a:moveTo>
                    <a:pt x="25" y="188"/>
                  </a:moveTo>
                  <a:lnTo>
                    <a:pt x="29" y="163"/>
                  </a:lnTo>
                  <a:lnTo>
                    <a:pt x="35" y="139"/>
                  </a:lnTo>
                  <a:lnTo>
                    <a:pt x="35" y="114"/>
                  </a:lnTo>
                  <a:lnTo>
                    <a:pt x="37" y="91"/>
                  </a:lnTo>
                  <a:lnTo>
                    <a:pt x="35" y="66"/>
                  </a:lnTo>
                  <a:lnTo>
                    <a:pt x="31" y="42"/>
                  </a:lnTo>
                  <a:lnTo>
                    <a:pt x="25" y="19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6" y="29"/>
                  </a:lnTo>
                  <a:lnTo>
                    <a:pt x="12" y="50"/>
                  </a:lnTo>
                  <a:lnTo>
                    <a:pt x="16" y="71"/>
                  </a:lnTo>
                  <a:lnTo>
                    <a:pt x="21" y="95"/>
                  </a:lnTo>
                  <a:lnTo>
                    <a:pt x="21" y="116"/>
                  </a:lnTo>
                  <a:lnTo>
                    <a:pt x="23" y="139"/>
                  </a:lnTo>
                  <a:lnTo>
                    <a:pt x="21" y="161"/>
                  </a:lnTo>
                  <a:lnTo>
                    <a:pt x="21" y="184"/>
                  </a:lnTo>
                  <a:lnTo>
                    <a:pt x="25" y="18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4090988" y="5459413"/>
              <a:ext cx="22225" cy="149225"/>
            </a:xfrm>
            <a:custGeom>
              <a:avLst/>
              <a:gdLst/>
              <a:ahLst/>
              <a:cxnLst>
                <a:cxn ang="0">
                  <a:pos x="19" y="188"/>
                </a:cxn>
                <a:cxn ang="0">
                  <a:pos x="23" y="163"/>
                </a:cxn>
                <a:cxn ang="0">
                  <a:pos x="25" y="139"/>
                </a:cxn>
                <a:cxn ang="0">
                  <a:pos x="25" y="116"/>
                </a:cxn>
                <a:cxn ang="0">
                  <a:pos x="27" y="93"/>
                </a:cxn>
                <a:cxn ang="0">
                  <a:pos x="23" y="70"/>
                </a:cxn>
                <a:cxn ang="0">
                  <a:pos x="21" y="46"/>
                </a:cxn>
                <a:cxn ang="0">
                  <a:pos x="15" y="23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" y="25"/>
                </a:cxn>
                <a:cxn ang="0">
                  <a:pos x="12" y="48"/>
                </a:cxn>
                <a:cxn ang="0">
                  <a:pos x="15" y="71"/>
                </a:cxn>
                <a:cxn ang="0">
                  <a:pos x="19" y="95"/>
                </a:cxn>
                <a:cxn ang="0">
                  <a:pos x="19" y="118"/>
                </a:cxn>
                <a:cxn ang="0">
                  <a:pos x="21" y="141"/>
                </a:cxn>
                <a:cxn ang="0">
                  <a:pos x="19" y="165"/>
                </a:cxn>
                <a:cxn ang="0">
                  <a:pos x="15" y="188"/>
                </a:cxn>
                <a:cxn ang="0">
                  <a:pos x="19" y="188"/>
                </a:cxn>
              </a:cxnLst>
              <a:rect l="0" t="0" r="r" b="b"/>
              <a:pathLst>
                <a:path w="27" h="188">
                  <a:moveTo>
                    <a:pt x="19" y="188"/>
                  </a:moveTo>
                  <a:lnTo>
                    <a:pt x="23" y="163"/>
                  </a:lnTo>
                  <a:lnTo>
                    <a:pt x="25" y="139"/>
                  </a:lnTo>
                  <a:lnTo>
                    <a:pt x="25" y="116"/>
                  </a:lnTo>
                  <a:lnTo>
                    <a:pt x="27" y="93"/>
                  </a:lnTo>
                  <a:lnTo>
                    <a:pt x="23" y="70"/>
                  </a:lnTo>
                  <a:lnTo>
                    <a:pt x="21" y="46"/>
                  </a:lnTo>
                  <a:lnTo>
                    <a:pt x="15" y="2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" y="25"/>
                  </a:lnTo>
                  <a:lnTo>
                    <a:pt x="12" y="48"/>
                  </a:lnTo>
                  <a:lnTo>
                    <a:pt x="15" y="71"/>
                  </a:lnTo>
                  <a:lnTo>
                    <a:pt x="19" y="95"/>
                  </a:lnTo>
                  <a:lnTo>
                    <a:pt x="19" y="118"/>
                  </a:lnTo>
                  <a:lnTo>
                    <a:pt x="21" y="141"/>
                  </a:lnTo>
                  <a:lnTo>
                    <a:pt x="19" y="165"/>
                  </a:lnTo>
                  <a:lnTo>
                    <a:pt x="15" y="188"/>
                  </a:lnTo>
                  <a:lnTo>
                    <a:pt x="19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03688" y="5476875"/>
              <a:ext cx="39688" cy="128588"/>
            </a:xfrm>
            <a:custGeom>
              <a:avLst/>
              <a:gdLst/>
              <a:ahLst/>
              <a:cxnLst>
                <a:cxn ang="0">
                  <a:pos x="51" y="163"/>
                </a:cxn>
                <a:cxn ang="0">
                  <a:pos x="49" y="140"/>
                </a:cxn>
                <a:cxn ang="0">
                  <a:pos x="49" y="116"/>
                </a:cxn>
                <a:cxn ang="0">
                  <a:pos x="45" y="95"/>
                </a:cxn>
                <a:cxn ang="0">
                  <a:pos x="43" y="76"/>
                </a:cxn>
                <a:cxn ang="0">
                  <a:pos x="37" y="56"/>
                </a:cxn>
                <a:cxn ang="0">
                  <a:pos x="31" y="37"/>
                </a:cxn>
                <a:cxn ang="0">
                  <a:pos x="26" y="17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4" y="45"/>
                </a:cxn>
                <a:cxn ang="0">
                  <a:pos x="20" y="62"/>
                </a:cxn>
                <a:cxn ang="0">
                  <a:pos x="28" y="81"/>
                </a:cxn>
                <a:cxn ang="0">
                  <a:pos x="31" y="99"/>
                </a:cxn>
                <a:cxn ang="0">
                  <a:pos x="37" y="120"/>
                </a:cxn>
                <a:cxn ang="0">
                  <a:pos x="39" y="140"/>
                </a:cxn>
                <a:cxn ang="0">
                  <a:pos x="41" y="163"/>
                </a:cxn>
                <a:cxn ang="0">
                  <a:pos x="51" y="163"/>
                </a:cxn>
              </a:cxnLst>
              <a:rect l="0" t="0" r="r" b="b"/>
              <a:pathLst>
                <a:path w="51" h="163">
                  <a:moveTo>
                    <a:pt x="51" y="163"/>
                  </a:moveTo>
                  <a:lnTo>
                    <a:pt x="49" y="140"/>
                  </a:lnTo>
                  <a:lnTo>
                    <a:pt x="49" y="116"/>
                  </a:lnTo>
                  <a:lnTo>
                    <a:pt x="45" y="95"/>
                  </a:lnTo>
                  <a:lnTo>
                    <a:pt x="43" y="76"/>
                  </a:lnTo>
                  <a:lnTo>
                    <a:pt x="37" y="56"/>
                  </a:lnTo>
                  <a:lnTo>
                    <a:pt x="31" y="37"/>
                  </a:lnTo>
                  <a:lnTo>
                    <a:pt x="26" y="17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4" y="45"/>
                  </a:lnTo>
                  <a:lnTo>
                    <a:pt x="20" y="62"/>
                  </a:lnTo>
                  <a:lnTo>
                    <a:pt x="28" y="81"/>
                  </a:lnTo>
                  <a:lnTo>
                    <a:pt x="31" y="99"/>
                  </a:lnTo>
                  <a:lnTo>
                    <a:pt x="37" y="120"/>
                  </a:lnTo>
                  <a:lnTo>
                    <a:pt x="39" y="140"/>
                  </a:lnTo>
                  <a:lnTo>
                    <a:pt x="41" y="163"/>
                  </a:lnTo>
                  <a:lnTo>
                    <a:pt x="5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106863" y="5476875"/>
              <a:ext cx="33338" cy="128588"/>
            </a:xfrm>
            <a:custGeom>
              <a:avLst/>
              <a:gdLst/>
              <a:ahLst/>
              <a:cxnLst>
                <a:cxn ang="0">
                  <a:pos x="41" y="163"/>
                </a:cxn>
                <a:cxn ang="0">
                  <a:pos x="39" y="140"/>
                </a:cxn>
                <a:cxn ang="0">
                  <a:pos x="39" y="120"/>
                </a:cxn>
                <a:cxn ang="0">
                  <a:pos x="35" y="97"/>
                </a:cxn>
                <a:cxn ang="0">
                  <a:pos x="33" y="78"/>
                </a:cxn>
                <a:cxn ang="0">
                  <a:pos x="27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4" y="41"/>
                </a:cxn>
                <a:cxn ang="0">
                  <a:pos x="20" y="60"/>
                </a:cxn>
                <a:cxn ang="0">
                  <a:pos x="27" y="81"/>
                </a:cxn>
                <a:cxn ang="0">
                  <a:pos x="31" y="99"/>
                </a:cxn>
                <a:cxn ang="0">
                  <a:pos x="35" y="120"/>
                </a:cxn>
                <a:cxn ang="0">
                  <a:pos x="35" y="140"/>
                </a:cxn>
                <a:cxn ang="0">
                  <a:pos x="37" y="163"/>
                </a:cxn>
                <a:cxn ang="0">
                  <a:pos x="41" y="163"/>
                </a:cxn>
              </a:cxnLst>
              <a:rect l="0" t="0" r="r" b="b"/>
              <a:pathLst>
                <a:path w="41" h="163">
                  <a:moveTo>
                    <a:pt x="41" y="163"/>
                  </a:moveTo>
                  <a:lnTo>
                    <a:pt x="39" y="140"/>
                  </a:lnTo>
                  <a:lnTo>
                    <a:pt x="39" y="120"/>
                  </a:lnTo>
                  <a:lnTo>
                    <a:pt x="35" y="97"/>
                  </a:lnTo>
                  <a:lnTo>
                    <a:pt x="33" y="78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4" y="41"/>
                  </a:lnTo>
                  <a:lnTo>
                    <a:pt x="20" y="60"/>
                  </a:lnTo>
                  <a:lnTo>
                    <a:pt x="27" y="81"/>
                  </a:lnTo>
                  <a:lnTo>
                    <a:pt x="31" y="99"/>
                  </a:lnTo>
                  <a:lnTo>
                    <a:pt x="35" y="120"/>
                  </a:lnTo>
                  <a:lnTo>
                    <a:pt x="35" y="140"/>
                  </a:lnTo>
                  <a:lnTo>
                    <a:pt x="37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3727450" y="5516563"/>
              <a:ext cx="23813" cy="149225"/>
            </a:xfrm>
            <a:custGeom>
              <a:avLst/>
              <a:gdLst/>
              <a:ahLst/>
              <a:cxnLst>
                <a:cxn ang="0">
                  <a:pos x="27" y="185"/>
                </a:cxn>
                <a:cxn ang="0">
                  <a:pos x="20" y="161"/>
                </a:cxn>
                <a:cxn ang="0">
                  <a:pos x="16" y="140"/>
                </a:cxn>
                <a:cxn ang="0">
                  <a:pos x="14" y="117"/>
                </a:cxn>
                <a:cxn ang="0">
                  <a:pos x="18" y="95"/>
                </a:cxn>
                <a:cxn ang="0">
                  <a:pos x="18" y="72"/>
                </a:cxn>
                <a:cxn ang="0">
                  <a:pos x="22" y="51"/>
                </a:cxn>
                <a:cxn ang="0">
                  <a:pos x="25" y="28"/>
                </a:cxn>
                <a:cxn ang="0">
                  <a:pos x="31" y="6"/>
                </a:cxn>
                <a:cxn ang="0">
                  <a:pos x="12" y="0"/>
                </a:cxn>
                <a:cxn ang="0">
                  <a:pos x="8" y="24"/>
                </a:cxn>
                <a:cxn ang="0">
                  <a:pos x="4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4" y="140"/>
                </a:cxn>
                <a:cxn ang="0">
                  <a:pos x="8" y="163"/>
                </a:cxn>
                <a:cxn ang="0">
                  <a:pos x="18" y="189"/>
                </a:cxn>
                <a:cxn ang="0">
                  <a:pos x="27" y="185"/>
                </a:cxn>
              </a:cxnLst>
              <a:rect l="0" t="0" r="r" b="b"/>
              <a:pathLst>
                <a:path w="31" h="189">
                  <a:moveTo>
                    <a:pt x="27" y="185"/>
                  </a:moveTo>
                  <a:lnTo>
                    <a:pt x="20" y="161"/>
                  </a:lnTo>
                  <a:lnTo>
                    <a:pt x="16" y="140"/>
                  </a:lnTo>
                  <a:lnTo>
                    <a:pt x="14" y="117"/>
                  </a:lnTo>
                  <a:lnTo>
                    <a:pt x="18" y="95"/>
                  </a:lnTo>
                  <a:lnTo>
                    <a:pt x="18" y="72"/>
                  </a:lnTo>
                  <a:lnTo>
                    <a:pt x="22" y="51"/>
                  </a:lnTo>
                  <a:lnTo>
                    <a:pt x="25" y="28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8" y="24"/>
                  </a:lnTo>
                  <a:lnTo>
                    <a:pt x="4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4" y="140"/>
                  </a:lnTo>
                  <a:lnTo>
                    <a:pt x="8" y="163"/>
                  </a:lnTo>
                  <a:lnTo>
                    <a:pt x="18" y="189"/>
                  </a:lnTo>
                  <a:lnTo>
                    <a:pt x="27" y="18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3730625" y="5516563"/>
              <a:ext cx="12700" cy="149225"/>
            </a:xfrm>
            <a:custGeom>
              <a:avLst/>
              <a:gdLst/>
              <a:ahLst/>
              <a:cxnLst>
                <a:cxn ang="0">
                  <a:pos x="18" y="189"/>
                </a:cxn>
                <a:cxn ang="0">
                  <a:pos x="10" y="165"/>
                </a:cxn>
                <a:cxn ang="0">
                  <a:pos x="8" y="142"/>
                </a:cxn>
                <a:cxn ang="0">
                  <a:pos x="8" y="119"/>
                </a:cxn>
                <a:cxn ang="0">
                  <a:pos x="10" y="97"/>
                </a:cxn>
                <a:cxn ang="0">
                  <a:pos x="10" y="74"/>
                </a:cxn>
                <a:cxn ang="0">
                  <a:pos x="14" y="51"/>
                </a:cxn>
                <a:cxn ang="0">
                  <a:pos x="16" y="28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0" y="24"/>
                </a:cxn>
                <a:cxn ang="0">
                  <a:pos x="6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2" y="140"/>
                </a:cxn>
                <a:cxn ang="0">
                  <a:pos x="6" y="163"/>
                </a:cxn>
                <a:cxn ang="0">
                  <a:pos x="14" y="189"/>
                </a:cxn>
                <a:cxn ang="0">
                  <a:pos x="18" y="189"/>
                </a:cxn>
              </a:cxnLst>
              <a:rect l="0" t="0" r="r" b="b"/>
              <a:pathLst>
                <a:path w="18" h="189">
                  <a:moveTo>
                    <a:pt x="18" y="189"/>
                  </a:moveTo>
                  <a:lnTo>
                    <a:pt x="10" y="165"/>
                  </a:lnTo>
                  <a:lnTo>
                    <a:pt x="8" y="142"/>
                  </a:lnTo>
                  <a:lnTo>
                    <a:pt x="8" y="119"/>
                  </a:lnTo>
                  <a:lnTo>
                    <a:pt x="10" y="97"/>
                  </a:lnTo>
                  <a:lnTo>
                    <a:pt x="10" y="74"/>
                  </a:lnTo>
                  <a:lnTo>
                    <a:pt x="14" y="51"/>
                  </a:lnTo>
                  <a:lnTo>
                    <a:pt x="16" y="28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6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6" y="163"/>
                  </a:lnTo>
                  <a:lnTo>
                    <a:pt x="14" y="189"/>
                  </a:lnTo>
                  <a:lnTo>
                    <a:pt x="18" y="18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Picture 11" descr="ostra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95400"/>
            <a:ext cx="685800" cy="673100"/>
          </a:xfrm>
          <a:prstGeom prst="rect">
            <a:avLst/>
          </a:prstGeom>
          <a:noFill/>
        </p:spPr>
      </p:pic>
      <p:pic>
        <p:nvPicPr>
          <p:cNvPr id="107" name="Picture 4" descr="MCj025073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352800"/>
            <a:ext cx="838200" cy="977710"/>
          </a:xfrm>
          <a:prstGeom prst="rect">
            <a:avLst/>
          </a:prstGeom>
          <a:noFill/>
        </p:spPr>
      </p:pic>
      <p:grpSp>
        <p:nvGrpSpPr>
          <p:cNvPr id="4" name="Group 111"/>
          <p:cNvGrpSpPr/>
          <p:nvPr/>
        </p:nvGrpSpPr>
        <p:grpSpPr>
          <a:xfrm>
            <a:off x="7467600" y="5257800"/>
            <a:ext cx="1418690" cy="619872"/>
            <a:chOff x="2238910" y="402946"/>
            <a:chExt cx="4473173" cy="1954474"/>
          </a:xfrm>
        </p:grpSpPr>
        <p:pic>
          <p:nvPicPr>
            <p:cNvPr id="108" name="Picture 107" descr="ballot-bottomleft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535207">
              <a:off x="4986682" y="751013"/>
              <a:ext cx="1725401" cy="1606407"/>
            </a:xfrm>
            <a:prstGeom prst="rect">
              <a:avLst/>
            </a:prstGeom>
          </p:spPr>
        </p:pic>
        <p:pic>
          <p:nvPicPr>
            <p:cNvPr id="109" name="topleft1" descr="ballot-topleft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415452">
              <a:off x="4205339" y="402946"/>
              <a:ext cx="1725401" cy="1606407"/>
            </a:xfrm>
            <a:prstGeom prst="rect">
              <a:avLst/>
            </a:prstGeom>
          </p:spPr>
        </p:pic>
        <p:pic>
          <p:nvPicPr>
            <p:cNvPr id="110" name="Picture 109" descr="ballot-bottomrigh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0871041">
              <a:off x="3045320" y="468375"/>
              <a:ext cx="1725401" cy="1606407"/>
            </a:xfrm>
            <a:prstGeom prst="rect">
              <a:avLst/>
            </a:prstGeom>
          </p:spPr>
        </p:pic>
        <p:pic>
          <p:nvPicPr>
            <p:cNvPr id="111" name="topright1" descr="ballot-topright2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108570">
              <a:off x="2238910" y="669234"/>
              <a:ext cx="1725401" cy="16064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95400"/>
            <a:ext cx="933450" cy="211455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8228013" cy="538163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Ernie Casts a Ballot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6096000" cy="2981325"/>
          </a:xfrm>
          <a:ln/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Why is this Zero Knowledge?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When Ernie whispers to Mr. Drew,</a:t>
            </a:r>
            <a:br>
              <a:rPr lang="en-GB" sz="2800"/>
            </a:br>
            <a:r>
              <a:rPr lang="en-GB" sz="2800"/>
              <a:t>he can tell Mr. Drew what his</a:t>
            </a:r>
            <a:br>
              <a:rPr lang="en-GB" sz="2800"/>
            </a:br>
            <a:r>
              <a:rPr lang="en-GB" sz="2800"/>
              <a:t>challenge will be.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Mr. Drew can put 20g weights in the boxes he will open, and 10g weights in the boxes he weighs</a:t>
            </a:r>
          </a:p>
        </p:txBody>
      </p:sp>
      <p:sp>
        <p:nvSpPr>
          <p:cNvPr id="157701" name="Freeform 5"/>
          <p:cNvSpPr>
            <a:spLocks/>
          </p:cNvSpPr>
          <p:nvPr/>
        </p:nvSpPr>
        <p:spPr bwMode="auto">
          <a:xfrm>
            <a:off x="96838" y="21016913"/>
            <a:ext cx="2435225" cy="1177925"/>
          </a:xfrm>
          <a:custGeom>
            <a:avLst/>
            <a:gdLst/>
            <a:ahLst/>
            <a:cxnLst>
              <a:cxn ang="0">
                <a:pos x="726" y="721"/>
              </a:cxn>
              <a:cxn ang="0">
                <a:pos x="520" y="581"/>
              </a:cxn>
              <a:cxn ang="0">
                <a:pos x="241" y="392"/>
              </a:cxn>
              <a:cxn ang="0">
                <a:pos x="33" y="251"/>
              </a:cxn>
              <a:cxn ang="0">
                <a:pos x="40" y="224"/>
              </a:cxn>
              <a:cxn ang="0">
                <a:pos x="256" y="196"/>
              </a:cxn>
              <a:cxn ang="0">
                <a:pos x="443" y="161"/>
              </a:cxn>
              <a:cxn ang="0">
                <a:pos x="771" y="102"/>
              </a:cxn>
              <a:cxn ang="0">
                <a:pos x="1173" y="37"/>
              </a:cxn>
              <a:cxn ang="0">
                <a:pos x="1474" y="0"/>
              </a:cxn>
              <a:cxn ang="0">
                <a:pos x="1534" y="19"/>
              </a:cxn>
              <a:cxn ang="0">
                <a:pos x="1465" y="69"/>
              </a:cxn>
              <a:cxn ang="0">
                <a:pos x="1355" y="124"/>
              </a:cxn>
              <a:cxn ang="0">
                <a:pos x="1269" y="162"/>
              </a:cxn>
              <a:cxn ang="0">
                <a:pos x="1236" y="163"/>
              </a:cxn>
              <a:cxn ang="0">
                <a:pos x="1124" y="162"/>
              </a:cxn>
              <a:cxn ang="0">
                <a:pos x="1019" y="231"/>
              </a:cxn>
              <a:cxn ang="0">
                <a:pos x="996" y="314"/>
              </a:cxn>
              <a:cxn ang="0">
                <a:pos x="981" y="313"/>
              </a:cxn>
              <a:cxn ang="0">
                <a:pos x="872" y="250"/>
              </a:cxn>
              <a:cxn ang="0">
                <a:pos x="760" y="257"/>
              </a:cxn>
              <a:cxn ang="0">
                <a:pos x="764" y="302"/>
              </a:cxn>
              <a:cxn ang="0">
                <a:pos x="813" y="356"/>
              </a:cxn>
              <a:cxn ang="0">
                <a:pos x="860" y="394"/>
              </a:cxn>
              <a:cxn ang="0">
                <a:pos x="858" y="394"/>
              </a:cxn>
              <a:cxn ang="0">
                <a:pos x="791" y="361"/>
              </a:cxn>
              <a:cxn ang="0">
                <a:pos x="687" y="324"/>
              </a:cxn>
              <a:cxn ang="0">
                <a:pos x="578" y="318"/>
              </a:cxn>
              <a:cxn ang="0">
                <a:pos x="511" y="373"/>
              </a:cxn>
              <a:cxn ang="0">
                <a:pos x="556" y="493"/>
              </a:cxn>
              <a:cxn ang="0">
                <a:pos x="659" y="629"/>
              </a:cxn>
              <a:cxn ang="0">
                <a:pos x="745" y="725"/>
              </a:cxn>
            </a:cxnLst>
            <a:rect l="0" t="0" r="r" b="b"/>
            <a:pathLst>
              <a:path w="1534" h="742">
                <a:moveTo>
                  <a:pt x="758" y="742"/>
                </a:moveTo>
                <a:lnTo>
                  <a:pt x="726" y="721"/>
                </a:lnTo>
                <a:lnTo>
                  <a:pt x="641" y="663"/>
                </a:lnTo>
                <a:lnTo>
                  <a:pt x="520" y="581"/>
                </a:lnTo>
                <a:lnTo>
                  <a:pt x="380" y="486"/>
                </a:lnTo>
                <a:lnTo>
                  <a:pt x="241" y="392"/>
                </a:lnTo>
                <a:lnTo>
                  <a:pt x="119" y="309"/>
                </a:lnTo>
                <a:lnTo>
                  <a:pt x="33" y="251"/>
                </a:lnTo>
                <a:lnTo>
                  <a:pt x="0" y="229"/>
                </a:lnTo>
                <a:lnTo>
                  <a:pt x="40" y="224"/>
                </a:lnTo>
                <a:lnTo>
                  <a:pt x="137" y="213"/>
                </a:lnTo>
                <a:lnTo>
                  <a:pt x="256" y="196"/>
                </a:lnTo>
                <a:lnTo>
                  <a:pt x="361" y="177"/>
                </a:lnTo>
                <a:lnTo>
                  <a:pt x="443" y="161"/>
                </a:lnTo>
                <a:lnTo>
                  <a:pt x="587" y="134"/>
                </a:lnTo>
                <a:lnTo>
                  <a:pt x="771" y="102"/>
                </a:lnTo>
                <a:lnTo>
                  <a:pt x="974" y="68"/>
                </a:lnTo>
                <a:lnTo>
                  <a:pt x="1173" y="37"/>
                </a:lnTo>
                <a:lnTo>
                  <a:pt x="1347" y="13"/>
                </a:lnTo>
                <a:lnTo>
                  <a:pt x="1474" y="0"/>
                </a:lnTo>
                <a:lnTo>
                  <a:pt x="1533" y="3"/>
                </a:lnTo>
                <a:lnTo>
                  <a:pt x="1534" y="19"/>
                </a:lnTo>
                <a:lnTo>
                  <a:pt x="1508" y="42"/>
                </a:lnTo>
                <a:lnTo>
                  <a:pt x="1465" y="69"/>
                </a:lnTo>
                <a:lnTo>
                  <a:pt x="1411" y="97"/>
                </a:lnTo>
                <a:lnTo>
                  <a:pt x="1355" y="124"/>
                </a:lnTo>
                <a:lnTo>
                  <a:pt x="1305" y="146"/>
                </a:lnTo>
                <a:lnTo>
                  <a:pt x="1269" y="162"/>
                </a:lnTo>
                <a:lnTo>
                  <a:pt x="1255" y="167"/>
                </a:lnTo>
                <a:lnTo>
                  <a:pt x="1236" y="163"/>
                </a:lnTo>
                <a:lnTo>
                  <a:pt x="1187" y="158"/>
                </a:lnTo>
                <a:lnTo>
                  <a:pt x="1124" y="162"/>
                </a:lnTo>
                <a:lnTo>
                  <a:pt x="1061" y="187"/>
                </a:lnTo>
                <a:lnTo>
                  <a:pt x="1019" y="231"/>
                </a:lnTo>
                <a:lnTo>
                  <a:pt x="1000" y="277"/>
                </a:lnTo>
                <a:lnTo>
                  <a:pt x="996" y="314"/>
                </a:lnTo>
                <a:lnTo>
                  <a:pt x="997" y="329"/>
                </a:lnTo>
                <a:lnTo>
                  <a:pt x="981" y="313"/>
                </a:lnTo>
                <a:lnTo>
                  <a:pt x="937" y="279"/>
                </a:lnTo>
                <a:lnTo>
                  <a:pt x="872" y="250"/>
                </a:lnTo>
                <a:lnTo>
                  <a:pt x="790" y="245"/>
                </a:lnTo>
                <a:lnTo>
                  <a:pt x="760" y="257"/>
                </a:lnTo>
                <a:lnTo>
                  <a:pt x="754" y="277"/>
                </a:lnTo>
                <a:lnTo>
                  <a:pt x="764" y="302"/>
                </a:lnTo>
                <a:lnTo>
                  <a:pt x="786" y="330"/>
                </a:lnTo>
                <a:lnTo>
                  <a:pt x="813" y="356"/>
                </a:lnTo>
                <a:lnTo>
                  <a:pt x="839" y="378"/>
                </a:lnTo>
                <a:lnTo>
                  <a:pt x="860" y="394"/>
                </a:lnTo>
                <a:lnTo>
                  <a:pt x="868" y="400"/>
                </a:lnTo>
                <a:lnTo>
                  <a:pt x="858" y="394"/>
                </a:lnTo>
                <a:lnTo>
                  <a:pt x="831" y="380"/>
                </a:lnTo>
                <a:lnTo>
                  <a:pt x="791" y="361"/>
                </a:lnTo>
                <a:lnTo>
                  <a:pt x="741" y="341"/>
                </a:lnTo>
                <a:lnTo>
                  <a:pt x="687" y="324"/>
                </a:lnTo>
                <a:lnTo>
                  <a:pt x="631" y="315"/>
                </a:lnTo>
                <a:lnTo>
                  <a:pt x="578" y="318"/>
                </a:lnTo>
                <a:lnTo>
                  <a:pt x="532" y="335"/>
                </a:lnTo>
                <a:lnTo>
                  <a:pt x="511" y="373"/>
                </a:lnTo>
                <a:lnTo>
                  <a:pt x="522" y="428"/>
                </a:lnTo>
                <a:lnTo>
                  <a:pt x="556" y="493"/>
                </a:lnTo>
                <a:lnTo>
                  <a:pt x="605" y="563"/>
                </a:lnTo>
                <a:lnTo>
                  <a:pt x="659" y="629"/>
                </a:lnTo>
                <a:lnTo>
                  <a:pt x="709" y="686"/>
                </a:lnTo>
                <a:lnTo>
                  <a:pt x="745" y="725"/>
                </a:lnTo>
                <a:lnTo>
                  <a:pt x="758" y="7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702" name="Picture 6" descr="er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I like Alice</a:t>
            </a:r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6858000" y="2057400"/>
            <a:ext cx="1143000" cy="914400"/>
          </a:xfrm>
          <a:prstGeom prst="wedgeRoundRectCallout">
            <a:avLst>
              <a:gd name="adj1" fmla="val -80556"/>
              <a:gd name="adj2" fmla="val -29861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57705" name="Picture 9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57706" name="Picture 10" descr="sc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  <p:pic>
        <p:nvPicPr>
          <p:cNvPr id="157707" name="Picture 11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419600"/>
            <a:ext cx="428625" cy="392113"/>
          </a:xfrm>
          <a:prstGeom prst="rect">
            <a:avLst/>
          </a:prstGeom>
          <a:noFill/>
        </p:spPr>
      </p:pic>
      <p:pic>
        <p:nvPicPr>
          <p:cNvPr id="157708" name="Picture 12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419600"/>
            <a:ext cx="428625" cy="392113"/>
          </a:xfrm>
          <a:prstGeom prst="rect">
            <a:avLst/>
          </a:prstGeom>
          <a:noFill/>
        </p:spPr>
      </p:pic>
      <p:pic>
        <p:nvPicPr>
          <p:cNvPr id="157709" name="Picture 13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430713"/>
            <a:ext cx="428625" cy="392112"/>
          </a:xfrm>
          <a:prstGeom prst="rect">
            <a:avLst/>
          </a:prstGeom>
          <a:noFill/>
        </p:spPr>
      </p:pic>
      <p:pic>
        <p:nvPicPr>
          <p:cNvPr id="157710" name="Picture 14" descr="box-g-10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0" y="4410075"/>
            <a:ext cx="457200" cy="415925"/>
          </a:xfrm>
          <a:prstGeom prst="rect">
            <a:avLst/>
          </a:prstGeom>
          <a:noFill/>
        </p:spPr>
      </p:pic>
      <p:pic>
        <p:nvPicPr>
          <p:cNvPr id="157711" name="Picture 15" descr="box-g-10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2500" y="4419600"/>
            <a:ext cx="457200" cy="415925"/>
          </a:xfrm>
          <a:prstGeom prst="rect">
            <a:avLst/>
          </a:prstGeom>
          <a:noFill/>
        </p:spPr>
      </p:pic>
      <p:pic>
        <p:nvPicPr>
          <p:cNvPr id="157712" name="Picture 16" descr="box-g-20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5700" y="4406900"/>
            <a:ext cx="457200" cy="417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4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933450" cy="2114550"/>
          </a:xfrm>
          <a:prstGeom prst="rect">
            <a:avLst/>
          </a:prstGeom>
          <a:noFill/>
        </p:spPr>
      </p:pic>
      <p:pic>
        <p:nvPicPr>
          <p:cNvPr id="159747" name="Picture 3" descr="scale-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457200" y="377825"/>
            <a:ext cx="8228013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800">
              <a:solidFill>
                <a:srgbClr val="000000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4800" y="1066800"/>
            <a:ext cx="6324600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whispers his choice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 i="1">
                <a:solidFill>
                  <a:srgbClr val="000000"/>
                </a:solidFill>
              </a:rPr>
              <a:t>and a fake challenge</a:t>
            </a:r>
            <a:r>
              <a:rPr lang="en-GB" sz="2800">
                <a:solidFill>
                  <a:srgbClr val="000000"/>
                </a:solidFill>
              </a:rPr>
              <a:t> to Mr. Drew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Mr. Drew puts a box on the scale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it should contain a 20g weight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Mr. Drew puts k “Alice” proof boxes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and k “Bob” proof boxes on the table</a:t>
            </a:r>
          </a:p>
          <a:p>
            <a:pPr marL="741363" lvl="1" indent="-284163">
              <a:spcBef>
                <a:spcPts val="675"/>
              </a:spcBef>
              <a:buClr>
                <a:srgbClr val="CCCCFF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300">
                <a:solidFill>
                  <a:srgbClr val="000000"/>
                </a:solidFill>
              </a:rPr>
              <a:t>Bob boxes contain 10g or 20g weights according to the fake challenge</a:t>
            </a:r>
          </a:p>
        </p:txBody>
      </p:sp>
      <p:pic>
        <p:nvPicPr>
          <p:cNvPr id="159750" name="Picture 6" descr="wooden_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47800" y="4865688"/>
            <a:ext cx="790575" cy="704850"/>
            <a:chOff x="912" y="3065"/>
            <a:chExt cx="498" cy="444"/>
          </a:xfrm>
        </p:grpSpPr>
        <p:pic>
          <p:nvPicPr>
            <p:cNvPr id="159752" name="Picture 8" descr="box-clos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3065"/>
              <a:ext cx="450" cy="444"/>
            </a:xfrm>
            <a:prstGeom prst="rect">
              <a:avLst/>
            </a:prstGeom>
            <a:noFill/>
          </p:spPr>
        </p:pic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59754" name="Picture 10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95400"/>
            <a:ext cx="933450" cy="2114550"/>
          </a:xfrm>
          <a:prstGeom prst="rect">
            <a:avLst/>
          </a:prstGeom>
          <a:noFill/>
        </p:spPr>
      </p:pic>
      <p:pic>
        <p:nvPicPr>
          <p:cNvPr id="159755" name="Picture 11" descr="ern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6858000" y="1371600"/>
            <a:ext cx="1143000" cy="609600"/>
          </a:xfrm>
          <a:prstGeom prst="wedgeRoundRectCallout">
            <a:avLst>
              <a:gd name="adj1" fmla="val -83472"/>
              <a:gd name="adj2" fmla="val 7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I like Alice</a:t>
            </a:r>
          </a:p>
        </p:txBody>
      </p:sp>
      <p:sp>
        <p:nvSpPr>
          <p:cNvPr id="159757" name="AutoShape 13"/>
          <p:cNvSpPr>
            <a:spLocks noChangeArrowheads="1"/>
          </p:cNvSpPr>
          <p:nvPr/>
        </p:nvSpPr>
        <p:spPr bwMode="auto">
          <a:xfrm>
            <a:off x="6858000" y="2057400"/>
            <a:ext cx="1143000" cy="914400"/>
          </a:xfrm>
          <a:prstGeom prst="wedgeRoundRectCallout">
            <a:avLst>
              <a:gd name="adj1" fmla="val -80556"/>
              <a:gd name="adj2" fmla="val -29861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59758" name="Picture 14" descr="sca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078413"/>
            <a:ext cx="2705100" cy="1333500"/>
          </a:xfrm>
          <a:prstGeom prst="rect">
            <a:avLst/>
          </a:prstGeom>
          <a:noFill/>
        </p:spPr>
      </p:pic>
      <p:pic>
        <p:nvPicPr>
          <p:cNvPr id="159759" name="Picture 15" descr="box-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5575" y="4256088"/>
            <a:ext cx="428625" cy="392112"/>
          </a:xfrm>
          <a:prstGeom prst="rect">
            <a:avLst/>
          </a:prstGeom>
          <a:noFill/>
        </p:spPr>
      </p:pic>
      <p:pic>
        <p:nvPicPr>
          <p:cNvPr id="159760" name="Picture 16" descr="box-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8975" y="4256088"/>
            <a:ext cx="428625" cy="392112"/>
          </a:xfrm>
          <a:prstGeom prst="rect">
            <a:avLst/>
          </a:prstGeom>
          <a:noFill/>
        </p:spPr>
      </p:pic>
      <p:pic>
        <p:nvPicPr>
          <p:cNvPr id="159761" name="Picture 17" descr="box-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75" y="4267200"/>
            <a:ext cx="428625" cy="392113"/>
          </a:xfrm>
          <a:prstGeom prst="rect">
            <a:avLst/>
          </a:prstGeom>
          <a:noFill/>
        </p:spPr>
      </p:pic>
      <p:pic>
        <p:nvPicPr>
          <p:cNvPr id="159762" name="Picture 18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4538663"/>
            <a:ext cx="428625" cy="392112"/>
          </a:xfrm>
          <a:prstGeom prst="rect">
            <a:avLst/>
          </a:prstGeom>
          <a:noFill/>
        </p:spPr>
      </p:pic>
      <p:pic>
        <p:nvPicPr>
          <p:cNvPr id="159763" name="Picture 19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7975" y="4572000"/>
            <a:ext cx="428625" cy="392113"/>
          </a:xfrm>
          <a:prstGeom prst="rect">
            <a:avLst/>
          </a:prstGeom>
          <a:noFill/>
        </p:spPr>
      </p:pic>
      <p:pic>
        <p:nvPicPr>
          <p:cNvPr id="159764" name="Picture 20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1375" y="4583113"/>
            <a:ext cx="428625" cy="392112"/>
          </a:xfrm>
          <a:prstGeom prst="rect">
            <a:avLst/>
          </a:prstGeom>
          <a:noFill/>
        </p:spPr>
      </p:pic>
      <p:pic>
        <p:nvPicPr>
          <p:cNvPr id="159765" name="Picture 21" descr="box-b-20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7975" y="4576763"/>
            <a:ext cx="412750" cy="376237"/>
          </a:xfrm>
          <a:prstGeom prst="rect">
            <a:avLst/>
          </a:prstGeom>
          <a:noFill/>
        </p:spPr>
      </p:pic>
      <p:pic>
        <p:nvPicPr>
          <p:cNvPr id="159766" name="Picture 22" descr="box-b-10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5050" y="4543425"/>
            <a:ext cx="409575" cy="374650"/>
          </a:xfrm>
          <a:prstGeom prst="rect">
            <a:avLst/>
          </a:prstGeom>
          <a:noFill/>
        </p:spPr>
      </p:pic>
      <p:pic>
        <p:nvPicPr>
          <p:cNvPr id="159767" name="Picture 23" descr="box-b-20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91375" y="4581525"/>
            <a:ext cx="412750" cy="376238"/>
          </a:xfrm>
          <a:prstGeom prst="rect">
            <a:avLst/>
          </a:prstGeom>
          <a:noFill/>
        </p:spPr>
      </p:pic>
      <p:sp>
        <p:nvSpPr>
          <p:cNvPr id="15976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Ballot: Full Protocol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48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0399 -0.0037 0.00608 -0.0081 0.01007 -0.01181 C 0.01458 -0.02083 0.0217 -0.02523 0.02639 -0.03333 C 0.02865 -0.03704 0.03056 -0.0412 0.03264 -0.04514 C 0.03351 -0.04676 0.03507 -0.04722 0.03629 -0.04838 C 0.0441 -0.05648 0.05208 -0.06435 0.06007 -0.07176 C 0.06476 -0.07616 0.0691 -0.08218 0.07379 -0.08681 C 0.08004 -0.09306 0.0875 -0.09745 0.09375 -0.10347 C 0.09514 -0.10486 0.09601 -0.10718 0.09757 -0.10833 C 0.11146 -0.11968 0.12813 -0.12801 0.14375 -0.13333 C 0.15191 -0.14074 0.16302 -0.14306 0.17257 -0.14676 C 0.18403 -0.15139 0.19445 -0.15741 0.20625 -0.15995 C 0.21493 -0.16412 0.22344 -0.16782 0.23264 -0.17014 C 0.2467 -0.17755 0.26181 -0.18171 0.27639 -0.18681 C 0.29288 -0.19259 0.30955 -0.19861 0.32639 -0.20162 C 0.33767 -0.20602 0.32951 -0.20324 0.35139 -0.20671 C 0.36754 -0.20926 0.38385 -0.21366 0.4 -0.21667 C 0.42257 -0.22083 0.44514 -0.22917 0.46754 -0.23495 C 0.4809 -0.23843 0.52986 -0.23958 0.54132 -0.24005 C 0.56441 -0.24236 0.58698 -0.24352 0.61007 -0.24167 C 0.62622 -0.24514 0.64392 -0.24051 0.66007 -0.23843 C 0.69965 -0.23333 0.73976 -0.22269 0.7776 -0.20671 C 0.77882 -0.20556 0.78004 -0.2044 0.78125 -0.20347 C 0.78247 -0.20255 0.78385 -0.20255 0.78507 -0.20162 C 0.78646 -0.20023 0.78889 -0.19676 0.78889 -0.19676 " pathEditMode="relative" ptsTypes="ffffffffffffffffffffffffA">
                                      <p:cBhvr>
                                        <p:cTn id="38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6" grpId="0" animBg="1"/>
      <p:bldP spid="1597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066800"/>
            <a:ext cx="6324600" cy="258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Ernie shouts the “Alice” (real) challenge and the “Bob” (fake) challenge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Drew responds to the challenges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</a:rPr>
              <a:t>No matter who Ernie voted for,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The protocol looks exactly the same!</a:t>
            </a:r>
          </a:p>
        </p:txBody>
      </p:sp>
      <p:pic>
        <p:nvPicPr>
          <p:cNvPr id="160772" name="Picture 4" descr="wooden_t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160773" name="Picture 5" descr="er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00200"/>
            <a:ext cx="742950" cy="1276350"/>
          </a:xfrm>
          <a:prstGeom prst="rect">
            <a:avLst/>
          </a:prstGeom>
          <a:noFill/>
        </p:spPr>
      </p:pic>
      <p:pic>
        <p:nvPicPr>
          <p:cNvPr id="160774" name="Picture 6" descr="box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4267200"/>
            <a:ext cx="428625" cy="392113"/>
          </a:xfrm>
          <a:prstGeom prst="rect">
            <a:avLst/>
          </a:prstGeom>
          <a:noFill/>
        </p:spPr>
      </p:pic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6858000" y="990600"/>
            <a:ext cx="1143000" cy="914400"/>
          </a:xfrm>
          <a:prstGeom prst="wedgeRoundRectCallout">
            <a:avLst>
              <a:gd name="adj1" fmla="val -79583"/>
              <a:gd name="adj2" fmla="val 68403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Open 2</a:t>
            </a:r>
            <a:br>
              <a:rPr lang="en-US"/>
            </a:br>
            <a:r>
              <a:rPr lang="en-US"/>
              <a:t>Weigh 3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6858000" y="1981200"/>
            <a:ext cx="1143000" cy="914400"/>
          </a:xfrm>
          <a:prstGeom prst="wedgeRoundRectCallout">
            <a:avLst>
              <a:gd name="adj1" fmla="val -79306"/>
              <a:gd name="adj2" fmla="val -28125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Open 1</a:t>
            </a:r>
            <a:br>
              <a:rPr lang="en-US"/>
            </a:br>
            <a:r>
              <a:rPr lang="en-US"/>
              <a:t>Weigh 2</a:t>
            </a:r>
            <a:br>
              <a:rPr lang="en-US"/>
            </a:br>
            <a:r>
              <a:rPr lang="en-US"/>
              <a:t>Weigh 3</a:t>
            </a:r>
          </a:p>
        </p:txBody>
      </p:sp>
      <p:pic>
        <p:nvPicPr>
          <p:cNvPr id="160777" name="Picture 9" descr="box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5800" y="4254500"/>
            <a:ext cx="428625" cy="392113"/>
          </a:xfrm>
          <a:prstGeom prst="rect">
            <a:avLst/>
          </a:prstGeom>
          <a:noFill/>
        </p:spPr>
      </p:pic>
      <p:pic>
        <p:nvPicPr>
          <p:cNvPr id="160778" name="Picture 10" descr="box-g-b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4375" y="4273550"/>
            <a:ext cx="376238" cy="357188"/>
          </a:xfrm>
          <a:prstGeom prst="rect">
            <a:avLst/>
          </a:prstGeom>
          <a:noFill/>
        </p:spPr>
      </p:pic>
      <p:pic>
        <p:nvPicPr>
          <p:cNvPr id="160779" name="Picture 11" descr="weight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0575" y="4197350"/>
            <a:ext cx="254000" cy="381000"/>
          </a:xfrm>
          <a:prstGeom prst="rect">
            <a:avLst/>
          </a:prstGeom>
          <a:noFill/>
        </p:spPr>
      </p:pic>
      <p:pic>
        <p:nvPicPr>
          <p:cNvPr id="160780" name="Picture 12" descr="box-g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4375" y="4287838"/>
            <a:ext cx="381000" cy="357187"/>
          </a:xfrm>
          <a:prstGeom prst="rect">
            <a:avLst/>
          </a:prstGeom>
          <a:noFill/>
        </p:spPr>
      </p:pic>
      <p:pic>
        <p:nvPicPr>
          <p:cNvPr id="160781" name="Picture 13" descr="box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575" y="4256088"/>
            <a:ext cx="428625" cy="392112"/>
          </a:xfrm>
          <a:prstGeom prst="rect">
            <a:avLst/>
          </a:prstGeom>
          <a:noFill/>
        </p:spPr>
      </p:pic>
      <p:pic>
        <p:nvPicPr>
          <p:cNvPr id="160782" name="Picture 14" descr="box-g-b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50" y="4275138"/>
            <a:ext cx="376238" cy="357187"/>
          </a:xfrm>
          <a:prstGeom prst="rect">
            <a:avLst/>
          </a:prstGeom>
          <a:noFill/>
        </p:spPr>
      </p:pic>
      <p:pic>
        <p:nvPicPr>
          <p:cNvPr id="160783" name="Picture 15" descr="weight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0350" y="4198938"/>
            <a:ext cx="254000" cy="381000"/>
          </a:xfrm>
          <a:prstGeom prst="rect">
            <a:avLst/>
          </a:prstGeom>
          <a:noFill/>
        </p:spPr>
      </p:pic>
      <p:pic>
        <p:nvPicPr>
          <p:cNvPr id="160784" name="Picture 16" descr="box-g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4150" y="4289425"/>
            <a:ext cx="381000" cy="357188"/>
          </a:xfrm>
          <a:prstGeom prst="rect">
            <a:avLst/>
          </a:prstGeom>
          <a:noFill/>
        </p:spPr>
      </p:pic>
      <p:pic>
        <p:nvPicPr>
          <p:cNvPr id="160785" name="Picture 17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4538663"/>
            <a:ext cx="428625" cy="392112"/>
          </a:xfrm>
          <a:prstGeom prst="rect">
            <a:avLst/>
          </a:prstGeom>
          <a:noFill/>
        </p:spPr>
      </p:pic>
      <p:pic>
        <p:nvPicPr>
          <p:cNvPr id="160786" name="Picture 18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7975" y="4572000"/>
            <a:ext cx="428625" cy="392113"/>
          </a:xfrm>
          <a:prstGeom prst="rect">
            <a:avLst/>
          </a:prstGeom>
          <a:noFill/>
        </p:spPr>
      </p:pic>
      <p:pic>
        <p:nvPicPr>
          <p:cNvPr id="160787" name="Picture 19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1375" y="4583113"/>
            <a:ext cx="428625" cy="392112"/>
          </a:xfrm>
          <a:prstGeom prst="rect">
            <a:avLst/>
          </a:prstGeom>
          <a:noFill/>
        </p:spPr>
      </p:pic>
      <p:pic>
        <p:nvPicPr>
          <p:cNvPr id="160788" name="Picture 20" descr="scale-lef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5029200"/>
            <a:ext cx="2647950" cy="1381125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4876800"/>
            <a:ext cx="790575" cy="704850"/>
            <a:chOff x="912" y="3072"/>
            <a:chExt cx="498" cy="444"/>
          </a:xfrm>
        </p:grpSpPr>
        <p:pic>
          <p:nvPicPr>
            <p:cNvPr id="160790" name="Picture 22" descr="box-closed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0791" name="Text Box 23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60792" name="Picture 24" descr="sca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57338" y="4649788"/>
            <a:ext cx="790575" cy="704850"/>
            <a:chOff x="912" y="3072"/>
            <a:chExt cx="498" cy="444"/>
          </a:xfrm>
        </p:grpSpPr>
        <p:pic>
          <p:nvPicPr>
            <p:cNvPr id="160794" name="Picture 26" descr="box-closed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0" y="30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912" y="3182"/>
              <a:ext cx="41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/>
                <a:t>Ernie</a:t>
              </a:r>
            </a:p>
          </p:txBody>
        </p:sp>
      </p:grpSp>
      <p:pic>
        <p:nvPicPr>
          <p:cNvPr id="160796" name="Picture 28" descr="box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713" y="4746625"/>
            <a:ext cx="657225" cy="600075"/>
          </a:xfrm>
          <a:prstGeom prst="rect">
            <a:avLst/>
          </a:prstGeom>
          <a:noFill/>
        </p:spPr>
      </p:pic>
      <p:pic>
        <p:nvPicPr>
          <p:cNvPr id="160797" name="Picture 29" descr="box-b-bac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05525" y="4533900"/>
            <a:ext cx="401638" cy="382588"/>
          </a:xfrm>
          <a:prstGeom prst="rect">
            <a:avLst/>
          </a:prstGeom>
          <a:noFill/>
        </p:spPr>
      </p:pic>
      <p:pic>
        <p:nvPicPr>
          <p:cNvPr id="160798" name="Picture 30" descr="weight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00775" y="4510088"/>
            <a:ext cx="207963" cy="307975"/>
          </a:xfrm>
          <a:prstGeom prst="rect">
            <a:avLst/>
          </a:prstGeom>
          <a:noFill/>
        </p:spPr>
      </p:pic>
      <p:pic>
        <p:nvPicPr>
          <p:cNvPr id="160799" name="Picture 31" descr="box-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757738"/>
            <a:ext cx="657225" cy="600075"/>
          </a:xfrm>
          <a:prstGeom prst="rect">
            <a:avLst/>
          </a:prstGeom>
          <a:noFill/>
        </p:spPr>
      </p:pic>
      <p:pic>
        <p:nvPicPr>
          <p:cNvPr id="160800" name="Picture 32" descr="box-b-fron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05525" y="4548188"/>
            <a:ext cx="406400" cy="381000"/>
          </a:xfrm>
          <a:prstGeom prst="rect">
            <a:avLst/>
          </a:prstGeom>
          <a:noFill/>
        </p:spPr>
      </p:pic>
      <p:sp>
        <p:nvSpPr>
          <p:cNvPr id="160801" name="AutoShape 33"/>
          <p:cNvSpPr>
            <a:spLocks noChangeArrowheads="1"/>
          </p:cNvSpPr>
          <p:nvPr/>
        </p:nvSpPr>
        <p:spPr bwMode="auto">
          <a:xfrm>
            <a:off x="8153400" y="1066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8153400" y="1295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AutoShape 35"/>
          <p:cNvSpPr>
            <a:spLocks noChangeArrowheads="1"/>
          </p:cNvSpPr>
          <p:nvPr/>
        </p:nvSpPr>
        <p:spPr bwMode="auto">
          <a:xfrm>
            <a:off x="8153400" y="15240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8153400" y="201295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AutoShape 37"/>
          <p:cNvSpPr>
            <a:spLocks noChangeArrowheads="1"/>
          </p:cNvSpPr>
          <p:nvPr/>
        </p:nvSpPr>
        <p:spPr bwMode="auto">
          <a:xfrm>
            <a:off x="8153400" y="22860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153400" y="25527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Ernie Casts a Ballot: Full Protocol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3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441 -0.00649 -0.03386 -0.00695 -0.04896 -0.00973 C -0.08455 -0.01598 -0.11927 -0.02524 -0.15521 -0.02778 C -0.17778 -0.03149 -0.20018 -0.03033 -0.22292 -0.02917 C -0.23611 -0.0257 -0.24445 -0.01806 -0.25625 -0.01112 C -0.26059 -0.00857 -0.26528 -0.00764 -0.26979 -0.00556 C -0.275 -0.00047 -0.28073 0.00162 -0.28646 0.00555 C -0.28959 0.00763 -0.29584 0.01111 -0.29584 0.01111 C -0.30799 0.02407 -0.32396 0.0331 -0.3375 0.04305 C -0.34948 0.05185 -0.36198 0.06365 -0.375 0.06944 C -0.38438 0.0787 -0.39584 0.08611 -0.40417 0.09722 C -0.40903 0.1037 -0.40608 0.10023 -0.41354 0.10694 C -0.41563 0.10879 -0.41979 0.1125 -0.41979 0.1125 C -0.42118 0.11527 -0.42153 0.11967 -0.42396 0.12083 C -0.43073 0.12384 -0.43733 0.13055 -0.44479 0.13055 " pathEditMode="relative" ptsTypes="ffffffffffffffA">
                                      <p:cBhvr>
                                        <p:cTn id="61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0356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/>
      <p:bldP spid="160776" grpId="0" animBg="1"/>
      <p:bldP spid="160801" grpId="0" animBg="1"/>
      <p:bldP spid="160801" grpId="1" animBg="1"/>
      <p:bldP spid="160802" grpId="0" animBg="1"/>
      <p:bldP spid="160802" grpId="1" animBg="1"/>
      <p:bldP spid="160803" grpId="0" animBg="1"/>
      <p:bldP spid="160803" grpId="1" animBg="1"/>
      <p:bldP spid="160804" grpId="0" animBg="1"/>
      <p:bldP spid="160804" grpId="1" animBg="1"/>
      <p:bldP spid="160805" grpId="0" animBg="1"/>
      <p:bldP spid="160805" grpId="1" animBg="1"/>
      <p:bldP spid="1608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“Boxes and Scales”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r>
              <a:rPr lang="en-US" sz="2800"/>
              <a:t>We can use </a:t>
            </a:r>
            <a:r>
              <a:rPr lang="en-US" sz="2800" b="1"/>
              <a:t>Pedersen commitment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/>
              <a:t>G: a cyclic (abelian) group of prime order p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/>
              <a:t>g,h:  generators of G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No one should know log</a:t>
            </a:r>
            <a:r>
              <a:rPr lang="en-GB" sz="2500" baseline="-25000"/>
              <a:t>g</a:t>
            </a:r>
            <a:r>
              <a:rPr lang="en-GB" sz="2500"/>
              <a:t>h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/>
              <a:t>To commit to m</a:t>
            </a:r>
            <a:r>
              <a:rPr lang="en-GB" sz="2800">
                <a:latin typeface="cmsy10" pitchFamily="34" charset="0"/>
              </a:rPr>
              <a:t>2</a:t>
            </a:r>
            <a:r>
              <a:rPr lang="en-GB" sz="2800"/>
              <a:t>Z</a:t>
            </a:r>
            <a:r>
              <a:rPr lang="en-GB" sz="2800" baseline="-25000"/>
              <a:t>p</a:t>
            </a:r>
            <a:r>
              <a:rPr lang="en-GB" sz="2800"/>
              <a:t>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Choose random r</a:t>
            </a:r>
            <a:r>
              <a:rPr lang="en-GB" sz="2500">
                <a:latin typeface="cmsy10" pitchFamily="34" charset="0"/>
              </a:rPr>
              <a:t>2</a:t>
            </a:r>
            <a:r>
              <a:rPr lang="en-GB" sz="2500"/>
              <a:t>Z</a:t>
            </a:r>
            <a:r>
              <a:rPr lang="en-GB" sz="2500" baseline="-25000"/>
              <a:t>p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Send x=g</a:t>
            </a:r>
            <a:r>
              <a:rPr lang="en-GB" sz="2500" baseline="30000"/>
              <a:t>m</a:t>
            </a:r>
            <a:r>
              <a:rPr lang="en-GB" sz="2500"/>
              <a:t>h</a:t>
            </a:r>
            <a:r>
              <a:rPr lang="en-GB" sz="2500" baseline="30000"/>
              <a:t>r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/>
              <a:t>Statistically Hiding: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For any m, x is uniformly distributed in G</a:t>
            </a:r>
          </a:p>
          <a:p>
            <a:pPr>
              <a:lnSpc>
                <a:spcPct val="73000"/>
              </a:lnSpc>
              <a:spcBef>
                <a:spcPts val="700"/>
              </a:spcBef>
            </a:pPr>
            <a:r>
              <a:rPr lang="en-GB" sz="2800"/>
              <a:t>Computationally Binding: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If we can find m’</a:t>
            </a:r>
            <a:r>
              <a:rPr lang="en-GB" sz="2500">
                <a:latin typeface="Symbol" pitchFamily="18" charset="2"/>
              </a:rPr>
              <a:t></a:t>
            </a:r>
            <a:r>
              <a:rPr lang="en-GB" sz="2500"/>
              <a:t>m and r’ such that g</a:t>
            </a:r>
            <a:r>
              <a:rPr lang="en-GB" sz="2500" baseline="30000"/>
              <a:t>m’</a:t>
            </a:r>
            <a:r>
              <a:rPr lang="en-GB" sz="2500"/>
              <a:t>h</a:t>
            </a:r>
            <a:r>
              <a:rPr lang="en-GB" sz="2500" baseline="30000"/>
              <a:t>r’</a:t>
            </a:r>
            <a:r>
              <a:rPr lang="en-GB" sz="2500"/>
              <a:t>=x then:</a:t>
            </a:r>
          </a:p>
          <a:p>
            <a:pPr lvl="1">
              <a:lnSpc>
                <a:spcPct val="73000"/>
              </a:lnSpc>
              <a:spcBef>
                <a:spcPts val="575"/>
              </a:spcBef>
            </a:pPr>
            <a:r>
              <a:rPr lang="en-GB" sz="2500"/>
              <a:t>g</a:t>
            </a:r>
            <a:r>
              <a:rPr lang="en-GB" sz="2500" baseline="30000"/>
              <a:t>m-m’</a:t>
            </a:r>
            <a:r>
              <a:rPr lang="en-GB" sz="2500"/>
              <a:t>=h</a:t>
            </a:r>
            <a:r>
              <a:rPr lang="en-GB" sz="2500" baseline="30000"/>
              <a:t>r-r’</a:t>
            </a:r>
            <a:r>
              <a:rPr lang="en-GB" sz="2500">
                <a:latin typeface="Symbol" pitchFamily="18" charset="2"/>
              </a:rPr>
              <a:t></a:t>
            </a:r>
            <a:r>
              <a:rPr lang="en-GB" sz="2500"/>
              <a:t>1, so we can compute log</a:t>
            </a:r>
            <a:r>
              <a:rPr lang="en-GB" sz="2500" baseline="-25000"/>
              <a:t>g</a:t>
            </a:r>
            <a:r>
              <a:rPr lang="en-GB" sz="2500"/>
              <a:t>h=(r-r’)/(m-m’) </a:t>
            </a:r>
          </a:p>
        </p:txBody>
      </p:sp>
      <p:pic>
        <p:nvPicPr>
          <p:cNvPr id="161795" name="Picture 3" descr="weight-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971800"/>
            <a:ext cx="457200" cy="6858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8400" y="2971800"/>
            <a:ext cx="714375" cy="704850"/>
            <a:chOff x="3360" y="1872"/>
            <a:chExt cx="450" cy="444"/>
          </a:xfrm>
        </p:grpSpPr>
        <p:pic>
          <p:nvPicPr>
            <p:cNvPr id="161797" name="Picture 5" descr="box-clos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8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3408" y="1920"/>
              <a:ext cx="2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>
                  <a:latin typeface="cmmib10" pitchFamily="34" charset="0"/>
                </a:rPr>
                <a:t>r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“Boxes and Scales”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8013" cy="4876800"/>
          </a:xfrm>
        </p:spPr>
        <p:txBody>
          <a:bodyPr/>
          <a:lstStyle/>
          <a:p>
            <a:r>
              <a:rPr lang="en-US"/>
              <a:t>To prove equivalence of x=</a:t>
            </a:r>
            <a:r>
              <a:rPr lang="en-GB" sz="3300"/>
              <a:t>g</a:t>
            </a:r>
            <a:r>
              <a:rPr lang="en-GB" sz="3300" baseline="30000"/>
              <a:t>m</a:t>
            </a:r>
            <a:r>
              <a:rPr lang="en-GB" sz="3300"/>
              <a:t>h</a:t>
            </a:r>
            <a:r>
              <a:rPr lang="en-GB" sz="3300" baseline="30000"/>
              <a:t>r </a:t>
            </a:r>
            <a:r>
              <a:rPr lang="en-US"/>
              <a:t>and y=</a:t>
            </a:r>
            <a:r>
              <a:rPr lang="en-GB" sz="3300"/>
              <a:t>g</a:t>
            </a:r>
            <a:r>
              <a:rPr lang="en-GB" sz="3300" baseline="30000"/>
              <a:t>m</a:t>
            </a:r>
            <a:r>
              <a:rPr lang="en-GB" sz="3300"/>
              <a:t>h</a:t>
            </a:r>
            <a:r>
              <a:rPr lang="en-GB" sz="3300" baseline="30000"/>
              <a:t>s</a:t>
            </a:r>
            <a:endParaRPr lang="en-US"/>
          </a:p>
          <a:p>
            <a:pPr lvl="1"/>
            <a:r>
              <a:rPr lang="en-US" sz="2800"/>
              <a:t>Prover sends t=r-s</a:t>
            </a:r>
          </a:p>
          <a:p>
            <a:pPr lvl="1"/>
            <a:r>
              <a:rPr lang="en-US" sz="2800"/>
              <a:t>Verifier checks that yh</a:t>
            </a:r>
            <a:r>
              <a:rPr lang="en-US" sz="2800" baseline="30000"/>
              <a:t>t</a:t>
            </a:r>
            <a:r>
              <a:rPr lang="en-US" sz="2800"/>
              <a:t>=x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pic>
        <p:nvPicPr>
          <p:cNvPr id="162819" name="Picture 3" descr="sc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65563"/>
            <a:ext cx="2705100" cy="1333500"/>
          </a:xfrm>
          <a:prstGeom prst="rect">
            <a:avLst/>
          </a:prstGeom>
          <a:noFill/>
        </p:spPr>
      </p:pic>
      <p:pic>
        <p:nvPicPr>
          <p:cNvPr id="162820" name="Picture 4" descr="weight-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44850"/>
            <a:ext cx="457200" cy="685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1400" y="3446463"/>
            <a:ext cx="714375" cy="704850"/>
            <a:chOff x="3360" y="1872"/>
            <a:chExt cx="450" cy="444"/>
          </a:xfrm>
        </p:grpSpPr>
        <p:pic>
          <p:nvPicPr>
            <p:cNvPr id="162822" name="Picture 6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18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2823" name="Text Box 7"/>
            <p:cNvSpPr txBox="1">
              <a:spLocks noChangeArrowheads="1"/>
            </p:cNvSpPr>
            <p:nvPr/>
          </p:nvSpPr>
          <p:spPr bwMode="auto">
            <a:xfrm>
              <a:off x="3408" y="1920"/>
              <a:ext cx="2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>
                  <a:latin typeface="cmmib10" pitchFamily="34" charset="0"/>
                </a:rPr>
                <a:t>r</a:t>
              </a:r>
            </a:p>
          </p:txBody>
        </p:sp>
      </p:grp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895600" y="3625850"/>
            <a:ext cx="4937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392488" y="3624263"/>
            <a:ext cx="4937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162826" name="Picture 10" descr="weight-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3294063"/>
            <a:ext cx="457200" cy="685800"/>
          </a:xfrm>
          <a:prstGeom prst="rect">
            <a:avLst/>
          </a:prstGeom>
          <a:noFill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5425" y="3503613"/>
            <a:ext cx="714375" cy="704850"/>
            <a:chOff x="3360" y="1872"/>
            <a:chExt cx="450" cy="444"/>
          </a:xfrm>
        </p:grpSpPr>
        <p:pic>
          <p:nvPicPr>
            <p:cNvPr id="162828" name="Picture 12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1872"/>
              <a:ext cx="450" cy="444"/>
            </a:xfrm>
            <a:prstGeom prst="rect">
              <a:avLst/>
            </a:prstGeom>
            <a:noFill/>
          </p:spPr>
        </p:pic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3408" y="1920"/>
              <a:ext cx="2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2400">
                  <a:latin typeface="cmmib10" pitchFamily="34" charset="0"/>
                </a:rPr>
                <a:t>s</a:t>
              </a:r>
            </a:p>
          </p:txBody>
        </p:sp>
      </p:grp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4619625" y="3675063"/>
            <a:ext cx="4937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5116513" y="3673475"/>
            <a:ext cx="4937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4043363" y="4881563"/>
            <a:ext cx="838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cmmib10" pitchFamily="34" charset="0"/>
              </a:rPr>
              <a:t>t</a:t>
            </a:r>
            <a:r>
              <a:rPr lang="en-US" sz="2000">
                <a:latin typeface="cmb10" pitchFamily="34" charset="0"/>
              </a:rPr>
              <a:t>=</a:t>
            </a:r>
            <a:r>
              <a:rPr lang="en-US" sz="2000">
                <a:latin typeface="cmmib10" pitchFamily="34" charset="0"/>
              </a:rPr>
              <a:t>r</a:t>
            </a:r>
            <a:r>
              <a:rPr lang="en-US" sz="2000">
                <a:latin typeface="cmb10" pitchFamily="34" charset="0"/>
              </a:rPr>
              <a:t>-</a:t>
            </a:r>
            <a:r>
              <a:rPr lang="en-US" sz="2000">
                <a:latin typeface="cmmib10" pitchFamily="34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Tm="10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63843" name="Picture 3" descr="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3844" name="Picture 4" descr="pr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3846" name="Picture 6" descr="shie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48" name="Picture 8" descr="printer-bott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42751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Welcome to VoteMaster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09600" y="2590800"/>
            <a:ext cx="33083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choose your candidate:</a:t>
            </a:r>
          </a:p>
        </p:txBody>
      </p:sp>
      <p:sp>
        <p:nvSpPr>
          <p:cNvPr id="1638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52600" y="4038600"/>
            <a:ext cx="1676400" cy="5334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800" b="1"/>
              <a:t>Bob</a:t>
            </a:r>
          </a:p>
        </p:txBody>
      </p:sp>
      <p:sp>
        <p:nvSpPr>
          <p:cNvPr id="16385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52600" y="3200400"/>
            <a:ext cx="1676400" cy="5334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800" b="1"/>
              <a:t>Alice</a:t>
            </a:r>
          </a:p>
        </p:txBody>
      </p:sp>
    </p:spTree>
  </p:cSld>
  <p:clrMapOvr>
    <a:masterClrMapping/>
  </p:clrMapOvr>
  <p:transition advTm="1580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oni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5891" name="Picture 3" descr="pr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5893" name="Picture 5" descr="shie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5" name="Picture 7" descr="printer-bott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609600" y="2590800"/>
            <a:ext cx="3994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enter a fake challenge for Bob</a:t>
            </a:r>
          </a:p>
        </p:txBody>
      </p:sp>
      <p:sp>
        <p:nvSpPr>
          <p:cNvPr id="1658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905000" y="3776663"/>
            <a:ext cx="2667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l4st phone et spla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1905000" y="3276600"/>
            <a:ext cx="2667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590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000"/>
              <a:t>Continue</a:t>
            </a:r>
          </a:p>
        </p:txBody>
      </p:sp>
    </p:spTree>
    <p:custDataLst>
      <p:tags r:id="rId1"/>
    </p:custDataLst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moni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7939" name="Picture 3" descr="pr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5257800" y="5486400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7941" name="Picture 5" descr="shie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7943" name="Picture 7" descr="printer-bott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609600" y="2362200"/>
            <a:ext cx="39814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Make sure the printer has output two</a:t>
            </a:r>
            <a:br>
              <a:rPr lang="en-US"/>
            </a:br>
            <a:r>
              <a:rPr lang="en-US"/>
              <a:t>lines (the second line will be covered)</a:t>
            </a:r>
            <a:br>
              <a:rPr lang="en-US"/>
            </a:br>
            <a:r>
              <a:rPr lang="en-US"/>
              <a:t>Now enter the real challenge for Alice</a:t>
            </a:r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l4st phone et spla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905000" y="32766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1905000" y="3276600"/>
            <a:ext cx="2190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</a:rPr>
              <a:t>Sn0w 619- ziggy p3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795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000"/>
              <a:t>Continue</a:t>
            </a:r>
          </a:p>
        </p:txBody>
      </p:sp>
    </p:spTree>
    <p:custDataLst>
      <p:tags r:id="rId1"/>
    </p:custDataLst>
  </p:cSld>
  <p:clrMapOvr>
    <a:masterClrMapping/>
  </p:clrMapOvr>
  <p:transition advTm="7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062E-6 L -3.33333E-6 -0.0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69987" name="Picture 3" descr="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69988" name="Picture 4" descr="pr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257800" y="4862513"/>
            <a:ext cx="28956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</a:p>
        </p:txBody>
      </p:sp>
      <p:pic>
        <p:nvPicPr>
          <p:cNvPr id="169990" name="Picture 6" descr="shie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9992" name="Picture 8" descr="printer-bott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You are voting for </a:t>
            </a:r>
            <a:r>
              <a:rPr lang="en-US" sz="2000" b="1"/>
              <a:t>Alice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4235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verify that the printed challenges</a:t>
            </a:r>
            <a:br>
              <a:rPr lang="en-US"/>
            </a:br>
            <a:r>
              <a:rPr lang="en-US"/>
              <a:t>match those you entered.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1905000" y="3733800"/>
            <a:ext cx="1974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l4st phone et spla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857250" y="3209925"/>
            <a:ext cx="874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Alice: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838200" y="3738563"/>
            <a:ext cx="9032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b="1"/>
              <a:t>Bob  :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1905000" y="3276600"/>
            <a:ext cx="2190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Sn0w 619- ziggy p3</a:t>
            </a:r>
          </a:p>
        </p:txBody>
      </p:sp>
      <p:sp>
        <p:nvSpPr>
          <p:cNvPr id="16999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76400" y="4343400"/>
            <a:ext cx="1981200" cy="4572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000"/>
              <a:t>Finalize Vote</a:t>
            </a:r>
          </a:p>
        </p:txBody>
      </p:sp>
    </p:spTree>
    <p:custDataLst>
      <p:tags r:id="rId1"/>
    </p:custData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-0.2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/>
            <a:r>
              <a:rPr lang="en-US"/>
              <a:t>A “Real” System</a:t>
            </a:r>
          </a:p>
        </p:txBody>
      </p:sp>
      <p:pic>
        <p:nvPicPr>
          <p:cNvPr id="171011" name="Picture 3" descr="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7350"/>
            <a:ext cx="5092700" cy="5200650"/>
          </a:xfrm>
          <a:prstGeom prst="rect">
            <a:avLst/>
          </a:prstGeom>
          <a:noFill/>
        </p:spPr>
      </p:pic>
      <p:pic>
        <p:nvPicPr>
          <p:cNvPr id="171012" name="Picture 4" descr="pri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0"/>
            <a:ext cx="4543425" cy="1257300"/>
          </a:xfrm>
          <a:prstGeom prst="rect">
            <a:avLst/>
          </a:prstGeom>
          <a:noFill/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257800" y="3062288"/>
            <a:ext cx="2895600" cy="31099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Receipt for Ernie</a:t>
            </a:r>
          </a:p>
          <a:p>
            <a:pPr defTabSz="914400"/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o63ZJVxC91rN0uRv/DtgXxhl+UY=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  - Challenges -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Alice: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Sn0w 619- ziggy p3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 Bob: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 l4st phone et spla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    - Response - 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1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9NKWoDpGQMWvUrJ5SKH8Q2CtwAQ=</a:t>
            </a:r>
          </a:p>
          <a:p>
            <a:pPr defTabSz="914400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=== Certified ===</a:t>
            </a:r>
            <a:b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b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171014" name="Picture 6" descr="sh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181600"/>
            <a:ext cx="2676525" cy="381000"/>
          </a:xfrm>
          <a:prstGeom prst="rect">
            <a:avLst/>
          </a:prstGeom>
          <a:noFill/>
        </p:spPr>
      </p:pic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4191000" y="6248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16" name="Picture 8" descr="printer-bot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5950" y="5507038"/>
            <a:ext cx="4543425" cy="1095375"/>
          </a:xfrm>
          <a:prstGeom prst="rect">
            <a:avLst/>
          </a:prstGeom>
          <a:noFill/>
        </p:spPr>
      </p:pic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8671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/>
              <a:t>Hello Ernie, Thank you for voting</a:t>
            </a:r>
            <a:endParaRPr lang="en-US" sz="2000" b="1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2635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Please take your receipt</a:t>
            </a:r>
          </a:p>
        </p:txBody>
      </p:sp>
    </p:spTree>
  </p:cSld>
  <p:clrMapOvr>
    <a:masterClrMapping/>
  </p:clrMapOvr>
  <p:transition advTm="26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059E-6 L -3.33333E-6 -0.08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[Very] Brief History of Voting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GB" sz="2800"/>
              <a:t>Ancient Greece (5</a:t>
            </a:r>
            <a:r>
              <a:rPr lang="en-GB" sz="2800" baseline="33000"/>
              <a:t>th</a:t>
            </a:r>
            <a:r>
              <a:rPr lang="en-GB" sz="2800"/>
              <a:t> century BCE)</a:t>
            </a:r>
            <a:endParaRPr lang="en-GB" sz="2900"/>
          </a:p>
          <a:p>
            <a:pPr>
              <a:lnSpc>
                <a:spcPct val="83000"/>
              </a:lnSpc>
            </a:pPr>
            <a:r>
              <a:rPr lang="en-GB" sz="2800"/>
              <a:t>Paper Ballots </a:t>
            </a:r>
          </a:p>
          <a:p>
            <a:pPr lvl="1">
              <a:lnSpc>
                <a:spcPct val="83000"/>
              </a:lnSpc>
            </a:pPr>
            <a:r>
              <a:rPr lang="en-GB" sz="2300"/>
              <a:t>Rome: 2</a:t>
            </a:r>
            <a:r>
              <a:rPr lang="en-GB" sz="2300" baseline="30000"/>
              <a:t>nd</a:t>
            </a:r>
            <a:r>
              <a:rPr lang="en-GB" sz="2300"/>
              <a:t> century BCE</a:t>
            </a:r>
            <a:br>
              <a:rPr lang="en-GB" sz="2300"/>
            </a:br>
            <a:r>
              <a:rPr lang="en-GB" sz="2300"/>
              <a:t>(Papyrus)</a:t>
            </a:r>
          </a:p>
          <a:p>
            <a:pPr lvl="1">
              <a:lnSpc>
                <a:spcPct val="83000"/>
              </a:lnSpc>
            </a:pPr>
            <a:r>
              <a:rPr lang="en-GB" sz="2300"/>
              <a:t>USA: 17</a:t>
            </a:r>
            <a:r>
              <a:rPr lang="en-GB" sz="2300" baseline="30000"/>
              <a:t>th</a:t>
            </a:r>
            <a:r>
              <a:rPr lang="en-GB" sz="2300"/>
              <a:t> century</a:t>
            </a:r>
          </a:p>
          <a:p>
            <a:pPr>
              <a:lnSpc>
                <a:spcPct val="83000"/>
              </a:lnSpc>
            </a:pPr>
            <a:r>
              <a:rPr lang="en-GB" sz="2800"/>
              <a:t>Secret Ballots (19</a:t>
            </a:r>
            <a:r>
              <a:rPr lang="en-GB" sz="2800" baseline="33000"/>
              <a:t>th</a:t>
            </a:r>
            <a:r>
              <a:rPr lang="en-GB" sz="2800"/>
              <a:t> century)</a:t>
            </a:r>
          </a:p>
          <a:p>
            <a:pPr lvl="1">
              <a:lnSpc>
                <a:spcPct val="83000"/>
              </a:lnSpc>
            </a:pPr>
            <a:r>
              <a:rPr lang="en-GB" sz="2300"/>
              <a:t>The Australian Ballot</a:t>
            </a:r>
          </a:p>
          <a:p>
            <a:pPr>
              <a:lnSpc>
                <a:spcPct val="83000"/>
              </a:lnSpc>
            </a:pPr>
            <a:r>
              <a:rPr lang="en-GB" sz="2800"/>
              <a:t>Lever Machines</a:t>
            </a:r>
          </a:p>
          <a:p>
            <a:pPr>
              <a:lnSpc>
                <a:spcPct val="83000"/>
              </a:lnSpc>
            </a:pPr>
            <a:r>
              <a:rPr lang="en-GB" sz="2800"/>
              <a:t>Optical Scan (20</a:t>
            </a:r>
            <a:r>
              <a:rPr lang="en-GB" sz="2800" baseline="30000"/>
              <a:t>th</a:t>
            </a:r>
            <a:r>
              <a:rPr lang="en-GB" sz="2800"/>
              <a:t> century)</a:t>
            </a:r>
          </a:p>
          <a:p>
            <a:pPr>
              <a:lnSpc>
                <a:spcPct val="83000"/>
              </a:lnSpc>
            </a:pPr>
            <a:r>
              <a:rPr lang="en-GB" sz="2800"/>
              <a:t>Direct Recording Electronic</a:t>
            </a:r>
            <a:br>
              <a:rPr lang="en-GB" sz="2800"/>
            </a:br>
            <a:r>
              <a:rPr lang="en-GB" sz="2800"/>
              <a:t>(DRE)</a:t>
            </a:r>
            <a:endParaRPr lang="en-US" sz="2800"/>
          </a:p>
        </p:txBody>
      </p:sp>
      <p:pic>
        <p:nvPicPr>
          <p:cNvPr id="122884" name="Picture 4" descr="ap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5772150"/>
            <a:ext cx="438150" cy="628650"/>
          </a:xfrm>
          <a:prstGeom prst="rect">
            <a:avLst/>
          </a:prstGeom>
          <a:noFill/>
        </p:spPr>
      </p:pic>
      <p:pic>
        <p:nvPicPr>
          <p:cNvPr id="122885" name="Picture 5" descr="a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916613"/>
            <a:ext cx="411163" cy="438150"/>
          </a:xfrm>
          <a:prstGeom prst="rect">
            <a:avLst/>
          </a:prstGeom>
          <a:noFill/>
        </p:spPr>
      </p:pic>
      <p:pic>
        <p:nvPicPr>
          <p:cNvPr id="122886" name="Picture 6" descr="ap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5668963"/>
            <a:ext cx="371475" cy="679450"/>
          </a:xfrm>
          <a:prstGeom prst="rect">
            <a:avLst/>
          </a:prstGeom>
          <a:noFill/>
        </p:spPr>
      </p:pic>
      <p:pic>
        <p:nvPicPr>
          <p:cNvPr id="122887" name="Picture 7" descr="ap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1438" y="5646738"/>
            <a:ext cx="325437" cy="706437"/>
          </a:xfrm>
          <a:prstGeom prst="rect">
            <a:avLst/>
          </a:prstGeom>
          <a:noFill/>
        </p:spPr>
      </p:pic>
      <p:pic>
        <p:nvPicPr>
          <p:cNvPr id="122888" name="Picture 8" descr="ap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7813" y="5500688"/>
            <a:ext cx="500062" cy="858837"/>
          </a:xfrm>
          <a:prstGeom prst="rect">
            <a:avLst/>
          </a:prstGeom>
          <a:noFill/>
        </p:spPr>
      </p:pic>
      <p:pic>
        <p:nvPicPr>
          <p:cNvPr id="122889" name="Picture 9" descr="ape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1038" y="5586413"/>
            <a:ext cx="447675" cy="777875"/>
          </a:xfrm>
          <a:prstGeom prst="rect">
            <a:avLst/>
          </a:prstGeom>
          <a:noFill/>
        </p:spPr>
      </p:pic>
      <p:pic>
        <p:nvPicPr>
          <p:cNvPr id="122890" name="Picture 10" descr="ape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8213" y="5640388"/>
            <a:ext cx="466725" cy="738187"/>
          </a:xfrm>
          <a:prstGeom prst="rect">
            <a:avLst/>
          </a:prstGeom>
          <a:noFill/>
        </p:spPr>
      </p:pic>
      <p:pic>
        <p:nvPicPr>
          <p:cNvPr id="122891" name="Picture 11" descr="ostrac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1905000"/>
            <a:ext cx="1371600" cy="1346200"/>
          </a:xfrm>
          <a:prstGeom prst="rect">
            <a:avLst/>
          </a:prstGeom>
          <a:noFill/>
        </p:spPr>
      </p:pic>
      <p:pic>
        <p:nvPicPr>
          <p:cNvPr id="122892" name="Picture 12" descr="paperballot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905000"/>
            <a:ext cx="1681163" cy="3700463"/>
          </a:xfrm>
          <a:prstGeom prst="rect">
            <a:avLst/>
          </a:prstGeom>
          <a:noFill/>
        </p:spPr>
      </p:pic>
      <p:pic>
        <p:nvPicPr>
          <p:cNvPr id="122893" name="Picture 13" descr="australian-ballo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810000"/>
            <a:ext cx="3124200" cy="2601913"/>
          </a:xfrm>
          <a:prstGeom prst="rect">
            <a:avLst/>
          </a:prstGeom>
          <a:noFill/>
        </p:spPr>
      </p:pic>
      <p:pic>
        <p:nvPicPr>
          <p:cNvPr id="122894" name="Picture 14" descr="shoup_smal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1066800"/>
            <a:ext cx="2667000" cy="4191000"/>
          </a:xfrm>
          <a:prstGeom prst="rect">
            <a:avLst/>
          </a:prstGeom>
          <a:noFill/>
        </p:spPr>
      </p:pic>
      <p:pic>
        <p:nvPicPr>
          <p:cNvPr id="122895" name="Picture 15" descr="opt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8438" y="1714500"/>
            <a:ext cx="3408362" cy="4533900"/>
          </a:xfrm>
          <a:prstGeom prst="rect">
            <a:avLst/>
          </a:prstGeom>
          <a:noFill/>
        </p:spPr>
      </p:pic>
      <p:pic>
        <p:nvPicPr>
          <p:cNvPr id="122896" name="Picture 16" descr="diebol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1765300"/>
            <a:ext cx="3517900" cy="3797300"/>
          </a:xfrm>
          <a:prstGeom prst="rect">
            <a:avLst/>
          </a:prstGeom>
          <a:noFill/>
        </p:spPr>
      </p:pic>
      <p:pic>
        <p:nvPicPr>
          <p:cNvPr id="122897" name="Picture 17" descr="MCj0104158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38913" y="3074988"/>
            <a:ext cx="708025" cy="873125"/>
          </a:xfrm>
          <a:prstGeom prst="rect">
            <a:avLst/>
          </a:prstGeom>
          <a:noFill/>
        </p:spPr>
      </p:pic>
      <p:pic>
        <p:nvPicPr>
          <p:cNvPr id="122898" name="Picture 18" descr="diebold-window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15188" y="2759075"/>
            <a:ext cx="635000" cy="1066800"/>
          </a:xfrm>
          <a:prstGeom prst="rect">
            <a:avLst/>
          </a:prstGeom>
          <a:noFill/>
        </p:spPr>
      </p:pic>
      <p:pic>
        <p:nvPicPr>
          <p:cNvPr id="122899" name="Picture 19" descr="diebold-window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50025" y="3094038"/>
            <a:ext cx="660400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40741E-6 C 0.00487 0.003 0.01511 0.00763 0.01511 0.00763 C 0.02518 0.01689 0.03837 0.01735 0.05001 0.02013 C 0.05643 0.01712 0.06025 0.01226 0.06511 0.00624 C 0.06667 0.00046 0.06771 -0.00487 0.06858 -0.01089 C 0.06945 -0.04098 0.07188 -0.06691 0.07431 -0.09607 C 0.07362 -0.11066 0.07657 -0.12501 0.06511 -0.13033 C 0.05678 -0.14052 0.04202 -0.14052 0.03143 -0.1426 C 0.00365 -0.13728 -0.02152 -0.13288 -0.04999 -0.13172 C -0.05503 -0.12964 -0.06006 -0.12779 -0.0651 -0.1257 C -0.0677 -0.11529 -0.06388 -0.12431 -0.06163 -0.12709 C -0.06197 -0.12871 -0.0618 -0.13079 -0.06284 -0.13172 C -0.06475 -0.13357 -0.06979 -0.13496 -0.06979 -0.13496 C -0.07864 -0.13357 -0.08142 -0.13589 -0.08367 -0.1257 C -0.08367 -0.12478 -0.0835 -0.11089 -0.08142 -0.10695 C -0.0776 -0.09954 -0.07343 -0.09283 -0.06979 -0.08519 C -0.06909 -0.08033 -0.06649 -0.07616 -0.06631 -0.0713 C -0.06579 -0.0514 -0.06822 -0.0301 -0.07916 -0.01552 C -0.07986 -0.01228 -0.08246 -0.00973 -0.08263 -0.00626 C -0.08281 -0.00209 -0.08281 0.0199 -0.07916 0.028 C -0.07361 0.0405 -0.07986 0.01944 -0.07447 0.03564 C -0.07326 0.03934 -0.07187 0.04536 -0.071 0.04953 C -0.07204 0.05601 -0.07291 0.05971 -0.07569 0.06504 C -0.0769 0.07013 -0.07742 0.0736 -0.0802 0.07754 C -0.08055 0.07916 -0.08142 0.08217 -0.08142 0.08217 L -0.07326 0.08055 " pathEditMode="relative" rAng="0" ptsTypes="ffffffffffffffffffffffffAA">
                                      <p:cBhvr>
                                        <p:cTn id="88" dur="3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6 0.0805 C -0.06215 0.08606 -0.05347 0.07449 -0.04357 0.06917 C -0.03923 0.06177 -0.03385 0.05807 -0.02881 0.05298 C -0.02447 0.04858 -0.02013 0.0428 -0.01597 0.03817 C -0.01093 0.03285 -0.00798 0.02499 -0.00208 0.02198 C 0.00105 0.01643 0.004 0.01458 0.00782 0.01065 C 0.0106 0.00394 0.01424 0.00324 0.01875 0.00093 C 0.02518 -0.00254 0.03108 -0.00717 0.0375 -0.01064 C 0.04237 -0.01596 0.04931 -0.0185 0.05539 -0.0185 " pathEditMode="relative" rAng="0" ptsTypes="ffffffffA">
                                      <p:cBhvr>
                                        <p:cTn id="95" dur="2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68647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Mr. Drew announces the final tally</a:t>
            </a:r>
          </a:p>
          <a:p>
            <a:endParaRPr lang="en-US"/>
          </a:p>
          <a:p>
            <a:r>
              <a:rPr lang="en-US"/>
              <a:t>Mr. Drew must prove the tally correct</a:t>
            </a:r>
          </a:p>
          <a:p>
            <a:pPr lvl="1"/>
            <a:r>
              <a:rPr lang="en-US"/>
              <a:t>Without revealing who voted for what! </a:t>
            </a:r>
          </a:p>
          <a:p>
            <a:endParaRPr lang="en-US"/>
          </a:p>
          <a:p>
            <a:r>
              <a:rPr lang="en-US"/>
              <a:t>Recall: Mr. Drew is committed to</a:t>
            </a:r>
            <a:br>
              <a:rPr lang="en-US"/>
            </a:br>
            <a:r>
              <a:rPr lang="en-US"/>
              <a:t>everyone’s votes</a:t>
            </a:r>
          </a:p>
          <a:p>
            <a:endParaRPr lang="en-US"/>
          </a:p>
        </p:txBody>
      </p:sp>
      <p:pic>
        <p:nvPicPr>
          <p:cNvPr id="68612" name="Picture 4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68613" name="Picture 5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91200" y="4532313"/>
            <a:ext cx="476250" cy="382587"/>
            <a:chOff x="3928" y="2877"/>
            <a:chExt cx="300" cy="241"/>
          </a:xfrm>
        </p:grpSpPr>
        <p:pic>
          <p:nvPicPr>
            <p:cNvPr id="68630" name="Picture 22" descr="box-clos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238875" y="4551363"/>
            <a:ext cx="476250" cy="382587"/>
            <a:chOff x="3928" y="2877"/>
            <a:chExt cx="300" cy="241"/>
          </a:xfrm>
        </p:grpSpPr>
        <p:pic>
          <p:nvPicPr>
            <p:cNvPr id="68639" name="Picture 31" descr="box-clos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0" name="Text Box 32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696075" y="4570413"/>
            <a:ext cx="476250" cy="382587"/>
            <a:chOff x="3928" y="2877"/>
            <a:chExt cx="300" cy="241"/>
          </a:xfrm>
        </p:grpSpPr>
        <p:pic>
          <p:nvPicPr>
            <p:cNvPr id="68642" name="Picture 34" descr="box-clos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3" name="Text Box 35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153275" y="4570413"/>
            <a:ext cx="476250" cy="382587"/>
            <a:chOff x="3928" y="2877"/>
            <a:chExt cx="300" cy="241"/>
          </a:xfrm>
        </p:grpSpPr>
        <p:pic>
          <p:nvPicPr>
            <p:cNvPr id="68645" name="Picture 37" descr="box-clos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pic>
        <p:nvPicPr>
          <p:cNvPr id="68652" name="Picture 44" descr="sc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68902" name="AutoShape 294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7" grpId="0" build="p"/>
      <p:bldP spid="689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Mr. Drew puts k rows of</a:t>
            </a:r>
            <a:br>
              <a:rPr lang="en-US"/>
            </a:br>
            <a:r>
              <a:rPr lang="en-US"/>
              <a:t>new boxes on the table</a:t>
            </a:r>
          </a:p>
          <a:p>
            <a:pPr lvl="1"/>
            <a:r>
              <a:rPr lang="en-US"/>
              <a:t>Each row should contain the </a:t>
            </a:r>
            <a:br>
              <a:rPr lang="en-US"/>
            </a:br>
            <a:r>
              <a:rPr lang="en-US"/>
              <a:t>same votes in a random order</a:t>
            </a:r>
          </a:p>
          <a:p>
            <a:r>
              <a:rPr lang="en-US"/>
              <a:t>A “random beacon” gives k challenges</a:t>
            </a:r>
          </a:p>
          <a:p>
            <a:pPr lvl="1"/>
            <a:r>
              <a:rPr lang="en-US"/>
              <a:t>Everyone trusts that Mr. Drew</a:t>
            </a:r>
            <a:br>
              <a:rPr lang="en-US"/>
            </a:br>
            <a:r>
              <a:rPr lang="en-US"/>
              <a:t>cannot anticipate the</a:t>
            </a:r>
            <a:br>
              <a:rPr lang="en-US"/>
            </a:br>
            <a:r>
              <a:rPr lang="en-US"/>
              <a:t>challenges</a:t>
            </a:r>
          </a:p>
          <a:p>
            <a:endParaRPr lang="en-US"/>
          </a:p>
        </p:txBody>
      </p:sp>
      <p:pic>
        <p:nvPicPr>
          <p:cNvPr id="70660" name="Picture 4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0661" name="Picture 5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70662" name="Picture 6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7063" y="4365625"/>
            <a:ext cx="428625" cy="392113"/>
          </a:xfrm>
          <a:prstGeom prst="rect">
            <a:avLst/>
          </a:prstGeom>
          <a:noFill/>
        </p:spPr>
      </p:pic>
      <p:pic>
        <p:nvPicPr>
          <p:cNvPr id="70663" name="Picture 7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488" y="4365625"/>
            <a:ext cx="428625" cy="392113"/>
          </a:xfrm>
          <a:prstGeom prst="rect">
            <a:avLst/>
          </a:prstGeom>
          <a:noFill/>
        </p:spPr>
      </p:pic>
      <p:pic>
        <p:nvPicPr>
          <p:cNvPr id="70664" name="Picture 8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5" y="4343400"/>
            <a:ext cx="428625" cy="392113"/>
          </a:xfrm>
          <a:prstGeom prst="rect">
            <a:avLst/>
          </a:prstGeom>
          <a:noFill/>
        </p:spPr>
      </p:pic>
      <p:pic>
        <p:nvPicPr>
          <p:cNvPr id="70665" name="Picture 9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354513"/>
            <a:ext cx="428625" cy="392112"/>
          </a:xfrm>
          <a:prstGeom prst="rect">
            <a:avLst/>
          </a:prstGeom>
          <a:noFill/>
        </p:spPr>
      </p:pic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0669" name="Picture 13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0672" name="Picture 16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0675" name="Picture 19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0678" name="Picture 22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0681" name="Freeform 25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Freeform 43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Freeform 45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46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Freeform 50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Freeform 54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56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Freeform 59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60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61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62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63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Freeform 64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65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66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67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68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Freeform 69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70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71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72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73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Freeform 74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Freeform 75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Freeform 76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Freeform 77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Freeform 78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Freeform 79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Freeform 80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Freeform 81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Freeform 82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Freeform 83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Freeform 84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Freeform 85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Freeform 86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Freeform 87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Freeform 88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Freeform 89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Freeform 90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91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Freeform 92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Freeform 93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Freeform 94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Freeform 95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Freeform 96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Freeform 97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Freeform 99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Freeform 100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101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66" name="Picture 10" descr="sc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0759" name="AutoShape 103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0760" name="Picture 104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6488" y="4083050"/>
            <a:ext cx="428625" cy="392113"/>
          </a:xfrm>
          <a:prstGeom prst="rect">
            <a:avLst/>
          </a:prstGeom>
          <a:noFill/>
        </p:spPr>
      </p:pic>
      <p:pic>
        <p:nvPicPr>
          <p:cNvPr id="70761" name="Picture 105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8175" y="4071938"/>
            <a:ext cx="428625" cy="392112"/>
          </a:xfrm>
          <a:prstGeom prst="rect">
            <a:avLst/>
          </a:prstGeom>
          <a:noFill/>
        </p:spPr>
      </p:pic>
      <p:pic>
        <p:nvPicPr>
          <p:cNvPr id="70762" name="Picture 106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9338" y="4060825"/>
            <a:ext cx="428625" cy="392113"/>
          </a:xfrm>
          <a:prstGeom prst="rect">
            <a:avLst/>
          </a:prstGeom>
          <a:noFill/>
        </p:spPr>
      </p:pic>
      <p:pic>
        <p:nvPicPr>
          <p:cNvPr id="70763" name="Picture 107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3" y="4060825"/>
            <a:ext cx="428625" cy="392113"/>
          </a:xfrm>
          <a:prstGeom prst="rect">
            <a:avLst/>
          </a:prstGeom>
          <a:noFill/>
        </p:spPr>
      </p:pic>
      <p:pic>
        <p:nvPicPr>
          <p:cNvPr id="70764" name="Picture 108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3783013"/>
            <a:ext cx="415925" cy="379412"/>
          </a:xfrm>
          <a:prstGeom prst="rect">
            <a:avLst/>
          </a:prstGeom>
          <a:noFill/>
        </p:spPr>
      </p:pic>
      <p:pic>
        <p:nvPicPr>
          <p:cNvPr id="70765" name="Picture 109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5900" y="3787775"/>
            <a:ext cx="415925" cy="379413"/>
          </a:xfrm>
          <a:prstGeom prst="rect">
            <a:avLst/>
          </a:prstGeom>
          <a:noFill/>
        </p:spPr>
      </p:pic>
      <p:pic>
        <p:nvPicPr>
          <p:cNvPr id="70766" name="Picture 110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9288" y="3798888"/>
            <a:ext cx="415925" cy="379412"/>
          </a:xfrm>
          <a:prstGeom prst="rect">
            <a:avLst/>
          </a:prstGeom>
          <a:noFill/>
        </p:spPr>
      </p:pic>
      <p:pic>
        <p:nvPicPr>
          <p:cNvPr id="70767" name="Picture 111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810000"/>
            <a:ext cx="415925" cy="37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707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5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each challenge:</a:t>
            </a:r>
          </a:p>
          <a:p>
            <a:pPr lvl="1"/>
            <a:r>
              <a:rPr lang="en-US"/>
              <a:t>Mr. Drew proves that the row </a:t>
            </a:r>
            <a:br>
              <a:rPr lang="en-US"/>
            </a:br>
            <a:r>
              <a:rPr lang="en-US"/>
              <a:t>contains a permutation of </a:t>
            </a:r>
            <a:br>
              <a:rPr lang="en-US"/>
            </a:br>
            <a:r>
              <a:rPr lang="en-US"/>
              <a:t>the real votes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</a:t>
            </a:r>
          </a:p>
        </p:txBody>
      </p:sp>
      <p:pic>
        <p:nvPicPr>
          <p:cNvPr id="72707" name="Picture 3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2708" name="Picture 4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pic>
        <p:nvPicPr>
          <p:cNvPr id="72709" name="Picture 5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7063" y="4365625"/>
            <a:ext cx="428625" cy="392113"/>
          </a:xfrm>
          <a:prstGeom prst="rect">
            <a:avLst/>
          </a:prstGeom>
          <a:noFill/>
        </p:spPr>
      </p:pic>
      <p:pic>
        <p:nvPicPr>
          <p:cNvPr id="72710" name="Picture 6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488" y="4365625"/>
            <a:ext cx="428625" cy="392113"/>
          </a:xfrm>
          <a:prstGeom prst="rect">
            <a:avLst/>
          </a:prstGeom>
          <a:noFill/>
        </p:spPr>
      </p:pic>
      <p:pic>
        <p:nvPicPr>
          <p:cNvPr id="72711" name="Picture 7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5" y="4343400"/>
            <a:ext cx="428625" cy="392113"/>
          </a:xfrm>
          <a:prstGeom prst="rect">
            <a:avLst/>
          </a:prstGeom>
          <a:noFill/>
        </p:spPr>
      </p:pic>
      <p:pic>
        <p:nvPicPr>
          <p:cNvPr id="72712" name="Picture 8" descr="box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354513"/>
            <a:ext cx="428625" cy="392112"/>
          </a:xfrm>
          <a:prstGeom prst="rect">
            <a:avLst/>
          </a:prstGeom>
          <a:noFill/>
        </p:spPr>
      </p:pic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2715" name="Picture 11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2718" name="Picture 14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2721" name="Picture 17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2724" name="Picture 20" descr="box-clos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2727" name="Freeform 23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Freeform 24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Freeform 26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Freeform 27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28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Freeform 29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Freeform 30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Freeform 31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Freeform 32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Freeform 33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34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Freeform 35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36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Freeform 37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38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Freeform 39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Freeform 40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Freeform 41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42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43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44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45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46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47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48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49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50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51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52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53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54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55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56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57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58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59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60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61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62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63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64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65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66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67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2" name="Freeform 68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3" name="Freeform 69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4" name="Freeform 70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5" name="Freeform 71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6" name="Freeform 72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7" name="Freeform 73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8" name="Freeform 74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9" name="Freeform 75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76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77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78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79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80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5" name="Freeform 81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Freeform 82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83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84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85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86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87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88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89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4" name="Freeform 90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5" name="Freeform 91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6" name="Freeform 92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7" name="Freeform 93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8" name="Freeform 94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9" name="Freeform 95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0" name="Freeform 96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1" name="Freeform 97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2" name="Freeform 98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3" name="Freeform 99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805" name="Picture 101" descr="sc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2806" name="AutoShape 102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2807" name="Picture 103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6488" y="4083050"/>
            <a:ext cx="428625" cy="392113"/>
          </a:xfrm>
          <a:prstGeom prst="rect">
            <a:avLst/>
          </a:prstGeom>
          <a:noFill/>
        </p:spPr>
      </p:pic>
      <p:pic>
        <p:nvPicPr>
          <p:cNvPr id="72808" name="Picture 104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8175" y="4071938"/>
            <a:ext cx="428625" cy="392112"/>
          </a:xfrm>
          <a:prstGeom prst="rect">
            <a:avLst/>
          </a:prstGeom>
          <a:noFill/>
        </p:spPr>
      </p:pic>
      <p:pic>
        <p:nvPicPr>
          <p:cNvPr id="72809" name="Picture 105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9338" y="4060825"/>
            <a:ext cx="428625" cy="392113"/>
          </a:xfrm>
          <a:prstGeom prst="rect">
            <a:avLst/>
          </a:prstGeom>
          <a:noFill/>
        </p:spPr>
      </p:pic>
      <p:pic>
        <p:nvPicPr>
          <p:cNvPr id="72810" name="Picture 106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3" y="4060825"/>
            <a:ext cx="428625" cy="392113"/>
          </a:xfrm>
          <a:prstGeom prst="rect">
            <a:avLst/>
          </a:prstGeom>
          <a:noFill/>
        </p:spPr>
      </p:pic>
      <p:pic>
        <p:nvPicPr>
          <p:cNvPr id="72811" name="Picture 107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3783013"/>
            <a:ext cx="415925" cy="379412"/>
          </a:xfrm>
          <a:prstGeom prst="rect">
            <a:avLst/>
          </a:prstGeom>
          <a:noFill/>
        </p:spPr>
      </p:pic>
      <p:pic>
        <p:nvPicPr>
          <p:cNvPr id="72812" name="Picture 108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5900" y="3787775"/>
            <a:ext cx="415925" cy="379413"/>
          </a:xfrm>
          <a:prstGeom prst="rect">
            <a:avLst/>
          </a:prstGeom>
          <a:noFill/>
        </p:spPr>
      </p:pic>
      <p:pic>
        <p:nvPicPr>
          <p:cNvPr id="72813" name="Picture 109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9288" y="3798888"/>
            <a:ext cx="415925" cy="379412"/>
          </a:xfrm>
          <a:prstGeom prst="rect">
            <a:avLst/>
          </a:prstGeom>
          <a:noFill/>
        </p:spPr>
      </p:pic>
      <p:pic>
        <p:nvPicPr>
          <p:cNvPr id="72814" name="Picture 110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810000"/>
            <a:ext cx="415925" cy="379413"/>
          </a:xfrm>
          <a:prstGeom prst="rect">
            <a:avLst/>
          </a:prstGeom>
          <a:noFill/>
        </p:spPr>
      </p:pic>
      <p:sp>
        <p:nvSpPr>
          <p:cNvPr id="72816" name="AutoShape 112"/>
          <p:cNvSpPr>
            <a:spLocks noChangeArrowheads="1"/>
          </p:cNvSpPr>
          <p:nvPr/>
        </p:nvSpPr>
        <p:spPr bwMode="auto">
          <a:xfrm>
            <a:off x="8382000" y="914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17" name="AutoShape 113"/>
          <p:cNvSpPr>
            <a:spLocks noChangeArrowheads="1"/>
          </p:cNvSpPr>
          <p:nvPr/>
        </p:nvSpPr>
        <p:spPr bwMode="auto">
          <a:xfrm>
            <a:off x="8382000" y="11763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2FD1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819" name="Picture 115" descr="box-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724400"/>
            <a:ext cx="657225" cy="600075"/>
          </a:xfrm>
          <a:prstGeom prst="rect">
            <a:avLst/>
          </a:prstGeom>
          <a:noFill/>
        </p:spPr>
      </p:pic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1550988" y="4724400"/>
            <a:ext cx="735012" cy="600075"/>
            <a:chOff x="575" y="2304"/>
            <a:chExt cx="463" cy="378"/>
          </a:xfrm>
        </p:grpSpPr>
        <p:pic>
          <p:nvPicPr>
            <p:cNvPr id="72821" name="Picture 117" descr="box-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24" name="Text Box 120"/>
            <p:cNvSpPr txBox="1">
              <a:spLocks noChangeArrowheads="1"/>
            </p:cNvSpPr>
            <p:nvPr/>
          </p:nvSpPr>
          <p:spPr bwMode="auto">
            <a:xfrm>
              <a:off x="575" y="2366"/>
              <a:ext cx="3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Ernie</a:t>
              </a:r>
            </a:p>
          </p:txBody>
        </p: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28" name="Picture 124" descr="box-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29" name="Text Box 125"/>
            <p:cNvSpPr txBox="1">
              <a:spLocks noChangeArrowheads="1"/>
            </p:cNvSpPr>
            <p:nvPr/>
          </p:nvSpPr>
          <p:spPr bwMode="auto">
            <a:xfrm>
              <a:off x="575" y="2366"/>
              <a:ext cx="30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Fay</a:t>
              </a:r>
            </a:p>
          </p:txBody>
        </p: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31" name="Picture 127" descr="box-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32" name="Text Box 128"/>
            <p:cNvSpPr txBox="1">
              <a:spLocks noChangeArrowheads="1"/>
            </p:cNvSpPr>
            <p:nvPr/>
          </p:nvSpPr>
          <p:spPr bwMode="auto">
            <a:xfrm>
              <a:off x="575" y="2366"/>
              <a:ext cx="32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Guy</a:t>
              </a:r>
            </a:p>
          </p:txBody>
        </p:sp>
      </p:grp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1524000" y="4724400"/>
            <a:ext cx="735013" cy="600075"/>
            <a:chOff x="575" y="2304"/>
            <a:chExt cx="463" cy="378"/>
          </a:xfrm>
        </p:grpSpPr>
        <p:pic>
          <p:nvPicPr>
            <p:cNvPr id="72834" name="Picture 130" descr="box-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4" y="2304"/>
              <a:ext cx="414" cy="378"/>
            </a:xfrm>
            <a:prstGeom prst="rect">
              <a:avLst/>
            </a:prstGeom>
            <a:noFill/>
          </p:spPr>
        </p:pic>
        <p:sp>
          <p:nvSpPr>
            <p:cNvPr id="72835" name="Text Box 131"/>
            <p:cNvSpPr txBox="1">
              <a:spLocks noChangeArrowheads="1"/>
            </p:cNvSpPr>
            <p:nvPr/>
          </p:nvSpPr>
          <p:spPr bwMode="auto">
            <a:xfrm>
              <a:off x="575" y="2366"/>
              <a:ext cx="3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Heidi</a:t>
              </a:r>
            </a:p>
          </p:txBody>
        </p:sp>
      </p:grpSp>
      <p:pic>
        <p:nvPicPr>
          <p:cNvPr id="72836" name="Picture 132" descr="box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724400"/>
            <a:ext cx="65722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"/>
                            </p:stCondLst>
                            <p:childTnLst>
                              <p:par>
                                <p:cTn id="2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7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7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000"/>
                            </p:stCondLst>
                            <p:childTnLst>
                              <p:par>
                                <p:cTn id="2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500"/>
                            </p:stCondLst>
                            <p:childTnLst>
                              <p:par>
                                <p:cTn id="2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6" grpId="0" animBg="1"/>
      <p:bldP spid="72816" grpId="1" animBg="1"/>
      <p:bldP spid="728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71" name="Rectangle 1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each challenge:</a:t>
            </a:r>
          </a:p>
          <a:p>
            <a:pPr lvl="1"/>
            <a:r>
              <a:rPr lang="en-US"/>
              <a:t>Mr. Drew proves that the row </a:t>
            </a:r>
            <a:br>
              <a:rPr lang="en-US"/>
            </a:br>
            <a:r>
              <a:rPr lang="en-US"/>
              <a:t>contains a permutation of </a:t>
            </a:r>
            <a:br>
              <a:rPr lang="en-US"/>
            </a:br>
            <a:r>
              <a:rPr lang="en-US"/>
              <a:t>the real votes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Or</a:t>
            </a:r>
          </a:p>
          <a:p>
            <a:pPr lvl="1"/>
            <a:r>
              <a:rPr lang="en-US"/>
              <a:t>Mr. Drew opens the boxes and</a:t>
            </a:r>
            <a:br>
              <a:rPr lang="en-US"/>
            </a:br>
            <a:r>
              <a:rPr lang="en-US"/>
              <a:t>shows they match the tally</a:t>
            </a:r>
          </a:p>
        </p:txBody>
      </p:sp>
      <p:pic>
        <p:nvPicPr>
          <p:cNvPr id="73731" name="Picture 3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3732" name="Picture 4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3751" name="Freeform 23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25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8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29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Freeform 30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9" name="Freeform 31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Freeform 32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Freeform 33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Freeform 34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Freeform 35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Freeform 36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Freeform 37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Freeform 38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39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40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41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Freeform 42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43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Freeform 44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3" name="Freeform 45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Freeform 46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Freeform 47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Freeform 49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Freeform 50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Freeform 51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Freeform 52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2" name="Freeform 54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Freeform 56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Freeform 57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6" name="Freeform 58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Freeform 59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8" name="Freeform 60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9" name="Freeform 61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0" name="Freeform 62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1" name="Freeform 63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2" name="Freeform 64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3" name="Freeform 65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4" name="Freeform 66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5" name="Freeform 67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6" name="Freeform 68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7" name="Freeform 69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8" name="Freeform 70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Freeform 71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0" name="Freeform 72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1" name="Freeform 73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2" name="Freeform 74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3" name="Freeform 75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Freeform 76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Freeform 77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Freeform 78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Freeform 79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8" name="Freeform 80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9" name="Freeform 81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0" name="Freeform 82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1" name="Freeform 83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2" name="Freeform 84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Freeform 85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Freeform 86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Freeform 87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Freeform 88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Freeform 89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Freeform 90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Freeform 91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0" name="Freeform 92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1" name="Freeform 93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2" name="Freeform 94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3" name="Freeform 95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4" name="Freeform 96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5" name="Freeform 97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6" name="Freeform 98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7" name="Freeform 99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828" name="Picture 100" descr="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3829" name="AutoShape 101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sp>
        <p:nvSpPr>
          <p:cNvPr id="73841" name="AutoShape 113"/>
          <p:cNvSpPr>
            <a:spLocks noChangeArrowheads="1"/>
          </p:cNvSpPr>
          <p:nvPr/>
        </p:nvSpPr>
        <p:spPr bwMode="auto">
          <a:xfrm>
            <a:off x="8382000" y="142716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848" name="Picture 120" descr="box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32288"/>
            <a:ext cx="428625" cy="392112"/>
          </a:xfrm>
          <a:prstGeom prst="rect">
            <a:avLst/>
          </a:prstGeom>
          <a:noFill/>
        </p:spPr>
      </p:pic>
      <p:pic>
        <p:nvPicPr>
          <p:cNvPr id="73849" name="Picture 121" descr="box-b-b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3852" name="Picture 124" descr="box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5575" y="4332288"/>
            <a:ext cx="428625" cy="392112"/>
          </a:xfrm>
          <a:prstGeom prst="rect">
            <a:avLst/>
          </a:prstGeom>
          <a:noFill/>
        </p:spPr>
      </p:pic>
      <p:pic>
        <p:nvPicPr>
          <p:cNvPr id="73853" name="Picture 125" descr="box-b-b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3854" name="Picture 126" descr="weight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4303713"/>
            <a:ext cx="207963" cy="307975"/>
          </a:xfrm>
          <a:prstGeom prst="rect">
            <a:avLst/>
          </a:prstGeom>
          <a:noFill/>
        </p:spPr>
      </p:pic>
      <p:pic>
        <p:nvPicPr>
          <p:cNvPr id="73857" name="Picture 129" descr="box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2775" y="4332288"/>
            <a:ext cx="428625" cy="392112"/>
          </a:xfrm>
          <a:prstGeom prst="rect">
            <a:avLst/>
          </a:prstGeom>
          <a:noFill/>
        </p:spPr>
      </p:pic>
      <p:pic>
        <p:nvPicPr>
          <p:cNvPr id="73858" name="Picture 130" descr="box-b-b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3865" name="Picture 137" descr="weight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310063"/>
            <a:ext cx="254000" cy="381000"/>
          </a:xfrm>
          <a:prstGeom prst="rect">
            <a:avLst/>
          </a:prstGeom>
          <a:noFill/>
        </p:spPr>
      </p:pic>
      <p:pic>
        <p:nvPicPr>
          <p:cNvPr id="73861" name="Picture 133" descr="box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332288"/>
            <a:ext cx="428625" cy="392112"/>
          </a:xfrm>
          <a:prstGeom prst="rect">
            <a:avLst/>
          </a:prstGeom>
          <a:noFill/>
        </p:spPr>
      </p:pic>
      <p:pic>
        <p:nvPicPr>
          <p:cNvPr id="73862" name="Picture 134" descr="box-b-b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3851" name="Picture 123" descr="box-b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3739" name="Picture 11" descr="box-close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3855" name="Picture 127" descr="box-b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3869" name="Picture 141" descr="weight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7863" y="4324350"/>
            <a:ext cx="254000" cy="381000"/>
          </a:xfrm>
          <a:prstGeom prst="rect">
            <a:avLst/>
          </a:prstGeom>
          <a:noFill/>
        </p:spPr>
      </p:pic>
      <p:pic>
        <p:nvPicPr>
          <p:cNvPr id="73860" name="Picture 132" descr="box-b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3870" name="Picture 142" descr="weight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4324350"/>
            <a:ext cx="254000" cy="381000"/>
          </a:xfrm>
          <a:prstGeom prst="rect">
            <a:avLst/>
          </a:prstGeom>
          <a:noFill/>
        </p:spPr>
      </p:pic>
      <p:pic>
        <p:nvPicPr>
          <p:cNvPr id="73864" name="Picture 136" descr="box-b-fro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3742" name="Picture 14" descr="box-close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3745" name="Picture 17" descr="box-close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6" name="Text Box 18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3748" name="Picture 20" descr="box-close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035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3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17 -0.05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17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Mr. Drew’s tally is bad</a:t>
            </a:r>
          </a:p>
          <a:p>
            <a:pPr lvl="1"/>
            <a:r>
              <a:rPr lang="en-US"/>
              <a:t>The new boxes don’t match</a:t>
            </a:r>
            <a:br>
              <a:rPr lang="en-US"/>
            </a:br>
            <a:r>
              <a:rPr lang="en-US"/>
              <a:t>the tally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			Or</a:t>
            </a:r>
          </a:p>
          <a:p>
            <a:pPr lvl="1"/>
            <a:r>
              <a:rPr lang="en-US"/>
              <a:t>They are not a permutation</a:t>
            </a:r>
            <a:br>
              <a:rPr lang="en-US"/>
            </a:br>
            <a:r>
              <a:rPr lang="en-US"/>
              <a:t>of the committed votes</a:t>
            </a:r>
          </a:p>
          <a:p>
            <a:r>
              <a:rPr lang="en-US"/>
              <a:t>Drew succeeds with prob.</a:t>
            </a:r>
            <a:br>
              <a:rPr lang="en-US"/>
            </a:br>
            <a:r>
              <a:rPr lang="en-US"/>
              <a:t>at most 2</a:t>
            </a:r>
            <a:r>
              <a:rPr lang="en-US" baseline="30000"/>
              <a:t>-k</a:t>
            </a:r>
          </a:p>
        </p:txBody>
      </p:sp>
      <p:pic>
        <p:nvPicPr>
          <p:cNvPr id="76803" name="Picture 3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6804" name="Picture 4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6807" name="Freeform 7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Freeform 40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Freeform 41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Freeform 49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Freeform 50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Freeform 54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Freeform 56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Freeform 57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Freeform 58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Freeform 59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Freeform 61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Freeform 62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Freeform 64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65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67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Freeform 68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Freeform 70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Freeform 71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3" name="Freeform 73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Freeform 74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6" name="Freeform 76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7" name="Freeform 77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8" name="Freeform 78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Freeform 79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Freeform 81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Freeform 82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Freeform 83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884" name="Picture 84" descr="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6885" name="AutoShape 85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6890" name="Picture 90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6892" name="Picture 92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6893" name="Picture 93" descr="weight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8" y="4038600"/>
            <a:ext cx="207962" cy="307975"/>
          </a:xfrm>
          <a:prstGeom prst="rect">
            <a:avLst/>
          </a:prstGeom>
          <a:noFill/>
        </p:spPr>
      </p:pic>
      <p:pic>
        <p:nvPicPr>
          <p:cNvPr id="76895" name="Picture 95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6896" name="Picture 96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3952875"/>
            <a:ext cx="254000" cy="381000"/>
          </a:xfrm>
          <a:prstGeom prst="rect">
            <a:avLst/>
          </a:prstGeom>
          <a:noFill/>
        </p:spPr>
      </p:pic>
      <p:pic>
        <p:nvPicPr>
          <p:cNvPr id="76898" name="Picture 98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6899" name="Picture 99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6901" name="Picture 101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02" name="Text Box 102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6903" name="Picture 103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6904" name="Picture 104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3100" y="3952875"/>
            <a:ext cx="254000" cy="381000"/>
          </a:xfrm>
          <a:prstGeom prst="rect">
            <a:avLst/>
          </a:prstGeom>
          <a:noFill/>
        </p:spPr>
      </p:pic>
      <p:pic>
        <p:nvPicPr>
          <p:cNvPr id="76905" name="Picture 105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6906" name="Picture 106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9038" y="3948113"/>
            <a:ext cx="254000" cy="381000"/>
          </a:xfrm>
          <a:prstGeom prst="rect">
            <a:avLst/>
          </a:prstGeom>
          <a:noFill/>
        </p:spPr>
      </p:pic>
      <p:pic>
        <p:nvPicPr>
          <p:cNvPr id="76907" name="Picture 107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6909" name="Picture 109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0" name="Text Box 110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6912" name="Picture 112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3" name="Text Box 113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6915" name="Picture 115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6916" name="Text Box 116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60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the Votes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prototocol does not</a:t>
            </a:r>
            <a:br>
              <a:rPr lang="en-US"/>
            </a:br>
            <a:r>
              <a:rPr lang="en-US"/>
              <a:t>reveal information about</a:t>
            </a:r>
            <a:br>
              <a:rPr lang="en-US"/>
            </a:br>
            <a:r>
              <a:rPr lang="en-US"/>
              <a:t>specific votes:</a:t>
            </a:r>
          </a:p>
          <a:p>
            <a:pPr lvl="1"/>
            <a:r>
              <a:rPr lang="en-US"/>
              <a:t>No box is both opened </a:t>
            </a:r>
            <a:r>
              <a:rPr lang="en-US" i="1"/>
              <a:t>and</a:t>
            </a:r>
            <a:r>
              <a:rPr lang="en-US"/>
              <a:t/>
            </a:r>
            <a:br>
              <a:rPr lang="en-US"/>
            </a:br>
            <a:r>
              <a:rPr lang="en-US"/>
              <a:t>weighed</a:t>
            </a:r>
          </a:p>
          <a:p>
            <a:pPr lvl="1"/>
            <a:r>
              <a:rPr lang="en-US"/>
              <a:t>The opened boxes are in</a:t>
            </a:r>
            <a:br>
              <a:rPr lang="en-US"/>
            </a:br>
            <a:r>
              <a:rPr lang="en-US"/>
              <a:t>a random order</a:t>
            </a:r>
            <a:br>
              <a:rPr lang="en-US"/>
            </a:br>
            <a:endParaRPr lang="en-US"/>
          </a:p>
          <a:p>
            <a:pPr lvl="2">
              <a:buFont typeface="Wingdings" pitchFamily="2" charset="2"/>
              <a:buNone/>
            </a:pPr>
            <a:r>
              <a:rPr lang="en-US"/>
              <a:t>		</a:t>
            </a:r>
            <a:endParaRPr lang="en-US" baseline="30000"/>
          </a:p>
        </p:txBody>
      </p:sp>
      <p:pic>
        <p:nvPicPr>
          <p:cNvPr id="78851" name="Picture 3" descr="d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95600"/>
            <a:ext cx="933450" cy="2114550"/>
          </a:xfrm>
          <a:prstGeom prst="rect">
            <a:avLst/>
          </a:prstGeom>
          <a:noFill/>
        </p:spPr>
      </p:pic>
      <p:pic>
        <p:nvPicPr>
          <p:cNvPr id="78852" name="Picture 4" descr="woode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048000" cy="1685925"/>
          </a:xfrm>
          <a:prstGeom prst="rect">
            <a:avLst/>
          </a:prstGeom>
          <a:noFill/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7162800" y="1828800"/>
            <a:ext cx="1143000" cy="685800"/>
          </a:xfrm>
          <a:prstGeom prst="wedgeRoundRectCallout">
            <a:avLst>
              <a:gd name="adj1" fmla="val 33750"/>
              <a:gd name="adj2" fmla="val 15000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Alice: 3</a:t>
            </a:r>
            <a:br>
              <a:rPr lang="en-US"/>
            </a:br>
            <a:r>
              <a:rPr lang="en-US"/>
              <a:t>Bob: 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86400" y="381000"/>
            <a:ext cx="1473200" cy="2192338"/>
            <a:chOff x="3806" y="1937"/>
            <a:chExt cx="1444" cy="2149"/>
          </a:xfrm>
        </p:grpSpPr>
        <p:sp>
          <p:nvSpPr>
            <p:cNvPr id="78855" name="Freeform 7"/>
            <p:cNvSpPr>
              <a:spLocks/>
            </p:cNvSpPr>
            <p:nvPr/>
          </p:nvSpPr>
          <p:spPr bwMode="auto">
            <a:xfrm flipH="1">
              <a:off x="4104" y="2145"/>
              <a:ext cx="816" cy="32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160" y="396"/>
                </a:cxn>
                <a:cxn ang="0">
                  <a:pos x="393" y="369"/>
                </a:cxn>
                <a:cxn ang="0">
                  <a:pos x="561" y="350"/>
                </a:cxn>
                <a:cxn ang="0">
                  <a:pos x="547" y="96"/>
                </a:cxn>
                <a:cxn ang="0">
                  <a:pos x="656" y="0"/>
                </a:cxn>
                <a:cxn ang="0">
                  <a:pos x="823" y="14"/>
                </a:cxn>
                <a:cxn ang="0">
                  <a:pos x="903" y="96"/>
                </a:cxn>
                <a:cxn ang="0">
                  <a:pos x="943" y="223"/>
                </a:cxn>
                <a:cxn ang="0">
                  <a:pos x="895" y="343"/>
                </a:cxn>
                <a:cxn ang="0">
                  <a:pos x="1245" y="324"/>
                </a:cxn>
                <a:cxn ang="0">
                  <a:pos x="1612" y="430"/>
                </a:cxn>
                <a:cxn ang="0">
                  <a:pos x="1633" y="531"/>
                </a:cxn>
                <a:cxn ang="0">
                  <a:pos x="1425" y="618"/>
                </a:cxn>
                <a:cxn ang="0">
                  <a:pos x="863" y="651"/>
                </a:cxn>
                <a:cxn ang="0">
                  <a:pos x="348" y="584"/>
                </a:cxn>
                <a:cxn ang="0">
                  <a:pos x="46" y="518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1633" h="651">
                  <a:moveTo>
                    <a:pt x="0" y="483"/>
                  </a:moveTo>
                  <a:lnTo>
                    <a:pt x="160" y="396"/>
                  </a:lnTo>
                  <a:lnTo>
                    <a:pt x="393" y="369"/>
                  </a:lnTo>
                  <a:lnTo>
                    <a:pt x="561" y="350"/>
                  </a:lnTo>
                  <a:lnTo>
                    <a:pt x="547" y="96"/>
                  </a:lnTo>
                  <a:lnTo>
                    <a:pt x="656" y="0"/>
                  </a:lnTo>
                  <a:lnTo>
                    <a:pt x="823" y="14"/>
                  </a:lnTo>
                  <a:lnTo>
                    <a:pt x="903" y="96"/>
                  </a:lnTo>
                  <a:lnTo>
                    <a:pt x="943" y="223"/>
                  </a:lnTo>
                  <a:lnTo>
                    <a:pt x="895" y="343"/>
                  </a:lnTo>
                  <a:lnTo>
                    <a:pt x="1245" y="324"/>
                  </a:lnTo>
                  <a:lnTo>
                    <a:pt x="1612" y="430"/>
                  </a:lnTo>
                  <a:lnTo>
                    <a:pt x="1633" y="531"/>
                  </a:lnTo>
                  <a:lnTo>
                    <a:pt x="1425" y="618"/>
                  </a:lnTo>
                  <a:lnTo>
                    <a:pt x="863" y="651"/>
                  </a:lnTo>
                  <a:lnTo>
                    <a:pt x="348" y="584"/>
                  </a:lnTo>
                  <a:lnTo>
                    <a:pt x="46" y="518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 flipH="1">
              <a:off x="4030" y="2470"/>
              <a:ext cx="988" cy="878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289" y="20"/>
                </a:cxn>
                <a:cxn ang="0">
                  <a:pos x="168" y="108"/>
                </a:cxn>
                <a:cxn ang="0">
                  <a:pos x="114" y="182"/>
                </a:cxn>
                <a:cxn ang="0">
                  <a:pos x="122" y="249"/>
                </a:cxn>
                <a:cxn ang="0">
                  <a:pos x="55" y="302"/>
                </a:cxn>
                <a:cxn ang="0">
                  <a:pos x="93" y="372"/>
                </a:cxn>
                <a:cxn ang="0">
                  <a:pos x="0" y="456"/>
                </a:cxn>
                <a:cxn ang="0">
                  <a:pos x="0" y="583"/>
                </a:cxn>
                <a:cxn ang="0">
                  <a:pos x="21" y="737"/>
                </a:cxn>
                <a:cxn ang="0">
                  <a:pos x="69" y="779"/>
                </a:cxn>
                <a:cxn ang="0">
                  <a:pos x="255" y="583"/>
                </a:cxn>
                <a:cxn ang="0">
                  <a:pos x="342" y="604"/>
                </a:cxn>
                <a:cxn ang="0">
                  <a:pos x="422" y="861"/>
                </a:cxn>
                <a:cxn ang="0">
                  <a:pos x="1374" y="1448"/>
                </a:cxn>
                <a:cxn ang="0">
                  <a:pos x="1601" y="1756"/>
                </a:cxn>
                <a:cxn ang="0">
                  <a:pos x="1772" y="1684"/>
                </a:cxn>
                <a:cxn ang="0">
                  <a:pos x="1975" y="1689"/>
                </a:cxn>
                <a:cxn ang="0">
                  <a:pos x="1948" y="1575"/>
                </a:cxn>
                <a:cxn ang="0">
                  <a:pos x="1762" y="1515"/>
                </a:cxn>
                <a:cxn ang="0">
                  <a:pos x="1667" y="1340"/>
                </a:cxn>
                <a:cxn ang="0">
                  <a:pos x="1848" y="1400"/>
                </a:cxn>
                <a:cxn ang="0">
                  <a:pos x="1920" y="1349"/>
                </a:cxn>
                <a:cxn ang="0">
                  <a:pos x="1850" y="1226"/>
                </a:cxn>
                <a:cxn ang="0">
                  <a:pos x="1882" y="1106"/>
                </a:cxn>
                <a:cxn ang="0">
                  <a:pos x="1821" y="1013"/>
                </a:cxn>
                <a:cxn ang="0">
                  <a:pos x="1534" y="891"/>
                </a:cxn>
                <a:cxn ang="0">
                  <a:pos x="1420" y="771"/>
                </a:cxn>
                <a:cxn ang="0">
                  <a:pos x="1279" y="503"/>
                </a:cxn>
                <a:cxn ang="0">
                  <a:pos x="1099" y="408"/>
                </a:cxn>
                <a:cxn ang="0">
                  <a:pos x="1006" y="389"/>
                </a:cxn>
                <a:cxn ang="0">
                  <a:pos x="846" y="435"/>
                </a:cxn>
                <a:cxn ang="0">
                  <a:pos x="723" y="298"/>
                </a:cxn>
                <a:cxn ang="0">
                  <a:pos x="698" y="114"/>
                </a:cxn>
                <a:cxn ang="0">
                  <a:pos x="531" y="0"/>
                </a:cxn>
                <a:cxn ang="0">
                  <a:pos x="531" y="0"/>
                </a:cxn>
              </a:cxnLst>
              <a:rect l="0" t="0" r="r" b="b"/>
              <a:pathLst>
                <a:path w="1975" h="1756">
                  <a:moveTo>
                    <a:pt x="531" y="0"/>
                  </a:moveTo>
                  <a:lnTo>
                    <a:pt x="289" y="20"/>
                  </a:lnTo>
                  <a:lnTo>
                    <a:pt x="168" y="108"/>
                  </a:lnTo>
                  <a:lnTo>
                    <a:pt x="114" y="182"/>
                  </a:lnTo>
                  <a:lnTo>
                    <a:pt x="122" y="249"/>
                  </a:lnTo>
                  <a:lnTo>
                    <a:pt x="55" y="302"/>
                  </a:lnTo>
                  <a:lnTo>
                    <a:pt x="93" y="372"/>
                  </a:lnTo>
                  <a:lnTo>
                    <a:pt x="0" y="456"/>
                  </a:lnTo>
                  <a:lnTo>
                    <a:pt x="0" y="583"/>
                  </a:lnTo>
                  <a:lnTo>
                    <a:pt x="21" y="737"/>
                  </a:lnTo>
                  <a:lnTo>
                    <a:pt x="69" y="779"/>
                  </a:lnTo>
                  <a:lnTo>
                    <a:pt x="255" y="583"/>
                  </a:lnTo>
                  <a:lnTo>
                    <a:pt x="342" y="604"/>
                  </a:lnTo>
                  <a:lnTo>
                    <a:pt x="422" y="861"/>
                  </a:lnTo>
                  <a:lnTo>
                    <a:pt x="1374" y="1448"/>
                  </a:lnTo>
                  <a:lnTo>
                    <a:pt x="1601" y="1756"/>
                  </a:lnTo>
                  <a:lnTo>
                    <a:pt x="1772" y="1684"/>
                  </a:lnTo>
                  <a:lnTo>
                    <a:pt x="1975" y="1689"/>
                  </a:lnTo>
                  <a:lnTo>
                    <a:pt x="1948" y="1575"/>
                  </a:lnTo>
                  <a:lnTo>
                    <a:pt x="1762" y="1515"/>
                  </a:lnTo>
                  <a:lnTo>
                    <a:pt x="1667" y="1340"/>
                  </a:lnTo>
                  <a:lnTo>
                    <a:pt x="1848" y="1400"/>
                  </a:lnTo>
                  <a:lnTo>
                    <a:pt x="1920" y="1349"/>
                  </a:lnTo>
                  <a:lnTo>
                    <a:pt x="1850" y="1226"/>
                  </a:lnTo>
                  <a:lnTo>
                    <a:pt x="1882" y="1106"/>
                  </a:lnTo>
                  <a:lnTo>
                    <a:pt x="1821" y="1013"/>
                  </a:lnTo>
                  <a:lnTo>
                    <a:pt x="1534" y="891"/>
                  </a:lnTo>
                  <a:lnTo>
                    <a:pt x="1420" y="771"/>
                  </a:lnTo>
                  <a:lnTo>
                    <a:pt x="1279" y="503"/>
                  </a:lnTo>
                  <a:lnTo>
                    <a:pt x="1099" y="408"/>
                  </a:lnTo>
                  <a:lnTo>
                    <a:pt x="1006" y="389"/>
                  </a:lnTo>
                  <a:lnTo>
                    <a:pt x="846" y="435"/>
                  </a:lnTo>
                  <a:lnTo>
                    <a:pt x="723" y="298"/>
                  </a:lnTo>
                  <a:lnTo>
                    <a:pt x="698" y="114"/>
                  </a:lnTo>
                  <a:lnTo>
                    <a:pt x="531" y="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 flipH="1">
              <a:off x="3980" y="3311"/>
              <a:ext cx="1107" cy="634"/>
            </a:xfrm>
            <a:custGeom>
              <a:avLst/>
              <a:gdLst/>
              <a:ahLst/>
              <a:cxnLst>
                <a:cxn ang="0">
                  <a:pos x="247" y="690"/>
                </a:cxn>
                <a:cxn ang="0">
                  <a:pos x="414" y="597"/>
                </a:cxn>
                <a:cxn ang="0">
                  <a:pos x="568" y="523"/>
                </a:cxn>
                <a:cxn ang="0">
                  <a:pos x="292" y="350"/>
                </a:cxn>
                <a:cxn ang="0">
                  <a:pos x="72" y="161"/>
                </a:cxn>
                <a:cxn ang="0">
                  <a:pos x="0" y="40"/>
                </a:cxn>
                <a:cxn ang="0">
                  <a:pos x="300" y="21"/>
                </a:cxn>
                <a:cxn ang="0">
                  <a:pos x="568" y="0"/>
                </a:cxn>
                <a:cxn ang="0">
                  <a:pos x="754" y="7"/>
                </a:cxn>
                <a:cxn ang="0">
                  <a:pos x="902" y="61"/>
                </a:cxn>
                <a:cxn ang="0">
                  <a:pos x="976" y="135"/>
                </a:cxn>
                <a:cxn ang="0">
                  <a:pos x="916" y="194"/>
                </a:cxn>
                <a:cxn ang="0">
                  <a:pos x="862" y="289"/>
                </a:cxn>
                <a:cxn ang="0">
                  <a:pos x="897" y="384"/>
                </a:cxn>
                <a:cxn ang="0">
                  <a:pos x="809" y="477"/>
                </a:cxn>
                <a:cxn ang="0">
                  <a:pos x="1189" y="443"/>
                </a:cxn>
                <a:cxn ang="0">
                  <a:pos x="1606" y="437"/>
                </a:cxn>
                <a:cxn ang="0">
                  <a:pos x="1919" y="504"/>
                </a:cxn>
                <a:cxn ang="0">
                  <a:pos x="2100" y="591"/>
                </a:cxn>
                <a:cxn ang="0">
                  <a:pos x="2134" y="644"/>
                </a:cxn>
                <a:cxn ang="0">
                  <a:pos x="2214" y="705"/>
                </a:cxn>
                <a:cxn ang="0">
                  <a:pos x="2149" y="1024"/>
                </a:cxn>
                <a:cxn ang="0">
                  <a:pos x="1606" y="1201"/>
                </a:cxn>
                <a:cxn ang="0">
                  <a:pos x="902" y="1268"/>
                </a:cxn>
                <a:cxn ang="0">
                  <a:pos x="486" y="1157"/>
                </a:cxn>
                <a:cxn ang="0">
                  <a:pos x="321" y="1098"/>
                </a:cxn>
                <a:cxn ang="0">
                  <a:pos x="287" y="811"/>
                </a:cxn>
                <a:cxn ang="0">
                  <a:pos x="247" y="690"/>
                </a:cxn>
                <a:cxn ang="0">
                  <a:pos x="247" y="690"/>
                </a:cxn>
              </a:cxnLst>
              <a:rect l="0" t="0" r="r" b="b"/>
              <a:pathLst>
                <a:path w="2214" h="1268">
                  <a:moveTo>
                    <a:pt x="247" y="690"/>
                  </a:moveTo>
                  <a:lnTo>
                    <a:pt x="414" y="597"/>
                  </a:lnTo>
                  <a:lnTo>
                    <a:pt x="568" y="523"/>
                  </a:lnTo>
                  <a:lnTo>
                    <a:pt x="292" y="350"/>
                  </a:lnTo>
                  <a:lnTo>
                    <a:pt x="72" y="161"/>
                  </a:lnTo>
                  <a:lnTo>
                    <a:pt x="0" y="40"/>
                  </a:lnTo>
                  <a:lnTo>
                    <a:pt x="300" y="21"/>
                  </a:lnTo>
                  <a:lnTo>
                    <a:pt x="568" y="0"/>
                  </a:lnTo>
                  <a:lnTo>
                    <a:pt x="754" y="7"/>
                  </a:lnTo>
                  <a:lnTo>
                    <a:pt x="902" y="61"/>
                  </a:lnTo>
                  <a:lnTo>
                    <a:pt x="976" y="135"/>
                  </a:lnTo>
                  <a:lnTo>
                    <a:pt x="916" y="194"/>
                  </a:lnTo>
                  <a:lnTo>
                    <a:pt x="862" y="289"/>
                  </a:lnTo>
                  <a:lnTo>
                    <a:pt x="897" y="384"/>
                  </a:lnTo>
                  <a:lnTo>
                    <a:pt x="809" y="477"/>
                  </a:lnTo>
                  <a:lnTo>
                    <a:pt x="1189" y="443"/>
                  </a:lnTo>
                  <a:lnTo>
                    <a:pt x="1606" y="437"/>
                  </a:lnTo>
                  <a:lnTo>
                    <a:pt x="1919" y="504"/>
                  </a:lnTo>
                  <a:lnTo>
                    <a:pt x="2100" y="591"/>
                  </a:lnTo>
                  <a:lnTo>
                    <a:pt x="2134" y="644"/>
                  </a:lnTo>
                  <a:lnTo>
                    <a:pt x="2214" y="705"/>
                  </a:lnTo>
                  <a:lnTo>
                    <a:pt x="2149" y="1024"/>
                  </a:lnTo>
                  <a:lnTo>
                    <a:pt x="1606" y="1201"/>
                  </a:lnTo>
                  <a:lnTo>
                    <a:pt x="902" y="1268"/>
                  </a:lnTo>
                  <a:lnTo>
                    <a:pt x="486" y="1157"/>
                  </a:lnTo>
                  <a:lnTo>
                    <a:pt x="321" y="1098"/>
                  </a:lnTo>
                  <a:lnTo>
                    <a:pt x="287" y="811"/>
                  </a:lnTo>
                  <a:lnTo>
                    <a:pt x="247" y="690"/>
                  </a:lnTo>
                  <a:lnTo>
                    <a:pt x="247" y="6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 flipH="1">
              <a:off x="4207" y="3634"/>
              <a:ext cx="686" cy="171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502" y="0"/>
                </a:cxn>
                <a:cxn ang="0">
                  <a:pos x="1372" y="67"/>
                </a:cxn>
                <a:cxn ang="0">
                  <a:pos x="1353" y="249"/>
                </a:cxn>
                <a:cxn ang="0">
                  <a:pos x="730" y="329"/>
                </a:cxn>
                <a:cxn ang="0">
                  <a:pos x="187" y="342"/>
                </a:cxn>
                <a:cxn ang="0">
                  <a:pos x="0" y="242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1372" h="342">
                  <a:moveTo>
                    <a:pt x="21" y="166"/>
                  </a:moveTo>
                  <a:lnTo>
                    <a:pt x="502" y="0"/>
                  </a:lnTo>
                  <a:lnTo>
                    <a:pt x="1372" y="67"/>
                  </a:lnTo>
                  <a:lnTo>
                    <a:pt x="1353" y="249"/>
                  </a:lnTo>
                  <a:lnTo>
                    <a:pt x="730" y="329"/>
                  </a:lnTo>
                  <a:lnTo>
                    <a:pt x="187" y="342"/>
                  </a:lnTo>
                  <a:lnTo>
                    <a:pt x="0" y="242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FFE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auto">
            <a:xfrm flipH="1">
              <a:off x="4070" y="3589"/>
              <a:ext cx="813" cy="166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80" y="298"/>
                </a:cxn>
                <a:cxn ang="0">
                  <a:pos x="137" y="274"/>
                </a:cxn>
                <a:cxn ang="0">
                  <a:pos x="215" y="245"/>
                </a:cxn>
                <a:cxn ang="0">
                  <a:pos x="299" y="220"/>
                </a:cxn>
                <a:cxn ang="0">
                  <a:pos x="437" y="205"/>
                </a:cxn>
                <a:cxn ang="0">
                  <a:pos x="508" y="226"/>
                </a:cxn>
                <a:cxn ang="0">
                  <a:pos x="502" y="260"/>
                </a:cxn>
                <a:cxn ang="0">
                  <a:pos x="489" y="289"/>
                </a:cxn>
                <a:cxn ang="0">
                  <a:pos x="650" y="270"/>
                </a:cxn>
                <a:cxn ang="0">
                  <a:pos x="768" y="236"/>
                </a:cxn>
                <a:cxn ang="0">
                  <a:pos x="831" y="226"/>
                </a:cxn>
                <a:cxn ang="0">
                  <a:pos x="823" y="239"/>
                </a:cxn>
                <a:cxn ang="0">
                  <a:pos x="802" y="262"/>
                </a:cxn>
                <a:cxn ang="0">
                  <a:pos x="778" y="298"/>
                </a:cxn>
                <a:cxn ang="0">
                  <a:pos x="854" y="293"/>
                </a:cxn>
                <a:cxn ang="0">
                  <a:pos x="988" y="260"/>
                </a:cxn>
                <a:cxn ang="0">
                  <a:pos x="1112" y="236"/>
                </a:cxn>
                <a:cxn ang="0">
                  <a:pos x="1194" y="245"/>
                </a:cxn>
                <a:cxn ang="0">
                  <a:pos x="1226" y="294"/>
                </a:cxn>
                <a:cxn ang="0">
                  <a:pos x="1243" y="319"/>
                </a:cxn>
                <a:cxn ang="0">
                  <a:pos x="1275" y="332"/>
                </a:cxn>
                <a:cxn ang="0">
                  <a:pos x="1397" y="310"/>
                </a:cxn>
                <a:cxn ang="0">
                  <a:pos x="1471" y="283"/>
                </a:cxn>
                <a:cxn ang="0">
                  <a:pos x="1540" y="255"/>
                </a:cxn>
                <a:cxn ang="0">
                  <a:pos x="1625" y="209"/>
                </a:cxn>
                <a:cxn ang="0">
                  <a:pos x="1623" y="186"/>
                </a:cxn>
                <a:cxn ang="0">
                  <a:pos x="1580" y="158"/>
                </a:cxn>
                <a:cxn ang="0">
                  <a:pos x="1540" y="141"/>
                </a:cxn>
                <a:cxn ang="0">
                  <a:pos x="1492" y="122"/>
                </a:cxn>
                <a:cxn ang="0">
                  <a:pos x="1386" y="87"/>
                </a:cxn>
                <a:cxn ang="0">
                  <a:pos x="1298" y="61"/>
                </a:cxn>
                <a:cxn ang="0">
                  <a:pos x="1262" y="49"/>
                </a:cxn>
                <a:cxn ang="0">
                  <a:pos x="690" y="0"/>
                </a:cxn>
                <a:cxn ang="0">
                  <a:pos x="352" y="49"/>
                </a:cxn>
                <a:cxn ang="0">
                  <a:pos x="177" y="99"/>
                </a:cxn>
                <a:cxn ang="0">
                  <a:pos x="53" y="152"/>
                </a:cxn>
                <a:cxn ang="0">
                  <a:pos x="0" y="255"/>
                </a:cxn>
                <a:cxn ang="0">
                  <a:pos x="59" y="308"/>
                </a:cxn>
                <a:cxn ang="0">
                  <a:pos x="59" y="308"/>
                </a:cxn>
              </a:cxnLst>
              <a:rect l="0" t="0" r="r" b="b"/>
              <a:pathLst>
                <a:path w="1625" h="332">
                  <a:moveTo>
                    <a:pt x="59" y="308"/>
                  </a:moveTo>
                  <a:lnTo>
                    <a:pt x="80" y="298"/>
                  </a:lnTo>
                  <a:lnTo>
                    <a:pt x="137" y="274"/>
                  </a:lnTo>
                  <a:lnTo>
                    <a:pt x="215" y="245"/>
                  </a:lnTo>
                  <a:lnTo>
                    <a:pt x="299" y="220"/>
                  </a:lnTo>
                  <a:lnTo>
                    <a:pt x="437" y="205"/>
                  </a:lnTo>
                  <a:lnTo>
                    <a:pt x="508" y="226"/>
                  </a:lnTo>
                  <a:lnTo>
                    <a:pt x="502" y="260"/>
                  </a:lnTo>
                  <a:lnTo>
                    <a:pt x="489" y="289"/>
                  </a:lnTo>
                  <a:lnTo>
                    <a:pt x="650" y="270"/>
                  </a:lnTo>
                  <a:lnTo>
                    <a:pt x="768" y="236"/>
                  </a:lnTo>
                  <a:lnTo>
                    <a:pt x="831" y="226"/>
                  </a:lnTo>
                  <a:lnTo>
                    <a:pt x="823" y="239"/>
                  </a:lnTo>
                  <a:lnTo>
                    <a:pt x="802" y="262"/>
                  </a:lnTo>
                  <a:lnTo>
                    <a:pt x="778" y="298"/>
                  </a:lnTo>
                  <a:lnTo>
                    <a:pt x="854" y="293"/>
                  </a:lnTo>
                  <a:lnTo>
                    <a:pt x="988" y="260"/>
                  </a:lnTo>
                  <a:lnTo>
                    <a:pt x="1112" y="236"/>
                  </a:lnTo>
                  <a:lnTo>
                    <a:pt x="1194" y="245"/>
                  </a:lnTo>
                  <a:lnTo>
                    <a:pt x="1226" y="294"/>
                  </a:lnTo>
                  <a:lnTo>
                    <a:pt x="1243" y="319"/>
                  </a:lnTo>
                  <a:lnTo>
                    <a:pt x="1275" y="332"/>
                  </a:lnTo>
                  <a:lnTo>
                    <a:pt x="1397" y="310"/>
                  </a:lnTo>
                  <a:lnTo>
                    <a:pt x="1471" y="283"/>
                  </a:lnTo>
                  <a:lnTo>
                    <a:pt x="1540" y="255"/>
                  </a:lnTo>
                  <a:lnTo>
                    <a:pt x="1625" y="209"/>
                  </a:lnTo>
                  <a:lnTo>
                    <a:pt x="1623" y="186"/>
                  </a:lnTo>
                  <a:lnTo>
                    <a:pt x="1580" y="158"/>
                  </a:lnTo>
                  <a:lnTo>
                    <a:pt x="1540" y="141"/>
                  </a:lnTo>
                  <a:lnTo>
                    <a:pt x="1492" y="122"/>
                  </a:lnTo>
                  <a:lnTo>
                    <a:pt x="1386" y="87"/>
                  </a:lnTo>
                  <a:lnTo>
                    <a:pt x="1298" y="61"/>
                  </a:lnTo>
                  <a:lnTo>
                    <a:pt x="1262" y="49"/>
                  </a:lnTo>
                  <a:lnTo>
                    <a:pt x="690" y="0"/>
                  </a:lnTo>
                  <a:lnTo>
                    <a:pt x="352" y="49"/>
                  </a:lnTo>
                  <a:lnTo>
                    <a:pt x="177" y="99"/>
                  </a:lnTo>
                  <a:lnTo>
                    <a:pt x="53" y="152"/>
                  </a:lnTo>
                  <a:lnTo>
                    <a:pt x="0" y="255"/>
                  </a:lnTo>
                  <a:lnTo>
                    <a:pt x="59" y="308"/>
                  </a:lnTo>
                  <a:lnTo>
                    <a:pt x="59" y="308"/>
                  </a:lnTo>
                  <a:close/>
                </a:path>
              </a:pathLst>
            </a:custGeom>
            <a:solidFill>
              <a:srgbClr val="C891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 flipH="1">
              <a:off x="4012" y="3742"/>
              <a:ext cx="898" cy="192"/>
            </a:xfrm>
            <a:custGeom>
              <a:avLst/>
              <a:gdLst/>
              <a:ahLst/>
              <a:cxnLst>
                <a:cxn ang="0">
                  <a:pos x="131" y="296"/>
                </a:cxn>
                <a:cxn ang="0">
                  <a:pos x="0" y="256"/>
                </a:cxn>
                <a:cxn ang="0">
                  <a:pos x="0" y="101"/>
                </a:cxn>
                <a:cxn ang="0">
                  <a:pos x="30" y="112"/>
                </a:cxn>
                <a:cxn ang="0">
                  <a:pos x="87" y="144"/>
                </a:cxn>
                <a:cxn ang="0">
                  <a:pos x="137" y="196"/>
                </a:cxn>
                <a:cxn ang="0">
                  <a:pos x="173" y="224"/>
                </a:cxn>
                <a:cxn ang="0">
                  <a:pos x="230" y="253"/>
                </a:cxn>
                <a:cxn ang="0">
                  <a:pos x="308" y="277"/>
                </a:cxn>
                <a:cxn ang="0">
                  <a:pos x="397" y="296"/>
                </a:cxn>
                <a:cxn ang="0">
                  <a:pos x="542" y="291"/>
                </a:cxn>
                <a:cxn ang="0">
                  <a:pos x="570" y="262"/>
                </a:cxn>
                <a:cxn ang="0">
                  <a:pos x="572" y="224"/>
                </a:cxn>
                <a:cxn ang="0">
                  <a:pos x="557" y="179"/>
                </a:cxn>
                <a:cxn ang="0">
                  <a:pos x="635" y="218"/>
                </a:cxn>
                <a:cxn ang="0">
                  <a:pos x="802" y="243"/>
                </a:cxn>
                <a:cxn ang="0">
                  <a:pos x="967" y="232"/>
                </a:cxn>
                <a:cxn ang="0">
                  <a:pos x="1216" y="194"/>
                </a:cxn>
                <a:cxn ang="0">
                  <a:pos x="1268" y="165"/>
                </a:cxn>
                <a:cxn ang="0">
                  <a:pos x="1270" y="137"/>
                </a:cxn>
                <a:cxn ang="0">
                  <a:pos x="1252" y="114"/>
                </a:cxn>
                <a:cxn ang="0">
                  <a:pos x="1241" y="106"/>
                </a:cxn>
                <a:cxn ang="0">
                  <a:pos x="1325" y="129"/>
                </a:cxn>
                <a:cxn ang="0">
                  <a:pos x="1366" y="116"/>
                </a:cxn>
                <a:cxn ang="0">
                  <a:pos x="1465" y="82"/>
                </a:cxn>
                <a:cxn ang="0">
                  <a:pos x="1524" y="59"/>
                </a:cxn>
                <a:cxn ang="0">
                  <a:pos x="1579" y="36"/>
                </a:cxn>
                <a:cxn ang="0">
                  <a:pos x="1667" y="2"/>
                </a:cxn>
                <a:cxn ang="0">
                  <a:pos x="1703" y="0"/>
                </a:cxn>
                <a:cxn ang="0">
                  <a:pos x="1726" y="42"/>
                </a:cxn>
                <a:cxn ang="0">
                  <a:pos x="1745" y="80"/>
                </a:cxn>
                <a:cxn ang="0">
                  <a:pos x="1768" y="120"/>
                </a:cxn>
                <a:cxn ang="0">
                  <a:pos x="1794" y="163"/>
                </a:cxn>
                <a:cxn ang="0">
                  <a:pos x="1422" y="287"/>
                </a:cxn>
                <a:cxn ang="0">
                  <a:pos x="756" y="350"/>
                </a:cxn>
                <a:cxn ang="0">
                  <a:pos x="498" y="384"/>
                </a:cxn>
                <a:cxn ang="0">
                  <a:pos x="249" y="355"/>
                </a:cxn>
                <a:cxn ang="0">
                  <a:pos x="131" y="296"/>
                </a:cxn>
                <a:cxn ang="0">
                  <a:pos x="131" y="296"/>
                </a:cxn>
              </a:cxnLst>
              <a:rect l="0" t="0" r="r" b="b"/>
              <a:pathLst>
                <a:path w="1794" h="384">
                  <a:moveTo>
                    <a:pt x="131" y="296"/>
                  </a:moveTo>
                  <a:lnTo>
                    <a:pt x="0" y="256"/>
                  </a:lnTo>
                  <a:lnTo>
                    <a:pt x="0" y="101"/>
                  </a:lnTo>
                  <a:lnTo>
                    <a:pt x="30" y="112"/>
                  </a:lnTo>
                  <a:lnTo>
                    <a:pt x="87" y="144"/>
                  </a:lnTo>
                  <a:lnTo>
                    <a:pt x="137" y="196"/>
                  </a:lnTo>
                  <a:lnTo>
                    <a:pt x="173" y="224"/>
                  </a:lnTo>
                  <a:lnTo>
                    <a:pt x="230" y="253"/>
                  </a:lnTo>
                  <a:lnTo>
                    <a:pt x="308" y="277"/>
                  </a:lnTo>
                  <a:lnTo>
                    <a:pt x="397" y="296"/>
                  </a:lnTo>
                  <a:lnTo>
                    <a:pt x="542" y="291"/>
                  </a:lnTo>
                  <a:lnTo>
                    <a:pt x="570" y="262"/>
                  </a:lnTo>
                  <a:lnTo>
                    <a:pt x="572" y="224"/>
                  </a:lnTo>
                  <a:lnTo>
                    <a:pt x="557" y="179"/>
                  </a:lnTo>
                  <a:lnTo>
                    <a:pt x="635" y="218"/>
                  </a:lnTo>
                  <a:lnTo>
                    <a:pt x="802" y="243"/>
                  </a:lnTo>
                  <a:lnTo>
                    <a:pt x="967" y="232"/>
                  </a:lnTo>
                  <a:lnTo>
                    <a:pt x="1216" y="194"/>
                  </a:lnTo>
                  <a:lnTo>
                    <a:pt x="1268" y="165"/>
                  </a:lnTo>
                  <a:lnTo>
                    <a:pt x="1270" y="137"/>
                  </a:lnTo>
                  <a:lnTo>
                    <a:pt x="1252" y="114"/>
                  </a:lnTo>
                  <a:lnTo>
                    <a:pt x="1241" y="106"/>
                  </a:lnTo>
                  <a:lnTo>
                    <a:pt x="1325" y="129"/>
                  </a:lnTo>
                  <a:lnTo>
                    <a:pt x="1366" y="116"/>
                  </a:lnTo>
                  <a:lnTo>
                    <a:pt x="1465" y="82"/>
                  </a:lnTo>
                  <a:lnTo>
                    <a:pt x="1524" y="59"/>
                  </a:lnTo>
                  <a:lnTo>
                    <a:pt x="1579" y="36"/>
                  </a:lnTo>
                  <a:lnTo>
                    <a:pt x="1667" y="2"/>
                  </a:lnTo>
                  <a:lnTo>
                    <a:pt x="1703" y="0"/>
                  </a:lnTo>
                  <a:lnTo>
                    <a:pt x="1726" y="42"/>
                  </a:lnTo>
                  <a:lnTo>
                    <a:pt x="1745" y="80"/>
                  </a:lnTo>
                  <a:lnTo>
                    <a:pt x="1768" y="120"/>
                  </a:lnTo>
                  <a:lnTo>
                    <a:pt x="1794" y="163"/>
                  </a:lnTo>
                  <a:lnTo>
                    <a:pt x="1422" y="287"/>
                  </a:lnTo>
                  <a:lnTo>
                    <a:pt x="756" y="350"/>
                  </a:lnTo>
                  <a:lnTo>
                    <a:pt x="498" y="384"/>
                  </a:lnTo>
                  <a:lnTo>
                    <a:pt x="249" y="355"/>
                  </a:lnTo>
                  <a:lnTo>
                    <a:pt x="131" y="296"/>
                  </a:lnTo>
                  <a:lnTo>
                    <a:pt x="131" y="29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 flipH="1">
              <a:off x="4059" y="3558"/>
              <a:ext cx="839" cy="205"/>
            </a:xfrm>
            <a:custGeom>
              <a:avLst/>
              <a:gdLst/>
              <a:ahLst/>
              <a:cxnLst>
                <a:cxn ang="0">
                  <a:pos x="25" y="234"/>
                </a:cxn>
                <a:cxn ang="0">
                  <a:pos x="104" y="131"/>
                </a:cxn>
                <a:cxn ang="0">
                  <a:pos x="304" y="69"/>
                </a:cxn>
                <a:cxn ang="0">
                  <a:pos x="768" y="0"/>
                </a:cxn>
                <a:cxn ang="0">
                  <a:pos x="1302" y="34"/>
                </a:cxn>
                <a:cxn ang="0">
                  <a:pos x="1503" y="76"/>
                </a:cxn>
                <a:cxn ang="0">
                  <a:pos x="1594" y="116"/>
                </a:cxn>
                <a:cxn ang="0">
                  <a:pos x="1659" y="141"/>
                </a:cxn>
                <a:cxn ang="0">
                  <a:pos x="1678" y="175"/>
                </a:cxn>
                <a:cxn ang="0">
                  <a:pos x="1659" y="207"/>
                </a:cxn>
                <a:cxn ang="0">
                  <a:pos x="1629" y="240"/>
                </a:cxn>
                <a:cxn ang="0">
                  <a:pos x="1591" y="280"/>
                </a:cxn>
                <a:cxn ang="0">
                  <a:pos x="1408" y="175"/>
                </a:cxn>
                <a:cxn ang="0">
                  <a:pos x="1018" y="97"/>
                </a:cxn>
                <a:cxn ang="0">
                  <a:pos x="646" y="88"/>
                </a:cxn>
                <a:cxn ang="0">
                  <a:pos x="416" y="131"/>
                </a:cxn>
                <a:cxn ang="0">
                  <a:pos x="239" y="209"/>
                </a:cxn>
                <a:cxn ang="0">
                  <a:pos x="104" y="302"/>
                </a:cxn>
                <a:cxn ang="0">
                  <a:pos x="40" y="411"/>
                </a:cxn>
                <a:cxn ang="0">
                  <a:pos x="0" y="342"/>
                </a:cxn>
                <a:cxn ang="0">
                  <a:pos x="25" y="234"/>
                </a:cxn>
                <a:cxn ang="0">
                  <a:pos x="25" y="234"/>
                </a:cxn>
              </a:cxnLst>
              <a:rect l="0" t="0" r="r" b="b"/>
              <a:pathLst>
                <a:path w="1678" h="411">
                  <a:moveTo>
                    <a:pt x="25" y="234"/>
                  </a:moveTo>
                  <a:lnTo>
                    <a:pt x="104" y="131"/>
                  </a:lnTo>
                  <a:lnTo>
                    <a:pt x="304" y="69"/>
                  </a:lnTo>
                  <a:lnTo>
                    <a:pt x="768" y="0"/>
                  </a:lnTo>
                  <a:lnTo>
                    <a:pt x="1302" y="34"/>
                  </a:lnTo>
                  <a:lnTo>
                    <a:pt x="1503" y="76"/>
                  </a:lnTo>
                  <a:lnTo>
                    <a:pt x="1594" y="116"/>
                  </a:lnTo>
                  <a:lnTo>
                    <a:pt x="1659" y="141"/>
                  </a:lnTo>
                  <a:lnTo>
                    <a:pt x="1678" y="175"/>
                  </a:lnTo>
                  <a:lnTo>
                    <a:pt x="1659" y="207"/>
                  </a:lnTo>
                  <a:lnTo>
                    <a:pt x="1629" y="240"/>
                  </a:lnTo>
                  <a:lnTo>
                    <a:pt x="1591" y="280"/>
                  </a:lnTo>
                  <a:lnTo>
                    <a:pt x="1408" y="175"/>
                  </a:lnTo>
                  <a:lnTo>
                    <a:pt x="1018" y="97"/>
                  </a:lnTo>
                  <a:lnTo>
                    <a:pt x="646" y="88"/>
                  </a:lnTo>
                  <a:lnTo>
                    <a:pt x="416" y="131"/>
                  </a:lnTo>
                  <a:lnTo>
                    <a:pt x="239" y="209"/>
                  </a:lnTo>
                  <a:lnTo>
                    <a:pt x="104" y="302"/>
                  </a:lnTo>
                  <a:lnTo>
                    <a:pt x="40" y="411"/>
                  </a:lnTo>
                  <a:lnTo>
                    <a:pt x="0" y="342"/>
                  </a:lnTo>
                  <a:lnTo>
                    <a:pt x="25" y="234"/>
                  </a:lnTo>
                  <a:lnTo>
                    <a:pt x="25" y="23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 flipH="1">
              <a:off x="4166" y="2174"/>
              <a:ext cx="715" cy="267"/>
            </a:xfrm>
            <a:custGeom>
              <a:avLst/>
              <a:gdLst/>
              <a:ahLst/>
              <a:cxnLst>
                <a:cxn ang="0">
                  <a:pos x="528" y="279"/>
                </a:cxn>
                <a:cxn ang="0">
                  <a:pos x="553" y="127"/>
                </a:cxn>
                <a:cxn ang="0">
                  <a:pos x="656" y="0"/>
                </a:cxn>
                <a:cxn ang="0">
                  <a:pos x="720" y="43"/>
                </a:cxn>
                <a:cxn ang="0">
                  <a:pos x="813" y="83"/>
                </a:cxn>
                <a:cxn ang="0">
                  <a:pos x="774" y="157"/>
                </a:cxn>
                <a:cxn ang="0">
                  <a:pos x="768" y="220"/>
                </a:cxn>
                <a:cxn ang="0">
                  <a:pos x="749" y="298"/>
                </a:cxn>
                <a:cxn ang="0">
                  <a:pos x="882" y="328"/>
                </a:cxn>
                <a:cxn ang="0">
                  <a:pos x="1017" y="342"/>
                </a:cxn>
                <a:cxn ang="0">
                  <a:pos x="1258" y="382"/>
                </a:cxn>
                <a:cxn ang="0">
                  <a:pos x="1395" y="439"/>
                </a:cxn>
                <a:cxn ang="0">
                  <a:pos x="1429" y="471"/>
                </a:cxn>
                <a:cxn ang="0">
                  <a:pos x="1106" y="534"/>
                </a:cxn>
                <a:cxn ang="0">
                  <a:pos x="435" y="509"/>
                </a:cxn>
                <a:cxn ang="0">
                  <a:pos x="158" y="484"/>
                </a:cxn>
                <a:cxn ang="0">
                  <a:pos x="0" y="425"/>
                </a:cxn>
                <a:cxn ang="0">
                  <a:pos x="34" y="412"/>
                </a:cxn>
                <a:cxn ang="0">
                  <a:pos x="118" y="391"/>
                </a:cxn>
                <a:cxn ang="0">
                  <a:pos x="348" y="387"/>
                </a:cxn>
                <a:cxn ang="0">
                  <a:pos x="538" y="401"/>
                </a:cxn>
                <a:cxn ang="0">
                  <a:pos x="483" y="382"/>
                </a:cxn>
                <a:cxn ang="0">
                  <a:pos x="426" y="344"/>
                </a:cxn>
                <a:cxn ang="0">
                  <a:pos x="441" y="321"/>
                </a:cxn>
                <a:cxn ang="0">
                  <a:pos x="477" y="300"/>
                </a:cxn>
                <a:cxn ang="0">
                  <a:pos x="528" y="279"/>
                </a:cxn>
                <a:cxn ang="0">
                  <a:pos x="528" y="279"/>
                </a:cxn>
              </a:cxnLst>
              <a:rect l="0" t="0" r="r" b="b"/>
              <a:pathLst>
                <a:path w="1429" h="534">
                  <a:moveTo>
                    <a:pt x="528" y="279"/>
                  </a:moveTo>
                  <a:lnTo>
                    <a:pt x="553" y="127"/>
                  </a:lnTo>
                  <a:lnTo>
                    <a:pt x="656" y="0"/>
                  </a:lnTo>
                  <a:lnTo>
                    <a:pt x="720" y="43"/>
                  </a:lnTo>
                  <a:lnTo>
                    <a:pt x="813" y="83"/>
                  </a:lnTo>
                  <a:lnTo>
                    <a:pt x="774" y="157"/>
                  </a:lnTo>
                  <a:lnTo>
                    <a:pt x="768" y="220"/>
                  </a:lnTo>
                  <a:lnTo>
                    <a:pt x="749" y="298"/>
                  </a:lnTo>
                  <a:lnTo>
                    <a:pt x="882" y="328"/>
                  </a:lnTo>
                  <a:lnTo>
                    <a:pt x="1017" y="342"/>
                  </a:lnTo>
                  <a:lnTo>
                    <a:pt x="1258" y="382"/>
                  </a:lnTo>
                  <a:lnTo>
                    <a:pt x="1395" y="439"/>
                  </a:lnTo>
                  <a:lnTo>
                    <a:pt x="1429" y="471"/>
                  </a:lnTo>
                  <a:lnTo>
                    <a:pt x="1106" y="534"/>
                  </a:lnTo>
                  <a:lnTo>
                    <a:pt x="435" y="509"/>
                  </a:lnTo>
                  <a:lnTo>
                    <a:pt x="158" y="484"/>
                  </a:lnTo>
                  <a:lnTo>
                    <a:pt x="0" y="425"/>
                  </a:lnTo>
                  <a:lnTo>
                    <a:pt x="34" y="412"/>
                  </a:lnTo>
                  <a:lnTo>
                    <a:pt x="118" y="391"/>
                  </a:lnTo>
                  <a:lnTo>
                    <a:pt x="348" y="387"/>
                  </a:lnTo>
                  <a:lnTo>
                    <a:pt x="538" y="401"/>
                  </a:lnTo>
                  <a:lnTo>
                    <a:pt x="483" y="382"/>
                  </a:lnTo>
                  <a:lnTo>
                    <a:pt x="426" y="344"/>
                  </a:lnTo>
                  <a:lnTo>
                    <a:pt x="441" y="321"/>
                  </a:lnTo>
                  <a:lnTo>
                    <a:pt x="477" y="300"/>
                  </a:lnTo>
                  <a:lnTo>
                    <a:pt x="528" y="279"/>
                  </a:lnTo>
                  <a:lnTo>
                    <a:pt x="528" y="27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Freeform 15"/>
            <p:cNvSpPr>
              <a:spLocks/>
            </p:cNvSpPr>
            <p:nvPr/>
          </p:nvSpPr>
          <p:spPr bwMode="auto">
            <a:xfrm flipH="1">
              <a:off x="4656" y="3345"/>
              <a:ext cx="342" cy="8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31" y="44"/>
                </a:cxn>
                <a:cxn ang="0">
                  <a:pos x="304" y="0"/>
                </a:cxn>
                <a:cxn ang="0">
                  <a:pos x="392" y="82"/>
                </a:cxn>
                <a:cxn ang="0">
                  <a:pos x="576" y="44"/>
                </a:cxn>
                <a:cxn ang="0">
                  <a:pos x="684" y="54"/>
                </a:cxn>
                <a:cxn ang="0">
                  <a:pos x="669" y="65"/>
                </a:cxn>
                <a:cxn ang="0">
                  <a:pos x="627" y="93"/>
                </a:cxn>
                <a:cxn ang="0">
                  <a:pos x="570" y="128"/>
                </a:cxn>
                <a:cxn ang="0">
                  <a:pos x="508" y="156"/>
                </a:cxn>
                <a:cxn ang="0">
                  <a:pos x="399" y="175"/>
                </a:cxn>
                <a:cxn ang="0">
                  <a:pos x="318" y="156"/>
                </a:cxn>
                <a:cxn ang="0">
                  <a:pos x="263" y="126"/>
                </a:cxn>
                <a:cxn ang="0">
                  <a:pos x="215" y="103"/>
                </a:cxn>
                <a:cxn ang="0">
                  <a:pos x="137" y="103"/>
                </a:cxn>
                <a:cxn ang="0">
                  <a:pos x="29" y="63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84" h="175">
                  <a:moveTo>
                    <a:pt x="0" y="57"/>
                  </a:moveTo>
                  <a:lnTo>
                    <a:pt x="131" y="44"/>
                  </a:lnTo>
                  <a:lnTo>
                    <a:pt x="304" y="0"/>
                  </a:lnTo>
                  <a:lnTo>
                    <a:pt x="392" y="82"/>
                  </a:lnTo>
                  <a:lnTo>
                    <a:pt x="576" y="44"/>
                  </a:lnTo>
                  <a:lnTo>
                    <a:pt x="684" y="54"/>
                  </a:lnTo>
                  <a:lnTo>
                    <a:pt x="669" y="65"/>
                  </a:lnTo>
                  <a:lnTo>
                    <a:pt x="627" y="93"/>
                  </a:lnTo>
                  <a:lnTo>
                    <a:pt x="570" y="128"/>
                  </a:lnTo>
                  <a:lnTo>
                    <a:pt x="508" y="156"/>
                  </a:lnTo>
                  <a:lnTo>
                    <a:pt x="399" y="175"/>
                  </a:lnTo>
                  <a:lnTo>
                    <a:pt x="318" y="156"/>
                  </a:lnTo>
                  <a:lnTo>
                    <a:pt x="263" y="126"/>
                  </a:lnTo>
                  <a:lnTo>
                    <a:pt x="215" y="103"/>
                  </a:lnTo>
                  <a:lnTo>
                    <a:pt x="137" y="103"/>
                  </a:lnTo>
                  <a:lnTo>
                    <a:pt x="29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auto">
            <a:xfrm flipH="1">
              <a:off x="4612" y="3384"/>
              <a:ext cx="4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34"/>
                </a:cxn>
                <a:cxn ang="0">
                  <a:pos x="211" y="61"/>
                </a:cxn>
                <a:cxn ang="0">
                  <a:pos x="275" y="92"/>
                </a:cxn>
                <a:cxn ang="0">
                  <a:pos x="334" y="120"/>
                </a:cxn>
                <a:cxn ang="0">
                  <a:pos x="382" y="143"/>
                </a:cxn>
                <a:cxn ang="0">
                  <a:pos x="442" y="150"/>
                </a:cxn>
                <a:cxn ang="0">
                  <a:pos x="509" y="137"/>
                </a:cxn>
                <a:cxn ang="0">
                  <a:pos x="754" y="118"/>
                </a:cxn>
                <a:cxn ang="0">
                  <a:pos x="824" y="103"/>
                </a:cxn>
                <a:cxn ang="0">
                  <a:pos x="836" y="107"/>
                </a:cxn>
                <a:cxn ang="0">
                  <a:pos x="804" y="147"/>
                </a:cxn>
                <a:cxn ang="0">
                  <a:pos x="783" y="187"/>
                </a:cxn>
                <a:cxn ang="0">
                  <a:pos x="807" y="202"/>
                </a:cxn>
                <a:cxn ang="0">
                  <a:pos x="783" y="240"/>
                </a:cxn>
                <a:cxn ang="0">
                  <a:pos x="756" y="261"/>
                </a:cxn>
                <a:cxn ang="0">
                  <a:pos x="720" y="283"/>
                </a:cxn>
                <a:cxn ang="0">
                  <a:pos x="680" y="310"/>
                </a:cxn>
                <a:cxn ang="0">
                  <a:pos x="636" y="337"/>
                </a:cxn>
                <a:cxn ang="0">
                  <a:pos x="591" y="363"/>
                </a:cxn>
                <a:cxn ang="0">
                  <a:pos x="547" y="386"/>
                </a:cxn>
                <a:cxn ang="0">
                  <a:pos x="475" y="417"/>
                </a:cxn>
                <a:cxn ang="0">
                  <a:pos x="433" y="418"/>
                </a:cxn>
                <a:cxn ang="0">
                  <a:pos x="410" y="399"/>
                </a:cxn>
                <a:cxn ang="0">
                  <a:pos x="391" y="369"/>
                </a:cxn>
                <a:cxn ang="0">
                  <a:pos x="357" y="339"/>
                </a:cxn>
                <a:cxn ang="0">
                  <a:pos x="300" y="312"/>
                </a:cxn>
                <a:cxn ang="0">
                  <a:pos x="235" y="293"/>
                </a:cxn>
                <a:cxn ang="0">
                  <a:pos x="157" y="280"/>
                </a:cxn>
                <a:cxn ang="0">
                  <a:pos x="98" y="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6" h="418">
                  <a:moveTo>
                    <a:pt x="0" y="0"/>
                  </a:moveTo>
                  <a:lnTo>
                    <a:pt x="148" y="34"/>
                  </a:lnTo>
                  <a:lnTo>
                    <a:pt x="211" y="61"/>
                  </a:lnTo>
                  <a:lnTo>
                    <a:pt x="275" y="92"/>
                  </a:lnTo>
                  <a:lnTo>
                    <a:pt x="334" y="120"/>
                  </a:lnTo>
                  <a:lnTo>
                    <a:pt x="382" y="143"/>
                  </a:lnTo>
                  <a:lnTo>
                    <a:pt x="442" y="150"/>
                  </a:lnTo>
                  <a:lnTo>
                    <a:pt x="509" y="137"/>
                  </a:lnTo>
                  <a:lnTo>
                    <a:pt x="754" y="118"/>
                  </a:lnTo>
                  <a:lnTo>
                    <a:pt x="824" y="103"/>
                  </a:lnTo>
                  <a:lnTo>
                    <a:pt x="836" y="107"/>
                  </a:lnTo>
                  <a:lnTo>
                    <a:pt x="804" y="147"/>
                  </a:lnTo>
                  <a:lnTo>
                    <a:pt x="783" y="187"/>
                  </a:lnTo>
                  <a:lnTo>
                    <a:pt x="807" y="202"/>
                  </a:lnTo>
                  <a:lnTo>
                    <a:pt x="783" y="240"/>
                  </a:lnTo>
                  <a:lnTo>
                    <a:pt x="756" y="261"/>
                  </a:lnTo>
                  <a:lnTo>
                    <a:pt x="720" y="283"/>
                  </a:lnTo>
                  <a:lnTo>
                    <a:pt x="680" y="310"/>
                  </a:lnTo>
                  <a:lnTo>
                    <a:pt x="636" y="337"/>
                  </a:lnTo>
                  <a:lnTo>
                    <a:pt x="591" y="363"/>
                  </a:lnTo>
                  <a:lnTo>
                    <a:pt x="547" y="386"/>
                  </a:lnTo>
                  <a:lnTo>
                    <a:pt x="475" y="417"/>
                  </a:lnTo>
                  <a:lnTo>
                    <a:pt x="433" y="418"/>
                  </a:lnTo>
                  <a:lnTo>
                    <a:pt x="410" y="399"/>
                  </a:lnTo>
                  <a:lnTo>
                    <a:pt x="391" y="369"/>
                  </a:lnTo>
                  <a:lnTo>
                    <a:pt x="357" y="339"/>
                  </a:lnTo>
                  <a:lnTo>
                    <a:pt x="300" y="312"/>
                  </a:lnTo>
                  <a:lnTo>
                    <a:pt x="235" y="293"/>
                  </a:lnTo>
                  <a:lnTo>
                    <a:pt x="157" y="280"/>
                  </a:lnTo>
                  <a:lnTo>
                    <a:pt x="98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 flipH="1">
              <a:off x="4301" y="3109"/>
              <a:ext cx="411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9" y="99"/>
                </a:cxn>
                <a:cxn ang="0">
                  <a:pos x="821" y="177"/>
                </a:cxn>
                <a:cxn ang="0">
                  <a:pos x="753" y="367"/>
                </a:cxn>
                <a:cxn ang="0">
                  <a:pos x="660" y="378"/>
                </a:cxn>
                <a:cxn ang="0">
                  <a:pos x="513" y="314"/>
                </a:cxn>
                <a:cxn ang="0">
                  <a:pos x="10" y="1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21" h="378">
                  <a:moveTo>
                    <a:pt x="0" y="0"/>
                  </a:moveTo>
                  <a:lnTo>
                    <a:pt x="719" y="99"/>
                  </a:lnTo>
                  <a:lnTo>
                    <a:pt x="821" y="177"/>
                  </a:lnTo>
                  <a:lnTo>
                    <a:pt x="753" y="367"/>
                  </a:lnTo>
                  <a:lnTo>
                    <a:pt x="660" y="378"/>
                  </a:lnTo>
                  <a:lnTo>
                    <a:pt x="513" y="314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auto">
            <a:xfrm flipH="1">
              <a:off x="4661" y="3082"/>
              <a:ext cx="134" cy="154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30" y="53"/>
                </a:cxn>
                <a:cxn ang="0">
                  <a:pos x="0" y="146"/>
                </a:cxn>
                <a:cxn ang="0">
                  <a:pos x="30" y="201"/>
                </a:cxn>
                <a:cxn ang="0">
                  <a:pos x="108" y="235"/>
                </a:cxn>
                <a:cxn ang="0">
                  <a:pos x="167" y="308"/>
                </a:cxn>
                <a:cxn ang="0">
                  <a:pos x="226" y="254"/>
                </a:cxn>
                <a:cxn ang="0">
                  <a:pos x="211" y="211"/>
                </a:cxn>
                <a:cxn ang="0">
                  <a:pos x="270" y="131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270" h="308">
                  <a:moveTo>
                    <a:pt x="118" y="0"/>
                  </a:moveTo>
                  <a:lnTo>
                    <a:pt x="30" y="53"/>
                  </a:lnTo>
                  <a:lnTo>
                    <a:pt x="0" y="146"/>
                  </a:lnTo>
                  <a:lnTo>
                    <a:pt x="30" y="201"/>
                  </a:lnTo>
                  <a:lnTo>
                    <a:pt x="108" y="235"/>
                  </a:lnTo>
                  <a:lnTo>
                    <a:pt x="167" y="308"/>
                  </a:lnTo>
                  <a:lnTo>
                    <a:pt x="226" y="254"/>
                  </a:lnTo>
                  <a:lnTo>
                    <a:pt x="211" y="211"/>
                  </a:lnTo>
                  <a:lnTo>
                    <a:pt x="270" y="131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 flipH="1">
              <a:off x="4373" y="3148"/>
              <a:ext cx="180" cy="150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" y="80"/>
                </a:cxn>
                <a:cxn ang="0">
                  <a:pos x="0" y="167"/>
                </a:cxn>
                <a:cxn ang="0">
                  <a:pos x="21" y="270"/>
                </a:cxn>
                <a:cxn ang="0">
                  <a:pos x="108" y="279"/>
                </a:cxn>
                <a:cxn ang="0">
                  <a:pos x="137" y="236"/>
                </a:cxn>
                <a:cxn ang="0">
                  <a:pos x="192" y="300"/>
                </a:cxn>
                <a:cxn ang="0">
                  <a:pos x="245" y="275"/>
                </a:cxn>
                <a:cxn ang="0">
                  <a:pos x="279" y="148"/>
                </a:cxn>
                <a:cxn ang="0">
                  <a:pos x="279" y="104"/>
                </a:cxn>
                <a:cxn ang="0">
                  <a:pos x="361" y="70"/>
                </a:cxn>
                <a:cxn ang="0">
                  <a:pos x="270" y="6"/>
                </a:cxn>
                <a:cxn ang="0">
                  <a:pos x="146" y="0"/>
                </a:cxn>
                <a:cxn ang="0">
                  <a:pos x="93" y="15"/>
                </a:cxn>
                <a:cxn ang="0">
                  <a:pos x="93" y="15"/>
                </a:cxn>
              </a:cxnLst>
              <a:rect l="0" t="0" r="r" b="b"/>
              <a:pathLst>
                <a:path w="361" h="300">
                  <a:moveTo>
                    <a:pt x="93" y="15"/>
                  </a:moveTo>
                  <a:lnTo>
                    <a:pt x="9" y="80"/>
                  </a:lnTo>
                  <a:lnTo>
                    <a:pt x="0" y="167"/>
                  </a:lnTo>
                  <a:lnTo>
                    <a:pt x="21" y="270"/>
                  </a:lnTo>
                  <a:lnTo>
                    <a:pt x="108" y="279"/>
                  </a:lnTo>
                  <a:lnTo>
                    <a:pt x="137" y="236"/>
                  </a:lnTo>
                  <a:lnTo>
                    <a:pt x="192" y="300"/>
                  </a:lnTo>
                  <a:lnTo>
                    <a:pt x="245" y="275"/>
                  </a:lnTo>
                  <a:lnTo>
                    <a:pt x="279" y="148"/>
                  </a:lnTo>
                  <a:lnTo>
                    <a:pt x="279" y="104"/>
                  </a:lnTo>
                  <a:lnTo>
                    <a:pt x="361" y="70"/>
                  </a:lnTo>
                  <a:lnTo>
                    <a:pt x="270" y="6"/>
                  </a:lnTo>
                  <a:lnTo>
                    <a:pt x="146" y="0"/>
                  </a:lnTo>
                  <a:lnTo>
                    <a:pt x="93" y="15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 flipH="1">
              <a:off x="4045" y="2507"/>
              <a:ext cx="884" cy="970"/>
            </a:xfrm>
            <a:custGeom>
              <a:avLst/>
              <a:gdLst/>
              <a:ahLst/>
              <a:cxnLst>
                <a:cxn ang="0">
                  <a:pos x="23" y="125"/>
                </a:cxn>
                <a:cxn ang="0">
                  <a:pos x="78" y="47"/>
                </a:cxn>
                <a:cxn ang="0">
                  <a:pos x="152" y="7"/>
                </a:cxn>
                <a:cxn ang="0">
                  <a:pos x="401" y="23"/>
                </a:cxn>
                <a:cxn ang="0">
                  <a:pos x="540" y="184"/>
                </a:cxn>
                <a:cxn ang="0">
                  <a:pos x="597" y="264"/>
                </a:cxn>
                <a:cxn ang="0">
                  <a:pos x="686" y="304"/>
                </a:cxn>
                <a:cxn ang="0">
                  <a:pos x="737" y="351"/>
                </a:cxn>
                <a:cxn ang="0">
                  <a:pos x="680" y="395"/>
                </a:cxn>
                <a:cxn ang="0">
                  <a:pos x="705" y="471"/>
                </a:cxn>
                <a:cxn ang="0">
                  <a:pos x="758" y="395"/>
                </a:cxn>
                <a:cxn ang="0">
                  <a:pos x="817" y="363"/>
                </a:cxn>
                <a:cxn ang="0">
                  <a:pos x="943" y="406"/>
                </a:cxn>
                <a:cxn ang="0">
                  <a:pos x="1043" y="486"/>
                </a:cxn>
                <a:cxn ang="0">
                  <a:pos x="1133" y="595"/>
                </a:cxn>
                <a:cxn ang="0">
                  <a:pos x="1199" y="709"/>
                </a:cxn>
                <a:cxn ang="0">
                  <a:pos x="1251" y="798"/>
                </a:cxn>
                <a:cxn ang="0">
                  <a:pos x="1306" y="857"/>
                </a:cxn>
                <a:cxn ang="0">
                  <a:pos x="1395" y="905"/>
                </a:cxn>
                <a:cxn ang="0">
                  <a:pos x="1513" y="950"/>
                </a:cxn>
                <a:cxn ang="0">
                  <a:pos x="1633" y="1015"/>
                </a:cxn>
                <a:cxn ang="0">
                  <a:pos x="1654" y="1085"/>
                </a:cxn>
                <a:cxn ang="0">
                  <a:pos x="1602" y="1053"/>
                </a:cxn>
                <a:cxn ang="0">
                  <a:pos x="1560" y="1032"/>
                </a:cxn>
                <a:cxn ang="0">
                  <a:pos x="1627" y="1106"/>
                </a:cxn>
                <a:cxn ang="0">
                  <a:pos x="1716" y="1209"/>
                </a:cxn>
                <a:cxn ang="0">
                  <a:pos x="1722" y="1292"/>
                </a:cxn>
                <a:cxn ang="0">
                  <a:pos x="1629" y="1321"/>
                </a:cxn>
                <a:cxn ang="0">
                  <a:pos x="1530" y="1287"/>
                </a:cxn>
                <a:cxn ang="0">
                  <a:pos x="1526" y="1420"/>
                </a:cxn>
                <a:cxn ang="0">
                  <a:pos x="1693" y="1534"/>
                </a:cxn>
                <a:cxn ang="0">
                  <a:pos x="1718" y="1577"/>
                </a:cxn>
                <a:cxn ang="0">
                  <a:pos x="1595" y="1610"/>
                </a:cxn>
                <a:cxn ang="0">
                  <a:pos x="1722" y="1870"/>
                </a:cxn>
                <a:cxn ang="0">
                  <a:pos x="1496" y="1802"/>
                </a:cxn>
                <a:cxn ang="0">
                  <a:pos x="1433" y="1889"/>
                </a:cxn>
                <a:cxn ang="0">
                  <a:pos x="1253" y="1933"/>
                </a:cxn>
                <a:cxn ang="0">
                  <a:pos x="1072" y="1591"/>
                </a:cxn>
                <a:cxn ang="0">
                  <a:pos x="1256" y="1477"/>
                </a:cxn>
                <a:cxn ang="0">
                  <a:pos x="1085" y="1355"/>
                </a:cxn>
                <a:cxn ang="0">
                  <a:pos x="812" y="1292"/>
                </a:cxn>
                <a:cxn ang="0">
                  <a:pos x="464" y="1237"/>
                </a:cxn>
                <a:cxn ang="0">
                  <a:pos x="327" y="1131"/>
                </a:cxn>
                <a:cxn ang="0">
                  <a:pos x="241" y="1020"/>
                </a:cxn>
                <a:cxn ang="0">
                  <a:pos x="173" y="895"/>
                </a:cxn>
                <a:cxn ang="0">
                  <a:pos x="84" y="572"/>
                </a:cxn>
                <a:cxn ang="0">
                  <a:pos x="298" y="479"/>
                </a:cxn>
                <a:cxn ang="0">
                  <a:pos x="196" y="332"/>
                </a:cxn>
                <a:cxn ang="0">
                  <a:pos x="49" y="220"/>
                </a:cxn>
                <a:cxn ang="0">
                  <a:pos x="0" y="171"/>
                </a:cxn>
              </a:cxnLst>
              <a:rect l="0" t="0" r="r" b="b"/>
              <a:pathLst>
                <a:path w="1769" h="1939">
                  <a:moveTo>
                    <a:pt x="0" y="171"/>
                  </a:moveTo>
                  <a:lnTo>
                    <a:pt x="23" y="125"/>
                  </a:lnTo>
                  <a:lnTo>
                    <a:pt x="48" y="85"/>
                  </a:lnTo>
                  <a:lnTo>
                    <a:pt x="78" y="47"/>
                  </a:lnTo>
                  <a:lnTo>
                    <a:pt x="112" y="23"/>
                  </a:lnTo>
                  <a:lnTo>
                    <a:pt x="152" y="7"/>
                  </a:lnTo>
                  <a:lnTo>
                    <a:pt x="236" y="0"/>
                  </a:lnTo>
                  <a:lnTo>
                    <a:pt x="401" y="23"/>
                  </a:lnTo>
                  <a:lnTo>
                    <a:pt x="504" y="102"/>
                  </a:lnTo>
                  <a:lnTo>
                    <a:pt x="540" y="184"/>
                  </a:lnTo>
                  <a:lnTo>
                    <a:pt x="563" y="228"/>
                  </a:lnTo>
                  <a:lnTo>
                    <a:pt x="597" y="264"/>
                  </a:lnTo>
                  <a:lnTo>
                    <a:pt x="641" y="287"/>
                  </a:lnTo>
                  <a:lnTo>
                    <a:pt x="686" y="304"/>
                  </a:lnTo>
                  <a:lnTo>
                    <a:pt x="743" y="332"/>
                  </a:lnTo>
                  <a:lnTo>
                    <a:pt x="737" y="351"/>
                  </a:lnTo>
                  <a:lnTo>
                    <a:pt x="715" y="372"/>
                  </a:lnTo>
                  <a:lnTo>
                    <a:pt x="680" y="395"/>
                  </a:lnTo>
                  <a:lnTo>
                    <a:pt x="680" y="519"/>
                  </a:lnTo>
                  <a:lnTo>
                    <a:pt x="705" y="471"/>
                  </a:lnTo>
                  <a:lnTo>
                    <a:pt x="732" y="431"/>
                  </a:lnTo>
                  <a:lnTo>
                    <a:pt x="758" y="395"/>
                  </a:lnTo>
                  <a:lnTo>
                    <a:pt x="785" y="372"/>
                  </a:lnTo>
                  <a:lnTo>
                    <a:pt x="817" y="363"/>
                  </a:lnTo>
                  <a:lnTo>
                    <a:pt x="895" y="382"/>
                  </a:lnTo>
                  <a:lnTo>
                    <a:pt x="943" y="406"/>
                  </a:lnTo>
                  <a:lnTo>
                    <a:pt x="992" y="443"/>
                  </a:lnTo>
                  <a:lnTo>
                    <a:pt x="1043" y="486"/>
                  </a:lnTo>
                  <a:lnTo>
                    <a:pt x="1091" y="538"/>
                  </a:lnTo>
                  <a:lnTo>
                    <a:pt x="1133" y="595"/>
                  </a:lnTo>
                  <a:lnTo>
                    <a:pt x="1169" y="652"/>
                  </a:lnTo>
                  <a:lnTo>
                    <a:pt x="1199" y="709"/>
                  </a:lnTo>
                  <a:lnTo>
                    <a:pt x="1228" y="758"/>
                  </a:lnTo>
                  <a:lnTo>
                    <a:pt x="1251" y="798"/>
                  </a:lnTo>
                  <a:lnTo>
                    <a:pt x="1275" y="830"/>
                  </a:lnTo>
                  <a:lnTo>
                    <a:pt x="1306" y="857"/>
                  </a:lnTo>
                  <a:lnTo>
                    <a:pt x="1344" y="880"/>
                  </a:lnTo>
                  <a:lnTo>
                    <a:pt x="1395" y="905"/>
                  </a:lnTo>
                  <a:lnTo>
                    <a:pt x="1454" y="927"/>
                  </a:lnTo>
                  <a:lnTo>
                    <a:pt x="1513" y="950"/>
                  </a:lnTo>
                  <a:lnTo>
                    <a:pt x="1564" y="973"/>
                  </a:lnTo>
                  <a:lnTo>
                    <a:pt x="1633" y="1015"/>
                  </a:lnTo>
                  <a:lnTo>
                    <a:pt x="1654" y="1032"/>
                  </a:lnTo>
                  <a:lnTo>
                    <a:pt x="1654" y="1085"/>
                  </a:lnTo>
                  <a:lnTo>
                    <a:pt x="1636" y="1076"/>
                  </a:lnTo>
                  <a:lnTo>
                    <a:pt x="1602" y="1053"/>
                  </a:lnTo>
                  <a:lnTo>
                    <a:pt x="1568" y="1032"/>
                  </a:lnTo>
                  <a:lnTo>
                    <a:pt x="1560" y="1032"/>
                  </a:lnTo>
                  <a:lnTo>
                    <a:pt x="1583" y="1060"/>
                  </a:lnTo>
                  <a:lnTo>
                    <a:pt x="1627" y="1106"/>
                  </a:lnTo>
                  <a:lnTo>
                    <a:pt x="1676" y="1159"/>
                  </a:lnTo>
                  <a:lnTo>
                    <a:pt x="1716" y="1209"/>
                  </a:lnTo>
                  <a:lnTo>
                    <a:pt x="1743" y="1266"/>
                  </a:lnTo>
                  <a:lnTo>
                    <a:pt x="1722" y="1292"/>
                  </a:lnTo>
                  <a:lnTo>
                    <a:pt x="1682" y="1313"/>
                  </a:lnTo>
                  <a:lnTo>
                    <a:pt x="1629" y="1321"/>
                  </a:lnTo>
                  <a:lnTo>
                    <a:pt x="1564" y="1302"/>
                  </a:lnTo>
                  <a:lnTo>
                    <a:pt x="1530" y="1287"/>
                  </a:lnTo>
                  <a:lnTo>
                    <a:pt x="1462" y="1258"/>
                  </a:lnTo>
                  <a:lnTo>
                    <a:pt x="1526" y="1420"/>
                  </a:lnTo>
                  <a:lnTo>
                    <a:pt x="1633" y="1522"/>
                  </a:lnTo>
                  <a:lnTo>
                    <a:pt x="1693" y="1534"/>
                  </a:lnTo>
                  <a:lnTo>
                    <a:pt x="1745" y="1560"/>
                  </a:lnTo>
                  <a:lnTo>
                    <a:pt x="1718" y="1577"/>
                  </a:lnTo>
                  <a:lnTo>
                    <a:pt x="1667" y="1593"/>
                  </a:lnTo>
                  <a:lnTo>
                    <a:pt x="1595" y="1610"/>
                  </a:lnTo>
                  <a:lnTo>
                    <a:pt x="1769" y="1786"/>
                  </a:lnTo>
                  <a:lnTo>
                    <a:pt x="1722" y="1870"/>
                  </a:lnTo>
                  <a:lnTo>
                    <a:pt x="1608" y="1895"/>
                  </a:lnTo>
                  <a:lnTo>
                    <a:pt x="1496" y="1802"/>
                  </a:lnTo>
                  <a:lnTo>
                    <a:pt x="1433" y="1777"/>
                  </a:lnTo>
                  <a:lnTo>
                    <a:pt x="1433" y="1889"/>
                  </a:lnTo>
                  <a:lnTo>
                    <a:pt x="1349" y="1939"/>
                  </a:lnTo>
                  <a:lnTo>
                    <a:pt x="1253" y="1933"/>
                  </a:lnTo>
                  <a:lnTo>
                    <a:pt x="1163" y="1830"/>
                  </a:lnTo>
                  <a:lnTo>
                    <a:pt x="1072" y="1591"/>
                  </a:lnTo>
                  <a:lnTo>
                    <a:pt x="1188" y="1570"/>
                  </a:lnTo>
                  <a:lnTo>
                    <a:pt x="1256" y="1477"/>
                  </a:lnTo>
                  <a:lnTo>
                    <a:pt x="1197" y="1374"/>
                  </a:lnTo>
                  <a:lnTo>
                    <a:pt x="1085" y="1355"/>
                  </a:lnTo>
                  <a:lnTo>
                    <a:pt x="899" y="1281"/>
                  </a:lnTo>
                  <a:lnTo>
                    <a:pt x="812" y="1292"/>
                  </a:lnTo>
                  <a:lnTo>
                    <a:pt x="631" y="1292"/>
                  </a:lnTo>
                  <a:lnTo>
                    <a:pt x="464" y="1237"/>
                  </a:lnTo>
                  <a:lnTo>
                    <a:pt x="393" y="1190"/>
                  </a:lnTo>
                  <a:lnTo>
                    <a:pt x="327" y="1131"/>
                  </a:lnTo>
                  <a:lnTo>
                    <a:pt x="268" y="1058"/>
                  </a:lnTo>
                  <a:lnTo>
                    <a:pt x="241" y="1020"/>
                  </a:lnTo>
                  <a:lnTo>
                    <a:pt x="217" y="979"/>
                  </a:lnTo>
                  <a:lnTo>
                    <a:pt x="173" y="895"/>
                  </a:lnTo>
                  <a:lnTo>
                    <a:pt x="137" y="808"/>
                  </a:lnTo>
                  <a:lnTo>
                    <a:pt x="84" y="572"/>
                  </a:lnTo>
                  <a:lnTo>
                    <a:pt x="264" y="547"/>
                  </a:lnTo>
                  <a:lnTo>
                    <a:pt x="298" y="479"/>
                  </a:lnTo>
                  <a:lnTo>
                    <a:pt x="264" y="336"/>
                  </a:lnTo>
                  <a:lnTo>
                    <a:pt x="196" y="332"/>
                  </a:lnTo>
                  <a:lnTo>
                    <a:pt x="74" y="268"/>
                  </a:lnTo>
                  <a:lnTo>
                    <a:pt x="49" y="22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66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auto">
            <a:xfrm flipH="1">
              <a:off x="4788" y="2537"/>
              <a:ext cx="68" cy="8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4" y="19"/>
                </a:cxn>
                <a:cxn ang="0">
                  <a:pos x="0" y="72"/>
                </a:cxn>
                <a:cxn ang="0">
                  <a:pos x="0" y="131"/>
                </a:cxn>
                <a:cxn ang="0">
                  <a:pos x="54" y="171"/>
                </a:cxn>
                <a:cxn ang="0">
                  <a:pos x="137" y="165"/>
                </a:cxn>
                <a:cxn ang="0">
                  <a:pos x="99" y="87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137" h="171">
                  <a:moveTo>
                    <a:pt x="94" y="0"/>
                  </a:moveTo>
                  <a:lnTo>
                    <a:pt x="44" y="19"/>
                  </a:lnTo>
                  <a:lnTo>
                    <a:pt x="0" y="72"/>
                  </a:lnTo>
                  <a:lnTo>
                    <a:pt x="0" y="131"/>
                  </a:lnTo>
                  <a:lnTo>
                    <a:pt x="54" y="171"/>
                  </a:lnTo>
                  <a:lnTo>
                    <a:pt x="137" y="165"/>
                  </a:lnTo>
                  <a:lnTo>
                    <a:pt x="99" y="8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auto">
            <a:xfrm flipH="1">
              <a:off x="4788" y="2627"/>
              <a:ext cx="196" cy="232"/>
            </a:xfrm>
            <a:custGeom>
              <a:avLst/>
              <a:gdLst/>
              <a:ahLst/>
              <a:cxnLst>
                <a:cxn ang="0">
                  <a:pos x="30" y="386"/>
                </a:cxn>
                <a:cxn ang="0">
                  <a:pos x="21" y="230"/>
                </a:cxn>
                <a:cxn ang="0">
                  <a:pos x="26" y="150"/>
                </a:cxn>
                <a:cxn ang="0">
                  <a:pos x="49" y="109"/>
                </a:cxn>
                <a:cxn ang="0">
                  <a:pos x="89" y="82"/>
                </a:cxn>
                <a:cxn ang="0">
                  <a:pos x="53" y="69"/>
                </a:cxn>
                <a:cxn ang="0">
                  <a:pos x="24" y="59"/>
                </a:cxn>
                <a:cxn ang="0">
                  <a:pos x="49" y="10"/>
                </a:cxn>
                <a:cxn ang="0">
                  <a:pos x="99" y="0"/>
                </a:cxn>
                <a:cxn ang="0">
                  <a:pos x="182" y="29"/>
                </a:cxn>
                <a:cxn ang="0">
                  <a:pos x="230" y="44"/>
                </a:cxn>
                <a:cxn ang="0">
                  <a:pos x="304" y="93"/>
                </a:cxn>
                <a:cxn ang="0">
                  <a:pos x="338" y="93"/>
                </a:cxn>
                <a:cxn ang="0">
                  <a:pos x="387" y="175"/>
                </a:cxn>
                <a:cxn ang="0">
                  <a:pos x="391" y="280"/>
                </a:cxn>
                <a:cxn ang="0">
                  <a:pos x="313" y="302"/>
                </a:cxn>
                <a:cxn ang="0">
                  <a:pos x="254" y="323"/>
                </a:cxn>
                <a:cxn ang="0">
                  <a:pos x="167" y="333"/>
                </a:cxn>
                <a:cxn ang="0">
                  <a:pos x="148" y="358"/>
                </a:cxn>
                <a:cxn ang="0">
                  <a:pos x="114" y="407"/>
                </a:cxn>
                <a:cxn ang="0">
                  <a:pos x="81" y="441"/>
                </a:cxn>
                <a:cxn ang="0">
                  <a:pos x="49" y="460"/>
                </a:cxn>
                <a:cxn ang="0">
                  <a:pos x="17" y="464"/>
                </a:cxn>
                <a:cxn ang="0">
                  <a:pos x="0" y="445"/>
                </a:cxn>
                <a:cxn ang="0">
                  <a:pos x="15" y="409"/>
                </a:cxn>
                <a:cxn ang="0">
                  <a:pos x="30" y="386"/>
                </a:cxn>
                <a:cxn ang="0">
                  <a:pos x="30" y="386"/>
                </a:cxn>
              </a:cxnLst>
              <a:rect l="0" t="0" r="r" b="b"/>
              <a:pathLst>
                <a:path w="391" h="464">
                  <a:moveTo>
                    <a:pt x="30" y="386"/>
                  </a:moveTo>
                  <a:lnTo>
                    <a:pt x="21" y="230"/>
                  </a:lnTo>
                  <a:lnTo>
                    <a:pt x="26" y="150"/>
                  </a:lnTo>
                  <a:lnTo>
                    <a:pt x="49" y="109"/>
                  </a:lnTo>
                  <a:lnTo>
                    <a:pt x="89" y="82"/>
                  </a:lnTo>
                  <a:lnTo>
                    <a:pt x="53" y="69"/>
                  </a:lnTo>
                  <a:lnTo>
                    <a:pt x="24" y="59"/>
                  </a:lnTo>
                  <a:lnTo>
                    <a:pt x="49" y="10"/>
                  </a:lnTo>
                  <a:lnTo>
                    <a:pt x="99" y="0"/>
                  </a:lnTo>
                  <a:lnTo>
                    <a:pt x="182" y="29"/>
                  </a:lnTo>
                  <a:lnTo>
                    <a:pt x="230" y="44"/>
                  </a:lnTo>
                  <a:lnTo>
                    <a:pt x="304" y="93"/>
                  </a:lnTo>
                  <a:lnTo>
                    <a:pt x="338" y="93"/>
                  </a:lnTo>
                  <a:lnTo>
                    <a:pt x="387" y="175"/>
                  </a:lnTo>
                  <a:lnTo>
                    <a:pt x="391" y="280"/>
                  </a:lnTo>
                  <a:lnTo>
                    <a:pt x="313" y="302"/>
                  </a:lnTo>
                  <a:lnTo>
                    <a:pt x="254" y="323"/>
                  </a:lnTo>
                  <a:lnTo>
                    <a:pt x="167" y="333"/>
                  </a:lnTo>
                  <a:lnTo>
                    <a:pt x="148" y="358"/>
                  </a:lnTo>
                  <a:lnTo>
                    <a:pt x="114" y="407"/>
                  </a:lnTo>
                  <a:lnTo>
                    <a:pt x="81" y="441"/>
                  </a:lnTo>
                  <a:lnTo>
                    <a:pt x="49" y="460"/>
                  </a:lnTo>
                  <a:lnTo>
                    <a:pt x="17" y="464"/>
                  </a:lnTo>
                  <a:lnTo>
                    <a:pt x="0" y="445"/>
                  </a:lnTo>
                  <a:lnTo>
                    <a:pt x="15" y="409"/>
                  </a:lnTo>
                  <a:lnTo>
                    <a:pt x="30" y="386"/>
                  </a:lnTo>
                  <a:lnTo>
                    <a:pt x="30" y="38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23"/>
            <p:cNvSpPr>
              <a:spLocks/>
            </p:cNvSpPr>
            <p:nvPr/>
          </p:nvSpPr>
          <p:spPr bwMode="auto">
            <a:xfrm flipH="1">
              <a:off x="4734" y="2676"/>
              <a:ext cx="154" cy="231"/>
            </a:xfrm>
            <a:custGeom>
              <a:avLst/>
              <a:gdLst/>
              <a:ahLst/>
              <a:cxnLst>
                <a:cxn ang="0">
                  <a:pos x="13" y="270"/>
                </a:cxn>
                <a:cxn ang="0">
                  <a:pos x="38" y="354"/>
                </a:cxn>
                <a:cxn ang="0">
                  <a:pos x="59" y="418"/>
                </a:cxn>
                <a:cxn ang="0">
                  <a:pos x="78" y="460"/>
                </a:cxn>
                <a:cxn ang="0">
                  <a:pos x="87" y="462"/>
                </a:cxn>
                <a:cxn ang="0">
                  <a:pos x="93" y="435"/>
                </a:cxn>
                <a:cxn ang="0">
                  <a:pos x="102" y="378"/>
                </a:cxn>
                <a:cxn ang="0">
                  <a:pos x="131" y="409"/>
                </a:cxn>
                <a:cxn ang="0">
                  <a:pos x="148" y="437"/>
                </a:cxn>
                <a:cxn ang="0">
                  <a:pos x="161" y="451"/>
                </a:cxn>
                <a:cxn ang="0">
                  <a:pos x="171" y="415"/>
                </a:cxn>
                <a:cxn ang="0">
                  <a:pos x="180" y="358"/>
                </a:cxn>
                <a:cxn ang="0">
                  <a:pos x="207" y="350"/>
                </a:cxn>
                <a:cxn ang="0">
                  <a:pos x="230" y="354"/>
                </a:cxn>
                <a:cxn ang="0">
                  <a:pos x="224" y="270"/>
                </a:cxn>
                <a:cxn ang="0">
                  <a:pos x="237" y="240"/>
                </a:cxn>
                <a:cxn ang="0">
                  <a:pos x="258" y="209"/>
                </a:cxn>
                <a:cxn ang="0">
                  <a:pos x="298" y="152"/>
                </a:cxn>
                <a:cxn ang="0">
                  <a:pos x="308" y="110"/>
                </a:cxn>
                <a:cxn ang="0">
                  <a:pos x="277" y="69"/>
                </a:cxn>
                <a:cxn ang="0">
                  <a:pos x="249" y="46"/>
                </a:cxn>
                <a:cxn ang="0">
                  <a:pos x="216" y="25"/>
                </a:cxn>
                <a:cxn ang="0">
                  <a:pos x="180" y="0"/>
                </a:cxn>
                <a:cxn ang="0">
                  <a:pos x="199" y="183"/>
                </a:cxn>
                <a:cxn ang="0">
                  <a:pos x="152" y="211"/>
                </a:cxn>
                <a:cxn ang="0">
                  <a:pos x="62" y="226"/>
                </a:cxn>
                <a:cxn ang="0">
                  <a:pos x="0" y="236"/>
                </a:cxn>
                <a:cxn ang="0">
                  <a:pos x="13" y="270"/>
                </a:cxn>
                <a:cxn ang="0">
                  <a:pos x="13" y="270"/>
                </a:cxn>
              </a:cxnLst>
              <a:rect l="0" t="0" r="r" b="b"/>
              <a:pathLst>
                <a:path w="308" h="462">
                  <a:moveTo>
                    <a:pt x="13" y="270"/>
                  </a:moveTo>
                  <a:lnTo>
                    <a:pt x="38" y="354"/>
                  </a:lnTo>
                  <a:lnTo>
                    <a:pt x="59" y="418"/>
                  </a:lnTo>
                  <a:lnTo>
                    <a:pt x="78" y="460"/>
                  </a:lnTo>
                  <a:lnTo>
                    <a:pt x="87" y="462"/>
                  </a:lnTo>
                  <a:lnTo>
                    <a:pt x="93" y="435"/>
                  </a:lnTo>
                  <a:lnTo>
                    <a:pt x="102" y="378"/>
                  </a:lnTo>
                  <a:lnTo>
                    <a:pt x="131" y="409"/>
                  </a:lnTo>
                  <a:lnTo>
                    <a:pt x="148" y="437"/>
                  </a:lnTo>
                  <a:lnTo>
                    <a:pt x="161" y="451"/>
                  </a:lnTo>
                  <a:lnTo>
                    <a:pt x="171" y="415"/>
                  </a:lnTo>
                  <a:lnTo>
                    <a:pt x="180" y="358"/>
                  </a:lnTo>
                  <a:lnTo>
                    <a:pt x="207" y="350"/>
                  </a:lnTo>
                  <a:lnTo>
                    <a:pt x="230" y="354"/>
                  </a:lnTo>
                  <a:lnTo>
                    <a:pt x="224" y="270"/>
                  </a:lnTo>
                  <a:lnTo>
                    <a:pt x="237" y="240"/>
                  </a:lnTo>
                  <a:lnTo>
                    <a:pt x="258" y="209"/>
                  </a:lnTo>
                  <a:lnTo>
                    <a:pt x="298" y="152"/>
                  </a:lnTo>
                  <a:lnTo>
                    <a:pt x="308" y="110"/>
                  </a:lnTo>
                  <a:lnTo>
                    <a:pt x="277" y="69"/>
                  </a:lnTo>
                  <a:lnTo>
                    <a:pt x="249" y="46"/>
                  </a:lnTo>
                  <a:lnTo>
                    <a:pt x="216" y="25"/>
                  </a:lnTo>
                  <a:lnTo>
                    <a:pt x="180" y="0"/>
                  </a:lnTo>
                  <a:lnTo>
                    <a:pt x="199" y="183"/>
                  </a:lnTo>
                  <a:lnTo>
                    <a:pt x="152" y="211"/>
                  </a:lnTo>
                  <a:lnTo>
                    <a:pt x="62" y="226"/>
                  </a:lnTo>
                  <a:lnTo>
                    <a:pt x="0" y="236"/>
                  </a:lnTo>
                  <a:lnTo>
                    <a:pt x="13" y="270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24"/>
            <p:cNvSpPr>
              <a:spLocks/>
            </p:cNvSpPr>
            <p:nvPr/>
          </p:nvSpPr>
          <p:spPr bwMode="auto">
            <a:xfrm flipH="1">
              <a:off x="4137" y="2832"/>
              <a:ext cx="661" cy="589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96" y="199"/>
                </a:cxn>
                <a:cxn ang="0">
                  <a:pos x="150" y="165"/>
                </a:cxn>
                <a:cxn ang="0">
                  <a:pos x="154" y="232"/>
                </a:cxn>
                <a:cxn ang="0">
                  <a:pos x="93" y="268"/>
                </a:cxn>
                <a:cxn ang="0">
                  <a:pos x="17" y="226"/>
                </a:cxn>
                <a:cxn ang="0">
                  <a:pos x="0" y="270"/>
                </a:cxn>
                <a:cxn ang="0">
                  <a:pos x="36" y="357"/>
                </a:cxn>
                <a:cxn ang="0">
                  <a:pos x="95" y="426"/>
                </a:cxn>
                <a:cxn ang="0">
                  <a:pos x="168" y="469"/>
                </a:cxn>
                <a:cxn ang="0">
                  <a:pos x="263" y="557"/>
                </a:cxn>
                <a:cxn ang="0">
                  <a:pos x="217" y="587"/>
                </a:cxn>
                <a:cxn ang="0">
                  <a:pos x="643" y="656"/>
                </a:cxn>
                <a:cxn ang="0">
                  <a:pos x="823" y="705"/>
                </a:cxn>
                <a:cxn ang="0">
                  <a:pos x="966" y="808"/>
                </a:cxn>
                <a:cxn ang="0">
                  <a:pos x="878" y="950"/>
                </a:cxn>
                <a:cxn ang="0">
                  <a:pos x="916" y="1040"/>
                </a:cxn>
                <a:cxn ang="0">
                  <a:pos x="966" y="1116"/>
                </a:cxn>
                <a:cxn ang="0">
                  <a:pos x="1048" y="1165"/>
                </a:cxn>
                <a:cxn ang="0">
                  <a:pos x="1141" y="1146"/>
                </a:cxn>
                <a:cxn ang="0">
                  <a:pos x="1097" y="1019"/>
                </a:cxn>
                <a:cxn ang="0">
                  <a:pos x="1118" y="952"/>
                </a:cxn>
                <a:cxn ang="0">
                  <a:pos x="1209" y="1043"/>
                </a:cxn>
                <a:cxn ang="0">
                  <a:pos x="1297" y="1116"/>
                </a:cxn>
                <a:cxn ang="0">
                  <a:pos x="1323" y="1116"/>
                </a:cxn>
                <a:cxn ang="0">
                  <a:pos x="1253" y="1019"/>
                </a:cxn>
                <a:cxn ang="0">
                  <a:pos x="1186" y="916"/>
                </a:cxn>
                <a:cxn ang="0">
                  <a:pos x="1217" y="899"/>
                </a:cxn>
                <a:cxn ang="0">
                  <a:pos x="1300" y="901"/>
                </a:cxn>
                <a:cxn ang="0">
                  <a:pos x="1291" y="849"/>
                </a:cxn>
                <a:cxn ang="0">
                  <a:pos x="1224" y="775"/>
                </a:cxn>
                <a:cxn ang="0">
                  <a:pos x="1122" y="695"/>
                </a:cxn>
                <a:cxn ang="0">
                  <a:pos x="1196" y="701"/>
                </a:cxn>
                <a:cxn ang="0">
                  <a:pos x="1200" y="608"/>
                </a:cxn>
                <a:cxn ang="0">
                  <a:pos x="711" y="500"/>
                </a:cxn>
                <a:cxn ang="0">
                  <a:pos x="310" y="215"/>
                </a:cxn>
                <a:cxn ang="0">
                  <a:pos x="192" y="0"/>
                </a:cxn>
              </a:cxnLst>
              <a:rect l="0" t="0" r="r" b="b"/>
              <a:pathLst>
                <a:path w="1323" h="1176">
                  <a:moveTo>
                    <a:pt x="192" y="0"/>
                  </a:moveTo>
                  <a:lnTo>
                    <a:pt x="208" y="82"/>
                  </a:lnTo>
                  <a:lnTo>
                    <a:pt x="213" y="192"/>
                  </a:lnTo>
                  <a:lnTo>
                    <a:pt x="196" y="199"/>
                  </a:lnTo>
                  <a:lnTo>
                    <a:pt x="173" y="184"/>
                  </a:lnTo>
                  <a:lnTo>
                    <a:pt x="150" y="165"/>
                  </a:lnTo>
                  <a:lnTo>
                    <a:pt x="139" y="161"/>
                  </a:lnTo>
                  <a:lnTo>
                    <a:pt x="154" y="232"/>
                  </a:lnTo>
                  <a:lnTo>
                    <a:pt x="158" y="298"/>
                  </a:lnTo>
                  <a:lnTo>
                    <a:pt x="93" y="268"/>
                  </a:lnTo>
                  <a:lnTo>
                    <a:pt x="50" y="239"/>
                  </a:lnTo>
                  <a:lnTo>
                    <a:pt x="17" y="226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4" y="313"/>
                  </a:lnTo>
                  <a:lnTo>
                    <a:pt x="36" y="357"/>
                  </a:lnTo>
                  <a:lnTo>
                    <a:pt x="65" y="395"/>
                  </a:lnTo>
                  <a:lnTo>
                    <a:pt x="95" y="426"/>
                  </a:lnTo>
                  <a:lnTo>
                    <a:pt x="131" y="450"/>
                  </a:lnTo>
                  <a:lnTo>
                    <a:pt x="168" y="469"/>
                  </a:lnTo>
                  <a:lnTo>
                    <a:pt x="270" y="538"/>
                  </a:lnTo>
                  <a:lnTo>
                    <a:pt x="263" y="557"/>
                  </a:lnTo>
                  <a:lnTo>
                    <a:pt x="244" y="572"/>
                  </a:lnTo>
                  <a:lnTo>
                    <a:pt x="217" y="587"/>
                  </a:lnTo>
                  <a:lnTo>
                    <a:pt x="441" y="656"/>
                  </a:lnTo>
                  <a:lnTo>
                    <a:pt x="643" y="656"/>
                  </a:lnTo>
                  <a:lnTo>
                    <a:pt x="745" y="671"/>
                  </a:lnTo>
                  <a:lnTo>
                    <a:pt x="823" y="705"/>
                  </a:lnTo>
                  <a:lnTo>
                    <a:pt x="935" y="724"/>
                  </a:lnTo>
                  <a:lnTo>
                    <a:pt x="966" y="808"/>
                  </a:lnTo>
                  <a:lnTo>
                    <a:pt x="926" y="920"/>
                  </a:lnTo>
                  <a:lnTo>
                    <a:pt x="878" y="950"/>
                  </a:lnTo>
                  <a:lnTo>
                    <a:pt x="897" y="998"/>
                  </a:lnTo>
                  <a:lnTo>
                    <a:pt x="916" y="1040"/>
                  </a:lnTo>
                  <a:lnTo>
                    <a:pt x="941" y="1081"/>
                  </a:lnTo>
                  <a:lnTo>
                    <a:pt x="966" y="1116"/>
                  </a:lnTo>
                  <a:lnTo>
                    <a:pt x="991" y="1138"/>
                  </a:lnTo>
                  <a:lnTo>
                    <a:pt x="1048" y="1165"/>
                  </a:lnTo>
                  <a:lnTo>
                    <a:pt x="1110" y="1176"/>
                  </a:lnTo>
                  <a:lnTo>
                    <a:pt x="1141" y="1146"/>
                  </a:lnTo>
                  <a:lnTo>
                    <a:pt x="1120" y="1066"/>
                  </a:lnTo>
                  <a:lnTo>
                    <a:pt x="1097" y="1019"/>
                  </a:lnTo>
                  <a:lnTo>
                    <a:pt x="1072" y="906"/>
                  </a:lnTo>
                  <a:lnTo>
                    <a:pt x="1118" y="952"/>
                  </a:lnTo>
                  <a:lnTo>
                    <a:pt x="1162" y="996"/>
                  </a:lnTo>
                  <a:lnTo>
                    <a:pt x="1209" y="1043"/>
                  </a:lnTo>
                  <a:lnTo>
                    <a:pt x="1257" y="1085"/>
                  </a:lnTo>
                  <a:lnTo>
                    <a:pt x="1297" y="1116"/>
                  </a:lnTo>
                  <a:lnTo>
                    <a:pt x="1321" y="1129"/>
                  </a:lnTo>
                  <a:lnTo>
                    <a:pt x="1323" y="1116"/>
                  </a:lnTo>
                  <a:lnTo>
                    <a:pt x="1295" y="1076"/>
                  </a:lnTo>
                  <a:lnTo>
                    <a:pt x="1253" y="1019"/>
                  </a:lnTo>
                  <a:lnTo>
                    <a:pt x="1209" y="960"/>
                  </a:lnTo>
                  <a:lnTo>
                    <a:pt x="1186" y="916"/>
                  </a:lnTo>
                  <a:lnTo>
                    <a:pt x="1190" y="897"/>
                  </a:lnTo>
                  <a:lnTo>
                    <a:pt x="1217" y="899"/>
                  </a:lnTo>
                  <a:lnTo>
                    <a:pt x="1283" y="910"/>
                  </a:lnTo>
                  <a:lnTo>
                    <a:pt x="1300" y="901"/>
                  </a:lnTo>
                  <a:lnTo>
                    <a:pt x="1304" y="880"/>
                  </a:lnTo>
                  <a:lnTo>
                    <a:pt x="1291" y="849"/>
                  </a:lnTo>
                  <a:lnTo>
                    <a:pt x="1264" y="813"/>
                  </a:lnTo>
                  <a:lnTo>
                    <a:pt x="1224" y="775"/>
                  </a:lnTo>
                  <a:lnTo>
                    <a:pt x="1179" y="739"/>
                  </a:lnTo>
                  <a:lnTo>
                    <a:pt x="1122" y="695"/>
                  </a:lnTo>
                  <a:lnTo>
                    <a:pt x="1146" y="701"/>
                  </a:lnTo>
                  <a:lnTo>
                    <a:pt x="1196" y="701"/>
                  </a:lnTo>
                  <a:lnTo>
                    <a:pt x="1205" y="646"/>
                  </a:lnTo>
                  <a:lnTo>
                    <a:pt x="1200" y="608"/>
                  </a:lnTo>
                  <a:lnTo>
                    <a:pt x="1000" y="509"/>
                  </a:lnTo>
                  <a:lnTo>
                    <a:pt x="711" y="500"/>
                  </a:lnTo>
                  <a:lnTo>
                    <a:pt x="512" y="460"/>
                  </a:lnTo>
                  <a:lnTo>
                    <a:pt x="310" y="215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 flipH="1">
              <a:off x="4602" y="2600"/>
              <a:ext cx="164" cy="161"/>
            </a:xfrm>
            <a:custGeom>
              <a:avLst/>
              <a:gdLst/>
              <a:ahLst/>
              <a:cxnLst>
                <a:cxn ang="0">
                  <a:pos x="236" y="112"/>
                </a:cxn>
                <a:cxn ang="0">
                  <a:pos x="181" y="72"/>
                </a:cxn>
                <a:cxn ang="0">
                  <a:pos x="156" y="21"/>
                </a:cxn>
                <a:cxn ang="0">
                  <a:pos x="143" y="0"/>
                </a:cxn>
                <a:cxn ang="0">
                  <a:pos x="124" y="91"/>
                </a:cxn>
                <a:cxn ang="0">
                  <a:pos x="82" y="86"/>
                </a:cxn>
                <a:cxn ang="0">
                  <a:pos x="34" y="63"/>
                </a:cxn>
                <a:cxn ang="0">
                  <a:pos x="6" y="68"/>
                </a:cxn>
                <a:cxn ang="0">
                  <a:pos x="0" y="87"/>
                </a:cxn>
                <a:cxn ang="0">
                  <a:pos x="59" y="146"/>
                </a:cxn>
                <a:cxn ang="0">
                  <a:pos x="87" y="188"/>
                </a:cxn>
                <a:cxn ang="0">
                  <a:pos x="116" y="238"/>
                </a:cxn>
                <a:cxn ang="0">
                  <a:pos x="144" y="285"/>
                </a:cxn>
                <a:cxn ang="0">
                  <a:pos x="167" y="317"/>
                </a:cxn>
                <a:cxn ang="0">
                  <a:pos x="192" y="321"/>
                </a:cxn>
                <a:cxn ang="0">
                  <a:pos x="186" y="274"/>
                </a:cxn>
                <a:cxn ang="0">
                  <a:pos x="160" y="220"/>
                </a:cxn>
                <a:cxn ang="0">
                  <a:pos x="152" y="200"/>
                </a:cxn>
                <a:cxn ang="0">
                  <a:pos x="194" y="232"/>
                </a:cxn>
                <a:cxn ang="0">
                  <a:pos x="219" y="249"/>
                </a:cxn>
                <a:cxn ang="0">
                  <a:pos x="236" y="253"/>
                </a:cxn>
                <a:cxn ang="0">
                  <a:pos x="226" y="213"/>
                </a:cxn>
                <a:cxn ang="0">
                  <a:pos x="201" y="165"/>
                </a:cxn>
                <a:cxn ang="0">
                  <a:pos x="209" y="175"/>
                </a:cxn>
                <a:cxn ang="0">
                  <a:pos x="226" y="190"/>
                </a:cxn>
                <a:cxn ang="0">
                  <a:pos x="251" y="200"/>
                </a:cxn>
                <a:cxn ang="0">
                  <a:pos x="308" y="186"/>
                </a:cxn>
                <a:cxn ang="0">
                  <a:pos x="329" y="150"/>
                </a:cxn>
                <a:cxn ang="0">
                  <a:pos x="308" y="135"/>
                </a:cxn>
                <a:cxn ang="0">
                  <a:pos x="277" y="122"/>
                </a:cxn>
                <a:cxn ang="0">
                  <a:pos x="236" y="112"/>
                </a:cxn>
                <a:cxn ang="0">
                  <a:pos x="236" y="112"/>
                </a:cxn>
              </a:cxnLst>
              <a:rect l="0" t="0" r="r" b="b"/>
              <a:pathLst>
                <a:path w="329" h="321">
                  <a:moveTo>
                    <a:pt x="236" y="112"/>
                  </a:moveTo>
                  <a:lnTo>
                    <a:pt x="181" y="72"/>
                  </a:lnTo>
                  <a:lnTo>
                    <a:pt x="156" y="21"/>
                  </a:lnTo>
                  <a:lnTo>
                    <a:pt x="143" y="0"/>
                  </a:lnTo>
                  <a:lnTo>
                    <a:pt x="124" y="91"/>
                  </a:lnTo>
                  <a:lnTo>
                    <a:pt x="82" y="86"/>
                  </a:lnTo>
                  <a:lnTo>
                    <a:pt x="34" y="63"/>
                  </a:lnTo>
                  <a:lnTo>
                    <a:pt x="6" y="68"/>
                  </a:lnTo>
                  <a:lnTo>
                    <a:pt x="0" y="87"/>
                  </a:lnTo>
                  <a:lnTo>
                    <a:pt x="59" y="146"/>
                  </a:lnTo>
                  <a:lnTo>
                    <a:pt x="87" y="188"/>
                  </a:lnTo>
                  <a:lnTo>
                    <a:pt x="116" y="238"/>
                  </a:lnTo>
                  <a:lnTo>
                    <a:pt x="144" y="285"/>
                  </a:lnTo>
                  <a:lnTo>
                    <a:pt x="167" y="317"/>
                  </a:lnTo>
                  <a:lnTo>
                    <a:pt x="192" y="321"/>
                  </a:lnTo>
                  <a:lnTo>
                    <a:pt x="186" y="274"/>
                  </a:lnTo>
                  <a:lnTo>
                    <a:pt x="160" y="220"/>
                  </a:lnTo>
                  <a:lnTo>
                    <a:pt x="152" y="200"/>
                  </a:lnTo>
                  <a:lnTo>
                    <a:pt x="194" y="232"/>
                  </a:lnTo>
                  <a:lnTo>
                    <a:pt x="219" y="249"/>
                  </a:lnTo>
                  <a:lnTo>
                    <a:pt x="236" y="253"/>
                  </a:lnTo>
                  <a:lnTo>
                    <a:pt x="226" y="213"/>
                  </a:lnTo>
                  <a:lnTo>
                    <a:pt x="201" y="165"/>
                  </a:lnTo>
                  <a:lnTo>
                    <a:pt x="209" y="175"/>
                  </a:lnTo>
                  <a:lnTo>
                    <a:pt x="226" y="190"/>
                  </a:lnTo>
                  <a:lnTo>
                    <a:pt x="251" y="200"/>
                  </a:lnTo>
                  <a:lnTo>
                    <a:pt x="308" y="186"/>
                  </a:lnTo>
                  <a:lnTo>
                    <a:pt x="329" y="150"/>
                  </a:lnTo>
                  <a:lnTo>
                    <a:pt x="308" y="135"/>
                  </a:lnTo>
                  <a:lnTo>
                    <a:pt x="277" y="122"/>
                  </a:lnTo>
                  <a:lnTo>
                    <a:pt x="236" y="112"/>
                  </a:lnTo>
                  <a:lnTo>
                    <a:pt x="236" y="112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 flipH="1">
              <a:off x="4123" y="2754"/>
              <a:ext cx="477" cy="38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27" y="28"/>
                </a:cxn>
                <a:cxn ang="0">
                  <a:pos x="116" y="80"/>
                </a:cxn>
                <a:cxn ang="0">
                  <a:pos x="129" y="116"/>
                </a:cxn>
                <a:cxn ang="0">
                  <a:pos x="157" y="156"/>
                </a:cxn>
                <a:cxn ang="0">
                  <a:pos x="201" y="201"/>
                </a:cxn>
                <a:cxn ang="0">
                  <a:pos x="252" y="247"/>
                </a:cxn>
                <a:cxn ang="0">
                  <a:pos x="319" y="317"/>
                </a:cxn>
                <a:cxn ang="0">
                  <a:pos x="309" y="333"/>
                </a:cxn>
                <a:cxn ang="0">
                  <a:pos x="275" y="333"/>
                </a:cxn>
                <a:cxn ang="0">
                  <a:pos x="186" y="302"/>
                </a:cxn>
                <a:cxn ang="0">
                  <a:pos x="123" y="251"/>
                </a:cxn>
                <a:cxn ang="0">
                  <a:pos x="77" y="196"/>
                </a:cxn>
                <a:cxn ang="0">
                  <a:pos x="30" y="154"/>
                </a:cxn>
                <a:cxn ang="0">
                  <a:pos x="0" y="152"/>
                </a:cxn>
                <a:cxn ang="0">
                  <a:pos x="9" y="201"/>
                </a:cxn>
                <a:cxn ang="0">
                  <a:pos x="34" y="274"/>
                </a:cxn>
                <a:cxn ang="0">
                  <a:pos x="74" y="386"/>
                </a:cxn>
                <a:cxn ang="0">
                  <a:pos x="95" y="414"/>
                </a:cxn>
                <a:cxn ang="0">
                  <a:pos x="123" y="445"/>
                </a:cxn>
                <a:cxn ang="0">
                  <a:pos x="159" y="475"/>
                </a:cxn>
                <a:cxn ang="0">
                  <a:pos x="205" y="504"/>
                </a:cxn>
                <a:cxn ang="0">
                  <a:pos x="260" y="530"/>
                </a:cxn>
                <a:cxn ang="0">
                  <a:pos x="321" y="551"/>
                </a:cxn>
                <a:cxn ang="0">
                  <a:pos x="382" y="568"/>
                </a:cxn>
                <a:cxn ang="0">
                  <a:pos x="440" y="582"/>
                </a:cxn>
                <a:cxn ang="0">
                  <a:pos x="636" y="616"/>
                </a:cxn>
                <a:cxn ang="0">
                  <a:pos x="737" y="661"/>
                </a:cxn>
                <a:cxn ang="0">
                  <a:pos x="784" y="688"/>
                </a:cxn>
                <a:cxn ang="0">
                  <a:pos x="826" y="715"/>
                </a:cxn>
                <a:cxn ang="0">
                  <a:pos x="861" y="736"/>
                </a:cxn>
                <a:cxn ang="0">
                  <a:pos x="889" y="753"/>
                </a:cxn>
                <a:cxn ang="0">
                  <a:pos x="929" y="764"/>
                </a:cxn>
                <a:cxn ang="0">
                  <a:pos x="954" y="741"/>
                </a:cxn>
                <a:cxn ang="0">
                  <a:pos x="950" y="718"/>
                </a:cxn>
                <a:cxn ang="0">
                  <a:pos x="929" y="690"/>
                </a:cxn>
                <a:cxn ang="0">
                  <a:pos x="889" y="656"/>
                </a:cxn>
                <a:cxn ang="0">
                  <a:pos x="840" y="620"/>
                </a:cxn>
                <a:cxn ang="0">
                  <a:pos x="796" y="591"/>
                </a:cxn>
                <a:cxn ang="0">
                  <a:pos x="773" y="572"/>
                </a:cxn>
                <a:cxn ang="0">
                  <a:pos x="802" y="572"/>
                </a:cxn>
                <a:cxn ang="0">
                  <a:pos x="845" y="572"/>
                </a:cxn>
                <a:cxn ang="0">
                  <a:pos x="842" y="553"/>
                </a:cxn>
                <a:cxn ang="0">
                  <a:pos x="817" y="523"/>
                </a:cxn>
                <a:cxn ang="0">
                  <a:pos x="781" y="487"/>
                </a:cxn>
                <a:cxn ang="0">
                  <a:pos x="739" y="454"/>
                </a:cxn>
                <a:cxn ang="0">
                  <a:pos x="695" y="430"/>
                </a:cxn>
                <a:cxn ang="0">
                  <a:pos x="653" y="411"/>
                </a:cxn>
                <a:cxn ang="0">
                  <a:pos x="577" y="367"/>
                </a:cxn>
                <a:cxn ang="0">
                  <a:pos x="520" y="298"/>
                </a:cxn>
                <a:cxn ang="0">
                  <a:pos x="475" y="220"/>
                </a:cxn>
                <a:cxn ang="0">
                  <a:pos x="433" y="152"/>
                </a:cxn>
                <a:cxn ang="0">
                  <a:pos x="391" y="103"/>
                </a:cxn>
                <a:cxn ang="0">
                  <a:pos x="347" y="80"/>
                </a:cxn>
                <a:cxn ang="0">
                  <a:pos x="323" y="93"/>
                </a:cxn>
                <a:cxn ang="0">
                  <a:pos x="334" y="139"/>
                </a:cxn>
                <a:cxn ang="0">
                  <a:pos x="342" y="175"/>
                </a:cxn>
                <a:cxn ang="0">
                  <a:pos x="307" y="167"/>
                </a:cxn>
                <a:cxn ang="0">
                  <a:pos x="254" y="131"/>
                </a:cxn>
                <a:cxn ang="0">
                  <a:pos x="192" y="5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954" h="764">
                  <a:moveTo>
                    <a:pt x="182" y="0"/>
                  </a:moveTo>
                  <a:lnTo>
                    <a:pt x="127" y="28"/>
                  </a:lnTo>
                  <a:lnTo>
                    <a:pt x="116" y="80"/>
                  </a:lnTo>
                  <a:lnTo>
                    <a:pt x="129" y="116"/>
                  </a:lnTo>
                  <a:lnTo>
                    <a:pt x="157" y="156"/>
                  </a:lnTo>
                  <a:lnTo>
                    <a:pt x="201" y="201"/>
                  </a:lnTo>
                  <a:lnTo>
                    <a:pt x="252" y="247"/>
                  </a:lnTo>
                  <a:lnTo>
                    <a:pt x="319" y="317"/>
                  </a:lnTo>
                  <a:lnTo>
                    <a:pt x="309" y="333"/>
                  </a:lnTo>
                  <a:lnTo>
                    <a:pt x="275" y="333"/>
                  </a:lnTo>
                  <a:lnTo>
                    <a:pt x="186" y="302"/>
                  </a:lnTo>
                  <a:lnTo>
                    <a:pt x="123" y="251"/>
                  </a:lnTo>
                  <a:lnTo>
                    <a:pt x="77" y="196"/>
                  </a:lnTo>
                  <a:lnTo>
                    <a:pt x="30" y="154"/>
                  </a:lnTo>
                  <a:lnTo>
                    <a:pt x="0" y="152"/>
                  </a:lnTo>
                  <a:lnTo>
                    <a:pt x="9" y="201"/>
                  </a:lnTo>
                  <a:lnTo>
                    <a:pt x="34" y="274"/>
                  </a:lnTo>
                  <a:lnTo>
                    <a:pt x="74" y="386"/>
                  </a:lnTo>
                  <a:lnTo>
                    <a:pt x="95" y="414"/>
                  </a:lnTo>
                  <a:lnTo>
                    <a:pt x="123" y="445"/>
                  </a:lnTo>
                  <a:lnTo>
                    <a:pt x="159" y="475"/>
                  </a:lnTo>
                  <a:lnTo>
                    <a:pt x="205" y="504"/>
                  </a:lnTo>
                  <a:lnTo>
                    <a:pt x="260" y="530"/>
                  </a:lnTo>
                  <a:lnTo>
                    <a:pt x="321" y="551"/>
                  </a:lnTo>
                  <a:lnTo>
                    <a:pt x="382" y="568"/>
                  </a:lnTo>
                  <a:lnTo>
                    <a:pt x="440" y="582"/>
                  </a:lnTo>
                  <a:lnTo>
                    <a:pt x="636" y="616"/>
                  </a:lnTo>
                  <a:lnTo>
                    <a:pt x="737" y="661"/>
                  </a:lnTo>
                  <a:lnTo>
                    <a:pt x="784" y="688"/>
                  </a:lnTo>
                  <a:lnTo>
                    <a:pt x="826" y="715"/>
                  </a:lnTo>
                  <a:lnTo>
                    <a:pt x="861" y="736"/>
                  </a:lnTo>
                  <a:lnTo>
                    <a:pt x="889" y="753"/>
                  </a:lnTo>
                  <a:lnTo>
                    <a:pt x="929" y="764"/>
                  </a:lnTo>
                  <a:lnTo>
                    <a:pt x="954" y="741"/>
                  </a:lnTo>
                  <a:lnTo>
                    <a:pt x="950" y="718"/>
                  </a:lnTo>
                  <a:lnTo>
                    <a:pt x="929" y="690"/>
                  </a:lnTo>
                  <a:lnTo>
                    <a:pt x="889" y="656"/>
                  </a:lnTo>
                  <a:lnTo>
                    <a:pt x="840" y="620"/>
                  </a:lnTo>
                  <a:lnTo>
                    <a:pt x="796" y="591"/>
                  </a:lnTo>
                  <a:lnTo>
                    <a:pt x="773" y="572"/>
                  </a:lnTo>
                  <a:lnTo>
                    <a:pt x="802" y="572"/>
                  </a:lnTo>
                  <a:lnTo>
                    <a:pt x="845" y="572"/>
                  </a:lnTo>
                  <a:lnTo>
                    <a:pt x="842" y="553"/>
                  </a:lnTo>
                  <a:lnTo>
                    <a:pt x="817" y="523"/>
                  </a:lnTo>
                  <a:lnTo>
                    <a:pt x="781" y="487"/>
                  </a:lnTo>
                  <a:lnTo>
                    <a:pt x="739" y="454"/>
                  </a:lnTo>
                  <a:lnTo>
                    <a:pt x="695" y="430"/>
                  </a:lnTo>
                  <a:lnTo>
                    <a:pt x="653" y="411"/>
                  </a:lnTo>
                  <a:lnTo>
                    <a:pt x="577" y="367"/>
                  </a:lnTo>
                  <a:lnTo>
                    <a:pt x="520" y="298"/>
                  </a:lnTo>
                  <a:lnTo>
                    <a:pt x="475" y="220"/>
                  </a:lnTo>
                  <a:lnTo>
                    <a:pt x="433" y="152"/>
                  </a:lnTo>
                  <a:lnTo>
                    <a:pt x="391" y="103"/>
                  </a:lnTo>
                  <a:lnTo>
                    <a:pt x="347" y="80"/>
                  </a:lnTo>
                  <a:lnTo>
                    <a:pt x="323" y="93"/>
                  </a:lnTo>
                  <a:lnTo>
                    <a:pt x="334" y="139"/>
                  </a:lnTo>
                  <a:lnTo>
                    <a:pt x="342" y="175"/>
                  </a:lnTo>
                  <a:lnTo>
                    <a:pt x="307" y="167"/>
                  </a:lnTo>
                  <a:lnTo>
                    <a:pt x="254" y="131"/>
                  </a:lnTo>
                  <a:lnTo>
                    <a:pt x="192" y="5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338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auto">
            <a:xfrm flipH="1">
              <a:off x="4729" y="2531"/>
              <a:ext cx="83" cy="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135" y="21"/>
                </a:cxn>
                <a:cxn ang="0">
                  <a:pos x="165" y="93"/>
                </a:cxn>
                <a:cxn ang="0">
                  <a:pos x="112" y="152"/>
                </a:cxn>
                <a:cxn ang="0">
                  <a:pos x="38" y="14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5" h="152">
                  <a:moveTo>
                    <a:pt x="0" y="34"/>
                  </a:moveTo>
                  <a:lnTo>
                    <a:pt x="57" y="0"/>
                  </a:lnTo>
                  <a:lnTo>
                    <a:pt x="135" y="21"/>
                  </a:lnTo>
                  <a:lnTo>
                    <a:pt x="165" y="93"/>
                  </a:lnTo>
                  <a:lnTo>
                    <a:pt x="112" y="152"/>
                  </a:lnTo>
                  <a:lnTo>
                    <a:pt x="38" y="14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 flipH="1">
              <a:off x="4907" y="2444"/>
              <a:ext cx="294" cy="1515"/>
            </a:xfrm>
            <a:custGeom>
              <a:avLst/>
              <a:gdLst/>
              <a:ahLst/>
              <a:cxnLst>
                <a:cxn ang="0">
                  <a:pos x="401" y="187"/>
                </a:cxn>
                <a:cxn ang="0">
                  <a:pos x="461" y="88"/>
                </a:cxn>
                <a:cxn ang="0">
                  <a:pos x="520" y="23"/>
                </a:cxn>
                <a:cxn ang="0">
                  <a:pos x="440" y="14"/>
                </a:cxn>
                <a:cxn ang="0">
                  <a:pos x="146" y="531"/>
                </a:cxn>
                <a:cxn ang="0">
                  <a:pos x="0" y="945"/>
                </a:cxn>
                <a:cxn ang="0">
                  <a:pos x="100" y="1280"/>
                </a:cxn>
                <a:cxn ang="0">
                  <a:pos x="172" y="1736"/>
                </a:cxn>
                <a:cxn ang="0">
                  <a:pos x="212" y="1924"/>
                </a:cxn>
                <a:cxn ang="0">
                  <a:pos x="515" y="2595"/>
                </a:cxn>
                <a:cxn ang="0">
                  <a:pos x="515" y="2823"/>
                </a:cxn>
                <a:cxn ang="0">
                  <a:pos x="454" y="2890"/>
                </a:cxn>
                <a:cxn ang="0">
                  <a:pos x="387" y="2842"/>
                </a:cxn>
                <a:cxn ang="0">
                  <a:pos x="313" y="2909"/>
                </a:cxn>
                <a:cxn ang="0">
                  <a:pos x="340" y="2983"/>
                </a:cxn>
                <a:cxn ang="0">
                  <a:pos x="395" y="3030"/>
                </a:cxn>
                <a:cxn ang="0">
                  <a:pos x="583" y="2853"/>
                </a:cxn>
                <a:cxn ang="0">
                  <a:pos x="568" y="2608"/>
                </a:cxn>
                <a:cxn ang="0">
                  <a:pos x="326" y="1964"/>
                </a:cxn>
                <a:cxn ang="0">
                  <a:pos x="258" y="1645"/>
                </a:cxn>
                <a:cxn ang="0">
                  <a:pos x="193" y="1006"/>
                </a:cxn>
                <a:cxn ang="0">
                  <a:pos x="366" y="1099"/>
                </a:cxn>
                <a:cxn ang="0">
                  <a:pos x="380" y="1622"/>
                </a:cxn>
                <a:cxn ang="0">
                  <a:pos x="448" y="1717"/>
                </a:cxn>
                <a:cxn ang="0">
                  <a:pos x="440" y="1173"/>
                </a:cxn>
                <a:cxn ang="0">
                  <a:pos x="524" y="803"/>
                </a:cxn>
                <a:cxn ang="0">
                  <a:pos x="387" y="979"/>
                </a:cxn>
                <a:cxn ang="0">
                  <a:pos x="212" y="956"/>
                </a:cxn>
                <a:cxn ang="0">
                  <a:pos x="178" y="918"/>
                </a:cxn>
                <a:cxn ang="0">
                  <a:pos x="302" y="867"/>
                </a:cxn>
                <a:cxn ang="0">
                  <a:pos x="275" y="854"/>
                </a:cxn>
                <a:cxn ang="0">
                  <a:pos x="188" y="833"/>
                </a:cxn>
                <a:cxn ang="0">
                  <a:pos x="247" y="536"/>
                </a:cxn>
                <a:cxn ang="0">
                  <a:pos x="374" y="242"/>
                </a:cxn>
              </a:cxnLst>
              <a:rect l="0" t="0" r="r" b="b"/>
              <a:pathLst>
                <a:path w="589" h="3030">
                  <a:moveTo>
                    <a:pt x="374" y="242"/>
                  </a:moveTo>
                  <a:lnTo>
                    <a:pt x="401" y="187"/>
                  </a:lnTo>
                  <a:lnTo>
                    <a:pt x="429" y="137"/>
                  </a:lnTo>
                  <a:lnTo>
                    <a:pt x="461" y="88"/>
                  </a:lnTo>
                  <a:lnTo>
                    <a:pt x="494" y="50"/>
                  </a:lnTo>
                  <a:lnTo>
                    <a:pt x="520" y="23"/>
                  </a:lnTo>
                  <a:lnTo>
                    <a:pt x="534" y="0"/>
                  </a:lnTo>
                  <a:lnTo>
                    <a:pt x="440" y="14"/>
                  </a:lnTo>
                  <a:lnTo>
                    <a:pt x="281" y="208"/>
                  </a:lnTo>
                  <a:lnTo>
                    <a:pt x="146" y="531"/>
                  </a:lnTo>
                  <a:lnTo>
                    <a:pt x="100" y="844"/>
                  </a:lnTo>
                  <a:lnTo>
                    <a:pt x="0" y="945"/>
                  </a:lnTo>
                  <a:lnTo>
                    <a:pt x="79" y="985"/>
                  </a:lnTo>
                  <a:lnTo>
                    <a:pt x="100" y="1280"/>
                  </a:lnTo>
                  <a:lnTo>
                    <a:pt x="159" y="1635"/>
                  </a:lnTo>
                  <a:lnTo>
                    <a:pt x="172" y="1736"/>
                  </a:lnTo>
                  <a:lnTo>
                    <a:pt x="74" y="1850"/>
                  </a:lnTo>
                  <a:lnTo>
                    <a:pt x="212" y="1924"/>
                  </a:lnTo>
                  <a:lnTo>
                    <a:pt x="347" y="2272"/>
                  </a:lnTo>
                  <a:lnTo>
                    <a:pt x="515" y="2595"/>
                  </a:lnTo>
                  <a:lnTo>
                    <a:pt x="522" y="2690"/>
                  </a:lnTo>
                  <a:lnTo>
                    <a:pt x="515" y="2823"/>
                  </a:lnTo>
                  <a:lnTo>
                    <a:pt x="486" y="2871"/>
                  </a:lnTo>
                  <a:lnTo>
                    <a:pt x="454" y="2890"/>
                  </a:lnTo>
                  <a:lnTo>
                    <a:pt x="408" y="2890"/>
                  </a:lnTo>
                  <a:lnTo>
                    <a:pt x="387" y="2842"/>
                  </a:lnTo>
                  <a:lnTo>
                    <a:pt x="334" y="2869"/>
                  </a:lnTo>
                  <a:lnTo>
                    <a:pt x="313" y="2909"/>
                  </a:lnTo>
                  <a:lnTo>
                    <a:pt x="321" y="2956"/>
                  </a:lnTo>
                  <a:lnTo>
                    <a:pt x="340" y="2983"/>
                  </a:lnTo>
                  <a:lnTo>
                    <a:pt x="364" y="3006"/>
                  </a:lnTo>
                  <a:lnTo>
                    <a:pt x="395" y="3030"/>
                  </a:lnTo>
                  <a:lnTo>
                    <a:pt x="520" y="3009"/>
                  </a:lnTo>
                  <a:lnTo>
                    <a:pt x="583" y="2853"/>
                  </a:lnTo>
                  <a:lnTo>
                    <a:pt x="589" y="2762"/>
                  </a:lnTo>
                  <a:lnTo>
                    <a:pt x="568" y="2608"/>
                  </a:lnTo>
                  <a:lnTo>
                    <a:pt x="461" y="2306"/>
                  </a:lnTo>
                  <a:lnTo>
                    <a:pt x="326" y="1964"/>
                  </a:lnTo>
                  <a:lnTo>
                    <a:pt x="286" y="1783"/>
                  </a:lnTo>
                  <a:lnTo>
                    <a:pt x="258" y="1645"/>
                  </a:lnTo>
                  <a:lnTo>
                    <a:pt x="212" y="1361"/>
                  </a:lnTo>
                  <a:lnTo>
                    <a:pt x="193" y="1006"/>
                  </a:lnTo>
                  <a:lnTo>
                    <a:pt x="361" y="1046"/>
                  </a:lnTo>
                  <a:lnTo>
                    <a:pt x="366" y="1099"/>
                  </a:lnTo>
                  <a:lnTo>
                    <a:pt x="361" y="1382"/>
                  </a:lnTo>
                  <a:lnTo>
                    <a:pt x="380" y="1622"/>
                  </a:lnTo>
                  <a:lnTo>
                    <a:pt x="401" y="1736"/>
                  </a:lnTo>
                  <a:lnTo>
                    <a:pt x="448" y="1717"/>
                  </a:lnTo>
                  <a:lnTo>
                    <a:pt x="461" y="1502"/>
                  </a:lnTo>
                  <a:lnTo>
                    <a:pt x="440" y="1173"/>
                  </a:lnTo>
                  <a:lnTo>
                    <a:pt x="480" y="926"/>
                  </a:lnTo>
                  <a:lnTo>
                    <a:pt x="524" y="803"/>
                  </a:lnTo>
                  <a:lnTo>
                    <a:pt x="435" y="833"/>
                  </a:lnTo>
                  <a:lnTo>
                    <a:pt x="387" y="979"/>
                  </a:lnTo>
                  <a:lnTo>
                    <a:pt x="260" y="972"/>
                  </a:lnTo>
                  <a:lnTo>
                    <a:pt x="212" y="956"/>
                  </a:lnTo>
                  <a:lnTo>
                    <a:pt x="159" y="932"/>
                  </a:lnTo>
                  <a:lnTo>
                    <a:pt x="178" y="918"/>
                  </a:lnTo>
                  <a:lnTo>
                    <a:pt x="233" y="899"/>
                  </a:lnTo>
                  <a:lnTo>
                    <a:pt x="302" y="867"/>
                  </a:lnTo>
                  <a:lnTo>
                    <a:pt x="326" y="844"/>
                  </a:lnTo>
                  <a:lnTo>
                    <a:pt x="275" y="854"/>
                  </a:lnTo>
                  <a:lnTo>
                    <a:pt x="207" y="858"/>
                  </a:lnTo>
                  <a:lnTo>
                    <a:pt x="188" y="833"/>
                  </a:lnTo>
                  <a:lnTo>
                    <a:pt x="193" y="812"/>
                  </a:lnTo>
                  <a:lnTo>
                    <a:pt x="247" y="536"/>
                  </a:lnTo>
                  <a:lnTo>
                    <a:pt x="321" y="316"/>
                  </a:lnTo>
                  <a:lnTo>
                    <a:pt x="374" y="242"/>
                  </a:lnTo>
                  <a:lnTo>
                    <a:pt x="374" y="24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auto">
            <a:xfrm flipH="1">
              <a:off x="3826" y="2404"/>
              <a:ext cx="1164" cy="1293"/>
            </a:xfrm>
            <a:custGeom>
              <a:avLst/>
              <a:gdLst/>
              <a:ahLst/>
              <a:cxnLst>
                <a:cxn ang="0">
                  <a:pos x="314" y="1098"/>
                </a:cxn>
                <a:cxn ang="0">
                  <a:pos x="485" y="728"/>
                </a:cxn>
                <a:cxn ang="0">
                  <a:pos x="669" y="159"/>
                </a:cxn>
                <a:cxn ang="0">
                  <a:pos x="187" y="0"/>
                </a:cxn>
                <a:cxn ang="0">
                  <a:pos x="1357" y="79"/>
                </a:cxn>
                <a:cxn ang="0">
                  <a:pos x="1907" y="167"/>
                </a:cxn>
                <a:cxn ang="0">
                  <a:pos x="2182" y="830"/>
                </a:cxn>
                <a:cxn ang="0">
                  <a:pos x="2296" y="1045"/>
                </a:cxn>
                <a:cxn ang="0">
                  <a:pos x="2161" y="1581"/>
                </a:cxn>
                <a:cxn ang="0">
                  <a:pos x="2296" y="1769"/>
                </a:cxn>
                <a:cxn ang="0">
                  <a:pos x="2129" y="1936"/>
                </a:cxn>
                <a:cxn ang="0">
                  <a:pos x="1920" y="2539"/>
                </a:cxn>
                <a:cxn ang="0">
                  <a:pos x="1888" y="2237"/>
                </a:cxn>
                <a:cxn ang="0">
                  <a:pos x="1432" y="2022"/>
                </a:cxn>
                <a:cxn ang="0">
                  <a:pos x="542" y="2043"/>
                </a:cxn>
                <a:cxn ang="0">
                  <a:pos x="1439" y="1963"/>
                </a:cxn>
                <a:cxn ang="0">
                  <a:pos x="1988" y="1849"/>
                </a:cxn>
                <a:cxn ang="0">
                  <a:pos x="2061" y="1138"/>
                </a:cxn>
                <a:cxn ang="0">
                  <a:pos x="1888" y="281"/>
                </a:cxn>
                <a:cxn ang="0">
                  <a:pos x="1700" y="180"/>
                </a:cxn>
                <a:cxn ang="0">
                  <a:pos x="1757" y="401"/>
                </a:cxn>
                <a:cxn ang="0">
                  <a:pos x="1802" y="714"/>
                </a:cxn>
                <a:cxn ang="0">
                  <a:pos x="1774" y="1005"/>
                </a:cxn>
                <a:cxn ang="0">
                  <a:pos x="1726" y="1037"/>
                </a:cxn>
                <a:cxn ang="0">
                  <a:pos x="1681" y="315"/>
                </a:cxn>
                <a:cxn ang="0">
                  <a:pos x="1430" y="203"/>
                </a:cxn>
                <a:cxn ang="0">
                  <a:pos x="1506" y="581"/>
                </a:cxn>
                <a:cxn ang="0">
                  <a:pos x="1528" y="967"/>
                </a:cxn>
                <a:cxn ang="0">
                  <a:pos x="1492" y="1058"/>
                </a:cxn>
                <a:cxn ang="0">
                  <a:pos x="1331" y="220"/>
                </a:cxn>
                <a:cxn ang="0">
                  <a:pos x="861" y="193"/>
                </a:cxn>
                <a:cxn ang="0">
                  <a:pos x="696" y="307"/>
                </a:cxn>
                <a:cxn ang="0">
                  <a:pos x="569" y="769"/>
                </a:cxn>
                <a:cxn ang="0">
                  <a:pos x="508" y="1357"/>
                </a:cxn>
                <a:cxn ang="0">
                  <a:pos x="0" y="1151"/>
                </a:cxn>
                <a:cxn ang="0">
                  <a:pos x="33" y="1064"/>
                </a:cxn>
              </a:cxnLst>
              <a:rect l="0" t="0" r="r" b="b"/>
              <a:pathLst>
                <a:path w="2329" h="2587">
                  <a:moveTo>
                    <a:pt x="33" y="1064"/>
                  </a:moveTo>
                  <a:lnTo>
                    <a:pt x="314" y="1098"/>
                  </a:lnTo>
                  <a:lnTo>
                    <a:pt x="434" y="1085"/>
                  </a:lnTo>
                  <a:lnTo>
                    <a:pt x="485" y="728"/>
                  </a:lnTo>
                  <a:lnTo>
                    <a:pt x="595" y="383"/>
                  </a:lnTo>
                  <a:lnTo>
                    <a:pt x="669" y="159"/>
                  </a:lnTo>
                  <a:lnTo>
                    <a:pt x="407" y="87"/>
                  </a:lnTo>
                  <a:lnTo>
                    <a:pt x="187" y="0"/>
                  </a:lnTo>
                  <a:lnTo>
                    <a:pt x="649" y="87"/>
                  </a:lnTo>
                  <a:lnTo>
                    <a:pt x="1357" y="79"/>
                  </a:lnTo>
                  <a:lnTo>
                    <a:pt x="1774" y="13"/>
                  </a:lnTo>
                  <a:lnTo>
                    <a:pt x="1907" y="167"/>
                  </a:lnTo>
                  <a:lnTo>
                    <a:pt x="2108" y="509"/>
                  </a:lnTo>
                  <a:lnTo>
                    <a:pt x="2182" y="830"/>
                  </a:lnTo>
                  <a:lnTo>
                    <a:pt x="2329" y="931"/>
                  </a:lnTo>
                  <a:lnTo>
                    <a:pt x="2296" y="1045"/>
                  </a:lnTo>
                  <a:lnTo>
                    <a:pt x="2182" y="1106"/>
                  </a:lnTo>
                  <a:lnTo>
                    <a:pt x="2161" y="1581"/>
                  </a:lnTo>
                  <a:lnTo>
                    <a:pt x="2142" y="1674"/>
                  </a:lnTo>
                  <a:lnTo>
                    <a:pt x="2296" y="1769"/>
                  </a:lnTo>
                  <a:lnTo>
                    <a:pt x="2281" y="1862"/>
                  </a:lnTo>
                  <a:lnTo>
                    <a:pt x="2129" y="1936"/>
                  </a:lnTo>
                  <a:lnTo>
                    <a:pt x="2015" y="2324"/>
                  </a:lnTo>
                  <a:lnTo>
                    <a:pt x="1920" y="2539"/>
                  </a:lnTo>
                  <a:lnTo>
                    <a:pt x="1776" y="2587"/>
                  </a:lnTo>
                  <a:lnTo>
                    <a:pt x="1888" y="2237"/>
                  </a:lnTo>
                  <a:lnTo>
                    <a:pt x="1962" y="1963"/>
                  </a:lnTo>
                  <a:lnTo>
                    <a:pt x="1432" y="2022"/>
                  </a:lnTo>
                  <a:lnTo>
                    <a:pt x="675" y="2077"/>
                  </a:lnTo>
                  <a:lnTo>
                    <a:pt x="542" y="2043"/>
                  </a:lnTo>
                  <a:lnTo>
                    <a:pt x="882" y="2009"/>
                  </a:lnTo>
                  <a:lnTo>
                    <a:pt x="1439" y="1963"/>
                  </a:lnTo>
                  <a:lnTo>
                    <a:pt x="1901" y="1883"/>
                  </a:lnTo>
                  <a:lnTo>
                    <a:pt x="1988" y="1849"/>
                  </a:lnTo>
                  <a:lnTo>
                    <a:pt x="2047" y="1440"/>
                  </a:lnTo>
                  <a:lnTo>
                    <a:pt x="2061" y="1138"/>
                  </a:lnTo>
                  <a:lnTo>
                    <a:pt x="2028" y="695"/>
                  </a:lnTo>
                  <a:lnTo>
                    <a:pt x="1888" y="281"/>
                  </a:lnTo>
                  <a:lnTo>
                    <a:pt x="1779" y="127"/>
                  </a:lnTo>
                  <a:lnTo>
                    <a:pt x="1700" y="180"/>
                  </a:lnTo>
                  <a:lnTo>
                    <a:pt x="1734" y="307"/>
                  </a:lnTo>
                  <a:lnTo>
                    <a:pt x="1757" y="401"/>
                  </a:lnTo>
                  <a:lnTo>
                    <a:pt x="1793" y="575"/>
                  </a:lnTo>
                  <a:lnTo>
                    <a:pt x="1802" y="714"/>
                  </a:lnTo>
                  <a:lnTo>
                    <a:pt x="1793" y="823"/>
                  </a:lnTo>
                  <a:lnTo>
                    <a:pt x="1774" y="1005"/>
                  </a:lnTo>
                  <a:lnTo>
                    <a:pt x="1745" y="1035"/>
                  </a:lnTo>
                  <a:lnTo>
                    <a:pt x="1726" y="1037"/>
                  </a:lnTo>
                  <a:lnTo>
                    <a:pt x="1739" y="669"/>
                  </a:lnTo>
                  <a:lnTo>
                    <a:pt x="1681" y="315"/>
                  </a:lnTo>
                  <a:lnTo>
                    <a:pt x="1606" y="188"/>
                  </a:lnTo>
                  <a:lnTo>
                    <a:pt x="1430" y="203"/>
                  </a:lnTo>
                  <a:lnTo>
                    <a:pt x="1452" y="281"/>
                  </a:lnTo>
                  <a:lnTo>
                    <a:pt x="1506" y="581"/>
                  </a:lnTo>
                  <a:lnTo>
                    <a:pt x="1540" y="904"/>
                  </a:lnTo>
                  <a:lnTo>
                    <a:pt x="1528" y="967"/>
                  </a:lnTo>
                  <a:lnTo>
                    <a:pt x="1513" y="1015"/>
                  </a:lnTo>
                  <a:lnTo>
                    <a:pt x="1492" y="1058"/>
                  </a:lnTo>
                  <a:lnTo>
                    <a:pt x="1452" y="663"/>
                  </a:lnTo>
                  <a:lnTo>
                    <a:pt x="1331" y="220"/>
                  </a:lnTo>
                  <a:lnTo>
                    <a:pt x="1091" y="214"/>
                  </a:lnTo>
                  <a:lnTo>
                    <a:pt x="861" y="193"/>
                  </a:lnTo>
                  <a:lnTo>
                    <a:pt x="744" y="180"/>
                  </a:lnTo>
                  <a:lnTo>
                    <a:pt x="696" y="307"/>
                  </a:lnTo>
                  <a:lnTo>
                    <a:pt x="652" y="496"/>
                  </a:lnTo>
                  <a:lnTo>
                    <a:pt x="569" y="769"/>
                  </a:lnTo>
                  <a:lnTo>
                    <a:pt x="521" y="1077"/>
                  </a:lnTo>
                  <a:lnTo>
                    <a:pt x="508" y="1357"/>
                  </a:lnTo>
                  <a:lnTo>
                    <a:pt x="449" y="1191"/>
                  </a:lnTo>
                  <a:lnTo>
                    <a:pt x="0" y="1151"/>
                  </a:lnTo>
                  <a:lnTo>
                    <a:pt x="33" y="1064"/>
                  </a:lnTo>
                  <a:lnTo>
                    <a:pt x="33" y="10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Freeform 30"/>
            <p:cNvSpPr>
              <a:spLocks/>
            </p:cNvSpPr>
            <p:nvPr/>
          </p:nvSpPr>
          <p:spPr bwMode="auto">
            <a:xfrm flipH="1">
              <a:off x="3940" y="2920"/>
              <a:ext cx="834" cy="1112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509" y="87"/>
                </a:cxn>
                <a:cxn ang="0">
                  <a:pos x="969" y="72"/>
                </a:cxn>
                <a:cxn ang="0">
                  <a:pos x="1093" y="87"/>
                </a:cxn>
                <a:cxn ang="0">
                  <a:pos x="1414" y="45"/>
                </a:cxn>
                <a:cxn ang="0">
                  <a:pos x="1667" y="0"/>
                </a:cxn>
                <a:cxn ang="0">
                  <a:pos x="1667" y="74"/>
                </a:cxn>
                <a:cxn ang="0">
                  <a:pos x="1400" y="119"/>
                </a:cxn>
                <a:cxn ang="0">
                  <a:pos x="1106" y="159"/>
                </a:cxn>
                <a:cxn ang="0">
                  <a:pos x="1123" y="351"/>
                </a:cxn>
                <a:cxn ang="0">
                  <a:pos x="1112" y="655"/>
                </a:cxn>
                <a:cxn ang="0">
                  <a:pos x="1093" y="931"/>
                </a:cxn>
                <a:cxn ang="0">
                  <a:pos x="1045" y="1165"/>
                </a:cxn>
                <a:cxn ang="0">
                  <a:pos x="1043" y="1387"/>
                </a:cxn>
                <a:cxn ang="0">
                  <a:pos x="999" y="1665"/>
                </a:cxn>
                <a:cxn ang="0">
                  <a:pos x="1024" y="1876"/>
                </a:cxn>
                <a:cxn ang="0">
                  <a:pos x="1072" y="2043"/>
                </a:cxn>
                <a:cxn ang="0">
                  <a:pos x="1125" y="2083"/>
                </a:cxn>
                <a:cxn ang="0">
                  <a:pos x="1199" y="2030"/>
                </a:cxn>
                <a:cxn ang="0">
                  <a:pos x="1273" y="2070"/>
                </a:cxn>
                <a:cxn ang="0">
                  <a:pos x="1146" y="2224"/>
                </a:cxn>
                <a:cxn ang="0">
                  <a:pos x="1037" y="2178"/>
                </a:cxn>
                <a:cxn ang="0">
                  <a:pos x="923" y="1956"/>
                </a:cxn>
                <a:cxn ang="0">
                  <a:pos x="897" y="1709"/>
                </a:cxn>
                <a:cxn ang="0">
                  <a:pos x="979" y="1045"/>
                </a:cxn>
                <a:cxn ang="0">
                  <a:pos x="1024" y="469"/>
                </a:cxn>
                <a:cxn ang="0">
                  <a:pos x="1024" y="188"/>
                </a:cxn>
                <a:cxn ang="0">
                  <a:pos x="443" y="194"/>
                </a:cxn>
                <a:cxn ang="0">
                  <a:pos x="15" y="159"/>
                </a:cxn>
                <a:cxn ang="0">
                  <a:pos x="0" y="53"/>
                </a:cxn>
                <a:cxn ang="0">
                  <a:pos x="87" y="45"/>
                </a:cxn>
                <a:cxn ang="0">
                  <a:pos x="87" y="45"/>
                </a:cxn>
              </a:cxnLst>
              <a:rect l="0" t="0" r="r" b="b"/>
              <a:pathLst>
                <a:path w="1667" h="2224">
                  <a:moveTo>
                    <a:pt x="87" y="45"/>
                  </a:moveTo>
                  <a:lnTo>
                    <a:pt x="509" y="87"/>
                  </a:lnTo>
                  <a:lnTo>
                    <a:pt x="969" y="72"/>
                  </a:lnTo>
                  <a:lnTo>
                    <a:pt x="1093" y="87"/>
                  </a:lnTo>
                  <a:lnTo>
                    <a:pt x="1414" y="45"/>
                  </a:lnTo>
                  <a:lnTo>
                    <a:pt x="1667" y="0"/>
                  </a:lnTo>
                  <a:lnTo>
                    <a:pt x="1667" y="74"/>
                  </a:lnTo>
                  <a:lnTo>
                    <a:pt x="1400" y="119"/>
                  </a:lnTo>
                  <a:lnTo>
                    <a:pt x="1106" y="159"/>
                  </a:lnTo>
                  <a:lnTo>
                    <a:pt x="1123" y="351"/>
                  </a:lnTo>
                  <a:lnTo>
                    <a:pt x="1112" y="655"/>
                  </a:lnTo>
                  <a:lnTo>
                    <a:pt x="1093" y="931"/>
                  </a:lnTo>
                  <a:lnTo>
                    <a:pt x="1045" y="1165"/>
                  </a:lnTo>
                  <a:lnTo>
                    <a:pt x="1043" y="1387"/>
                  </a:lnTo>
                  <a:lnTo>
                    <a:pt x="999" y="1665"/>
                  </a:lnTo>
                  <a:lnTo>
                    <a:pt x="1024" y="1876"/>
                  </a:lnTo>
                  <a:lnTo>
                    <a:pt x="1072" y="2043"/>
                  </a:lnTo>
                  <a:lnTo>
                    <a:pt x="1125" y="2083"/>
                  </a:lnTo>
                  <a:lnTo>
                    <a:pt x="1199" y="2030"/>
                  </a:lnTo>
                  <a:lnTo>
                    <a:pt x="1273" y="2070"/>
                  </a:lnTo>
                  <a:lnTo>
                    <a:pt x="1146" y="2224"/>
                  </a:lnTo>
                  <a:lnTo>
                    <a:pt x="1037" y="2178"/>
                  </a:lnTo>
                  <a:lnTo>
                    <a:pt x="923" y="1956"/>
                  </a:lnTo>
                  <a:lnTo>
                    <a:pt x="897" y="1709"/>
                  </a:lnTo>
                  <a:lnTo>
                    <a:pt x="979" y="1045"/>
                  </a:lnTo>
                  <a:lnTo>
                    <a:pt x="1024" y="469"/>
                  </a:lnTo>
                  <a:lnTo>
                    <a:pt x="1024" y="188"/>
                  </a:lnTo>
                  <a:lnTo>
                    <a:pt x="443" y="194"/>
                  </a:lnTo>
                  <a:lnTo>
                    <a:pt x="15" y="159"/>
                  </a:lnTo>
                  <a:lnTo>
                    <a:pt x="0" y="53"/>
                  </a:lnTo>
                  <a:lnTo>
                    <a:pt x="8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 flipH="1">
              <a:off x="4631" y="2980"/>
              <a:ext cx="440" cy="1058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81" y="407"/>
                </a:cxn>
                <a:cxn ang="0">
                  <a:pos x="616" y="664"/>
                </a:cxn>
                <a:cxn ang="0">
                  <a:pos x="654" y="886"/>
                </a:cxn>
                <a:cxn ang="0">
                  <a:pos x="312" y="873"/>
                </a:cxn>
                <a:cxn ang="0">
                  <a:pos x="0" y="785"/>
                </a:cxn>
                <a:cxn ang="0">
                  <a:pos x="66" y="892"/>
                </a:cxn>
                <a:cxn ang="0">
                  <a:pos x="410" y="930"/>
                </a:cxn>
                <a:cxn ang="0">
                  <a:pos x="654" y="936"/>
                </a:cxn>
                <a:cxn ang="0">
                  <a:pos x="703" y="1207"/>
                </a:cxn>
                <a:cxn ang="0">
                  <a:pos x="756" y="1510"/>
                </a:cxn>
                <a:cxn ang="0">
                  <a:pos x="791" y="1696"/>
                </a:cxn>
                <a:cxn ang="0">
                  <a:pos x="806" y="1844"/>
                </a:cxn>
                <a:cxn ang="0">
                  <a:pos x="791" y="1958"/>
                </a:cxn>
                <a:cxn ang="0">
                  <a:pos x="735" y="1998"/>
                </a:cxn>
                <a:cxn ang="0">
                  <a:pos x="682" y="1977"/>
                </a:cxn>
                <a:cxn ang="0">
                  <a:pos x="663" y="2118"/>
                </a:cxn>
                <a:cxn ang="0">
                  <a:pos x="810" y="2118"/>
                </a:cxn>
                <a:cxn ang="0">
                  <a:pos x="870" y="1932"/>
                </a:cxn>
                <a:cxn ang="0">
                  <a:pos x="880" y="1704"/>
                </a:cxn>
                <a:cxn ang="0">
                  <a:pos x="777" y="1207"/>
                </a:cxn>
                <a:cxn ang="0">
                  <a:pos x="663" y="403"/>
                </a:cxn>
                <a:cxn ang="0">
                  <a:pos x="682" y="18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880" h="2118">
                  <a:moveTo>
                    <a:pt x="616" y="0"/>
                  </a:moveTo>
                  <a:lnTo>
                    <a:pt x="581" y="407"/>
                  </a:lnTo>
                  <a:lnTo>
                    <a:pt x="616" y="664"/>
                  </a:lnTo>
                  <a:lnTo>
                    <a:pt x="654" y="886"/>
                  </a:lnTo>
                  <a:lnTo>
                    <a:pt x="312" y="873"/>
                  </a:lnTo>
                  <a:lnTo>
                    <a:pt x="0" y="785"/>
                  </a:lnTo>
                  <a:lnTo>
                    <a:pt x="66" y="892"/>
                  </a:lnTo>
                  <a:lnTo>
                    <a:pt x="410" y="930"/>
                  </a:lnTo>
                  <a:lnTo>
                    <a:pt x="654" y="936"/>
                  </a:lnTo>
                  <a:lnTo>
                    <a:pt x="703" y="1207"/>
                  </a:lnTo>
                  <a:lnTo>
                    <a:pt x="756" y="1510"/>
                  </a:lnTo>
                  <a:lnTo>
                    <a:pt x="791" y="1696"/>
                  </a:lnTo>
                  <a:lnTo>
                    <a:pt x="806" y="1844"/>
                  </a:lnTo>
                  <a:lnTo>
                    <a:pt x="791" y="1958"/>
                  </a:lnTo>
                  <a:lnTo>
                    <a:pt x="735" y="1998"/>
                  </a:lnTo>
                  <a:lnTo>
                    <a:pt x="682" y="1977"/>
                  </a:lnTo>
                  <a:lnTo>
                    <a:pt x="663" y="2118"/>
                  </a:lnTo>
                  <a:lnTo>
                    <a:pt x="810" y="2118"/>
                  </a:lnTo>
                  <a:lnTo>
                    <a:pt x="870" y="1932"/>
                  </a:lnTo>
                  <a:lnTo>
                    <a:pt x="880" y="1704"/>
                  </a:lnTo>
                  <a:lnTo>
                    <a:pt x="777" y="1207"/>
                  </a:lnTo>
                  <a:lnTo>
                    <a:pt x="663" y="403"/>
                  </a:lnTo>
                  <a:lnTo>
                    <a:pt x="682" y="18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auto">
            <a:xfrm flipH="1">
              <a:off x="4451" y="2130"/>
              <a:ext cx="208" cy="246"/>
            </a:xfrm>
            <a:custGeom>
              <a:avLst/>
              <a:gdLst/>
              <a:ahLst/>
              <a:cxnLst>
                <a:cxn ang="0">
                  <a:pos x="344" y="380"/>
                </a:cxn>
                <a:cxn ang="0">
                  <a:pos x="378" y="255"/>
                </a:cxn>
                <a:cxn ang="0">
                  <a:pos x="372" y="194"/>
                </a:cxn>
                <a:cxn ang="0">
                  <a:pos x="359" y="160"/>
                </a:cxn>
                <a:cxn ang="0">
                  <a:pos x="334" y="120"/>
                </a:cxn>
                <a:cxn ang="0">
                  <a:pos x="285" y="80"/>
                </a:cxn>
                <a:cxn ang="0">
                  <a:pos x="220" y="63"/>
                </a:cxn>
                <a:cxn ang="0">
                  <a:pos x="156" y="72"/>
                </a:cxn>
                <a:cxn ang="0">
                  <a:pos x="110" y="116"/>
                </a:cxn>
                <a:cxn ang="0">
                  <a:pos x="78" y="257"/>
                </a:cxn>
                <a:cxn ang="0">
                  <a:pos x="81" y="335"/>
                </a:cxn>
                <a:cxn ang="0">
                  <a:pos x="100" y="399"/>
                </a:cxn>
                <a:cxn ang="0">
                  <a:pos x="129" y="435"/>
                </a:cxn>
                <a:cxn ang="0">
                  <a:pos x="156" y="468"/>
                </a:cxn>
                <a:cxn ang="0">
                  <a:pos x="157" y="492"/>
                </a:cxn>
                <a:cxn ang="0">
                  <a:pos x="135" y="492"/>
                </a:cxn>
                <a:cxn ang="0">
                  <a:pos x="61" y="418"/>
                </a:cxn>
                <a:cxn ang="0">
                  <a:pos x="13" y="302"/>
                </a:cxn>
                <a:cxn ang="0">
                  <a:pos x="0" y="177"/>
                </a:cxn>
                <a:cxn ang="0">
                  <a:pos x="5" y="120"/>
                </a:cxn>
                <a:cxn ang="0">
                  <a:pos x="23" y="72"/>
                </a:cxn>
                <a:cxn ang="0">
                  <a:pos x="51" y="34"/>
                </a:cxn>
                <a:cxn ang="0">
                  <a:pos x="93" y="10"/>
                </a:cxn>
                <a:cxn ang="0">
                  <a:pos x="195" y="0"/>
                </a:cxn>
                <a:cxn ang="0">
                  <a:pos x="298" y="32"/>
                </a:cxn>
                <a:cxn ang="0">
                  <a:pos x="372" y="95"/>
                </a:cxn>
                <a:cxn ang="0">
                  <a:pos x="403" y="164"/>
                </a:cxn>
                <a:cxn ang="0">
                  <a:pos x="416" y="247"/>
                </a:cxn>
                <a:cxn ang="0">
                  <a:pos x="408" y="329"/>
                </a:cxn>
                <a:cxn ang="0">
                  <a:pos x="393" y="365"/>
                </a:cxn>
                <a:cxn ang="0">
                  <a:pos x="372" y="397"/>
                </a:cxn>
                <a:cxn ang="0">
                  <a:pos x="349" y="405"/>
                </a:cxn>
                <a:cxn ang="0">
                  <a:pos x="344" y="380"/>
                </a:cxn>
                <a:cxn ang="0">
                  <a:pos x="344" y="380"/>
                </a:cxn>
              </a:cxnLst>
              <a:rect l="0" t="0" r="r" b="b"/>
              <a:pathLst>
                <a:path w="416" h="492">
                  <a:moveTo>
                    <a:pt x="344" y="380"/>
                  </a:moveTo>
                  <a:lnTo>
                    <a:pt x="378" y="255"/>
                  </a:lnTo>
                  <a:lnTo>
                    <a:pt x="372" y="194"/>
                  </a:lnTo>
                  <a:lnTo>
                    <a:pt x="359" y="160"/>
                  </a:lnTo>
                  <a:lnTo>
                    <a:pt x="334" y="120"/>
                  </a:lnTo>
                  <a:lnTo>
                    <a:pt x="285" y="80"/>
                  </a:lnTo>
                  <a:lnTo>
                    <a:pt x="220" y="63"/>
                  </a:lnTo>
                  <a:lnTo>
                    <a:pt x="156" y="72"/>
                  </a:lnTo>
                  <a:lnTo>
                    <a:pt x="110" y="116"/>
                  </a:lnTo>
                  <a:lnTo>
                    <a:pt x="78" y="257"/>
                  </a:lnTo>
                  <a:lnTo>
                    <a:pt x="81" y="335"/>
                  </a:lnTo>
                  <a:lnTo>
                    <a:pt x="100" y="399"/>
                  </a:lnTo>
                  <a:lnTo>
                    <a:pt x="129" y="435"/>
                  </a:lnTo>
                  <a:lnTo>
                    <a:pt x="156" y="468"/>
                  </a:lnTo>
                  <a:lnTo>
                    <a:pt x="157" y="492"/>
                  </a:lnTo>
                  <a:lnTo>
                    <a:pt x="135" y="492"/>
                  </a:lnTo>
                  <a:lnTo>
                    <a:pt x="61" y="418"/>
                  </a:lnTo>
                  <a:lnTo>
                    <a:pt x="13" y="302"/>
                  </a:lnTo>
                  <a:lnTo>
                    <a:pt x="0" y="177"/>
                  </a:lnTo>
                  <a:lnTo>
                    <a:pt x="5" y="120"/>
                  </a:lnTo>
                  <a:lnTo>
                    <a:pt x="23" y="72"/>
                  </a:lnTo>
                  <a:lnTo>
                    <a:pt x="51" y="34"/>
                  </a:lnTo>
                  <a:lnTo>
                    <a:pt x="93" y="10"/>
                  </a:lnTo>
                  <a:lnTo>
                    <a:pt x="195" y="0"/>
                  </a:lnTo>
                  <a:lnTo>
                    <a:pt x="298" y="32"/>
                  </a:lnTo>
                  <a:lnTo>
                    <a:pt x="372" y="95"/>
                  </a:lnTo>
                  <a:lnTo>
                    <a:pt x="403" y="164"/>
                  </a:lnTo>
                  <a:lnTo>
                    <a:pt x="416" y="247"/>
                  </a:lnTo>
                  <a:lnTo>
                    <a:pt x="408" y="329"/>
                  </a:lnTo>
                  <a:lnTo>
                    <a:pt x="393" y="365"/>
                  </a:lnTo>
                  <a:lnTo>
                    <a:pt x="372" y="397"/>
                  </a:lnTo>
                  <a:lnTo>
                    <a:pt x="349" y="405"/>
                  </a:lnTo>
                  <a:lnTo>
                    <a:pt x="344" y="380"/>
                  </a:lnTo>
                  <a:lnTo>
                    <a:pt x="344" y="3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auto">
            <a:xfrm flipH="1">
              <a:off x="4536" y="2201"/>
              <a:ext cx="52" cy="149"/>
            </a:xfrm>
            <a:custGeom>
              <a:avLst/>
              <a:gdLst/>
              <a:ahLst/>
              <a:cxnLst>
                <a:cxn ang="0">
                  <a:pos x="105" y="26"/>
                </a:cxn>
                <a:cxn ang="0">
                  <a:pos x="84" y="144"/>
                </a:cxn>
                <a:cxn ang="0">
                  <a:pos x="99" y="268"/>
                </a:cxn>
                <a:cxn ang="0">
                  <a:pos x="97" y="287"/>
                </a:cxn>
                <a:cxn ang="0">
                  <a:pos x="86" y="296"/>
                </a:cxn>
                <a:cxn ang="0">
                  <a:pos x="57" y="283"/>
                </a:cxn>
                <a:cxn ang="0">
                  <a:pos x="19" y="201"/>
                </a:cxn>
                <a:cxn ang="0">
                  <a:pos x="0" y="116"/>
                </a:cxn>
                <a:cxn ang="0">
                  <a:pos x="10" y="87"/>
                </a:cxn>
                <a:cxn ang="0">
                  <a:pos x="29" y="57"/>
                </a:cxn>
                <a:cxn ang="0">
                  <a:pos x="74" y="3"/>
                </a:cxn>
                <a:cxn ang="0">
                  <a:pos x="101" y="0"/>
                </a:cxn>
                <a:cxn ang="0">
                  <a:pos x="105" y="26"/>
                </a:cxn>
                <a:cxn ang="0">
                  <a:pos x="105" y="26"/>
                </a:cxn>
              </a:cxnLst>
              <a:rect l="0" t="0" r="r" b="b"/>
              <a:pathLst>
                <a:path w="105" h="296">
                  <a:moveTo>
                    <a:pt x="105" y="26"/>
                  </a:moveTo>
                  <a:lnTo>
                    <a:pt x="84" y="144"/>
                  </a:lnTo>
                  <a:lnTo>
                    <a:pt x="99" y="268"/>
                  </a:lnTo>
                  <a:lnTo>
                    <a:pt x="97" y="287"/>
                  </a:lnTo>
                  <a:lnTo>
                    <a:pt x="86" y="296"/>
                  </a:lnTo>
                  <a:lnTo>
                    <a:pt x="57" y="283"/>
                  </a:lnTo>
                  <a:lnTo>
                    <a:pt x="19" y="201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9" y="57"/>
                  </a:lnTo>
                  <a:lnTo>
                    <a:pt x="74" y="3"/>
                  </a:lnTo>
                  <a:lnTo>
                    <a:pt x="101" y="0"/>
                  </a:lnTo>
                  <a:lnTo>
                    <a:pt x="105" y="26"/>
                  </a:lnTo>
                  <a:lnTo>
                    <a:pt x="10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auto">
            <a:xfrm flipH="1">
              <a:off x="4060" y="2310"/>
              <a:ext cx="876" cy="156"/>
            </a:xfrm>
            <a:custGeom>
              <a:avLst/>
              <a:gdLst/>
              <a:ahLst/>
              <a:cxnLst>
                <a:cxn ang="0">
                  <a:pos x="93" y="130"/>
                </a:cxn>
                <a:cxn ang="0">
                  <a:pos x="121" y="154"/>
                </a:cxn>
                <a:cxn ang="0">
                  <a:pos x="175" y="175"/>
                </a:cxn>
                <a:cxn ang="0">
                  <a:pos x="251" y="192"/>
                </a:cxn>
                <a:cxn ang="0">
                  <a:pos x="346" y="206"/>
                </a:cxn>
                <a:cxn ang="0">
                  <a:pos x="578" y="221"/>
                </a:cxn>
                <a:cxn ang="0">
                  <a:pos x="842" y="223"/>
                </a:cxn>
                <a:cxn ang="0">
                  <a:pos x="1347" y="196"/>
                </a:cxn>
                <a:cxn ang="0">
                  <a:pos x="1530" y="173"/>
                </a:cxn>
                <a:cxn ang="0">
                  <a:pos x="1627" y="143"/>
                </a:cxn>
                <a:cxn ang="0">
                  <a:pos x="1623" y="126"/>
                </a:cxn>
                <a:cxn ang="0">
                  <a:pos x="1604" y="112"/>
                </a:cxn>
                <a:cxn ang="0">
                  <a:pos x="1534" y="86"/>
                </a:cxn>
                <a:cxn ang="0">
                  <a:pos x="1431" y="67"/>
                </a:cxn>
                <a:cxn ang="0">
                  <a:pos x="1309" y="54"/>
                </a:cxn>
                <a:cxn ang="0">
                  <a:pos x="903" y="40"/>
                </a:cxn>
                <a:cxn ang="0">
                  <a:pos x="931" y="0"/>
                </a:cxn>
                <a:cxn ang="0">
                  <a:pos x="1368" y="2"/>
                </a:cxn>
                <a:cxn ang="0">
                  <a:pos x="1604" y="44"/>
                </a:cxn>
                <a:cxn ang="0">
                  <a:pos x="1689" y="82"/>
                </a:cxn>
                <a:cxn ang="0">
                  <a:pos x="1741" y="133"/>
                </a:cxn>
                <a:cxn ang="0">
                  <a:pos x="1752" y="200"/>
                </a:cxn>
                <a:cxn ang="0">
                  <a:pos x="1714" y="228"/>
                </a:cxn>
                <a:cxn ang="0">
                  <a:pos x="1672" y="249"/>
                </a:cxn>
                <a:cxn ang="0">
                  <a:pos x="1579" y="278"/>
                </a:cxn>
                <a:cxn ang="0">
                  <a:pos x="1380" y="301"/>
                </a:cxn>
                <a:cxn ang="0">
                  <a:pos x="1077" y="314"/>
                </a:cxn>
                <a:cxn ang="0">
                  <a:pos x="676" y="306"/>
                </a:cxn>
                <a:cxn ang="0">
                  <a:pos x="285" y="270"/>
                </a:cxn>
                <a:cxn ang="0">
                  <a:pos x="125" y="238"/>
                </a:cxn>
                <a:cxn ang="0">
                  <a:pos x="7" y="194"/>
                </a:cxn>
                <a:cxn ang="0">
                  <a:pos x="0" y="175"/>
                </a:cxn>
                <a:cxn ang="0">
                  <a:pos x="15" y="151"/>
                </a:cxn>
                <a:cxn ang="0">
                  <a:pos x="43" y="124"/>
                </a:cxn>
                <a:cxn ang="0">
                  <a:pos x="78" y="101"/>
                </a:cxn>
                <a:cxn ang="0">
                  <a:pos x="144" y="74"/>
                </a:cxn>
                <a:cxn ang="0">
                  <a:pos x="245" y="46"/>
                </a:cxn>
                <a:cxn ang="0">
                  <a:pos x="348" y="27"/>
                </a:cxn>
                <a:cxn ang="0">
                  <a:pos x="420" y="21"/>
                </a:cxn>
                <a:cxn ang="0">
                  <a:pos x="443" y="44"/>
                </a:cxn>
                <a:cxn ang="0">
                  <a:pos x="427" y="55"/>
                </a:cxn>
                <a:cxn ang="0">
                  <a:pos x="386" y="59"/>
                </a:cxn>
                <a:cxn ang="0">
                  <a:pos x="237" y="80"/>
                </a:cxn>
                <a:cxn ang="0">
                  <a:pos x="161" y="105"/>
                </a:cxn>
                <a:cxn ang="0">
                  <a:pos x="93" y="130"/>
                </a:cxn>
                <a:cxn ang="0">
                  <a:pos x="93" y="130"/>
                </a:cxn>
              </a:cxnLst>
              <a:rect l="0" t="0" r="r" b="b"/>
              <a:pathLst>
                <a:path w="1752" h="314">
                  <a:moveTo>
                    <a:pt x="93" y="130"/>
                  </a:moveTo>
                  <a:lnTo>
                    <a:pt x="121" y="154"/>
                  </a:lnTo>
                  <a:lnTo>
                    <a:pt x="175" y="175"/>
                  </a:lnTo>
                  <a:lnTo>
                    <a:pt x="251" y="192"/>
                  </a:lnTo>
                  <a:lnTo>
                    <a:pt x="346" y="206"/>
                  </a:lnTo>
                  <a:lnTo>
                    <a:pt x="578" y="221"/>
                  </a:lnTo>
                  <a:lnTo>
                    <a:pt x="842" y="223"/>
                  </a:lnTo>
                  <a:lnTo>
                    <a:pt x="1347" y="196"/>
                  </a:lnTo>
                  <a:lnTo>
                    <a:pt x="1530" y="173"/>
                  </a:lnTo>
                  <a:lnTo>
                    <a:pt x="1627" y="143"/>
                  </a:lnTo>
                  <a:lnTo>
                    <a:pt x="1623" y="126"/>
                  </a:lnTo>
                  <a:lnTo>
                    <a:pt x="1604" y="112"/>
                  </a:lnTo>
                  <a:lnTo>
                    <a:pt x="1534" y="86"/>
                  </a:lnTo>
                  <a:lnTo>
                    <a:pt x="1431" y="67"/>
                  </a:lnTo>
                  <a:lnTo>
                    <a:pt x="1309" y="54"/>
                  </a:lnTo>
                  <a:lnTo>
                    <a:pt x="903" y="40"/>
                  </a:lnTo>
                  <a:lnTo>
                    <a:pt x="931" y="0"/>
                  </a:lnTo>
                  <a:lnTo>
                    <a:pt x="1368" y="2"/>
                  </a:lnTo>
                  <a:lnTo>
                    <a:pt x="1604" y="44"/>
                  </a:lnTo>
                  <a:lnTo>
                    <a:pt x="1689" y="82"/>
                  </a:lnTo>
                  <a:lnTo>
                    <a:pt x="1741" y="133"/>
                  </a:lnTo>
                  <a:lnTo>
                    <a:pt x="1752" y="200"/>
                  </a:lnTo>
                  <a:lnTo>
                    <a:pt x="1714" y="228"/>
                  </a:lnTo>
                  <a:lnTo>
                    <a:pt x="1672" y="249"/>
                  </a:lnTo>
                  <a:lnTo>
                    <a:pt x="1579" y="278"/>
                  </a:lnTo>
                  <a:lnTo>
                    <a:pt x="1380" y="301"/>
                  </a:lnTo>
                  <a:lnTo>
                    <a:pt x="1077" y="314"/>
                  </a:lnTo>
                  <a:lnTo>
                    <a:pt x="676" y="306"/>
                  </a:lnTo>
                  <a:lnTo>
                    <a:pt x="285" y="270"/>
                  </a:lnTo>
                  <a:lnTo>
                    <a:pt x="125" y="238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5" y="151"/>
                  </a:lnTo>
                  <a:lnTo>
                    <a:pt x="43" y="124"/>
                  </a:lnTo>
                  <a:lnTo>
                    <a:pt x="78" y="101"/>
                  </a:lnTo>
                  <a:lnTo>
                    <a:pt x="144" y="74"/>
                  </a:lnTo>
                  <a:lnTo>
                    <a:pt x="245" y="46"/>
                  </a:lnTo>
                  <a:lnTo>
                    <a:pt x="348" y="27"/>
                  </a:lnTo>
                  <a:lnTo>
                    <a:pt x="420" y="21"/>
                  </a:lnTo>
                  <a:lnTo>
                    <a:pt x="443" y="44"/>
                  </a:lnTo>
                  <a:lnTo>
                    <a:pt x="427" y="55"/>
                  </a:lnTo>
                  <a:lnTo>
                    <a:pt x="386" y="59"/>
                  </a:lnTo>
                  <a:lnTo>
                    <a:pt x="237" y="80"/>
                  </a:lnTo>
                  <a:lnTo>
                    <a:pt x="161" y="105"/>
                  </a:lnTo>
                  <a:lnTo>
                    <a:pt x="93" y="130"/>
                  </a:lnTo>
                  <a:lnTo>
                    <a:pt x="9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auto">
            <a:xfrm flipH="1">
              <a:off x="4891" y="2427"/>
              <a:ext cx="284" cy="1551"/>
            </a:xfrm>
            <a:custGeom>
              <a:avLst/>
              <a:gdLst/>
              <a:ahLst/>
              <a:cxnLst>
                <a:cxn ang="0">
                  <a:pos x="382" y="76"/>
                </a:cxn>
                <a:cxn ang="0">
                  <a:pos x="294" y="192"/>
                </a:cxn>
                <a:cxn ang="0">
                  <a:pos x="224" y="321"/>
                </a:cxn>
                <a:cxn ang="0">
                  <a:pos x="146" y="538"/>
                </a:cxn>
                <a:cxn ang="0">
                  <a:pos x="87" y="1198"/>
                </a:cxn>
                <a:cxn ang="0">
                  <a:pos x="127" y="1540"/>
                </a:cxn>
                <a:cxn ang="0">
                  <a:pos x="180" y="1789"/>
                </a:cxn>
                <a:cxn ang="0">
                  <a:pos x="226" y="1948"/>
                </a:cxn>
                <a:cxn ang="0">
                  <a:pos x="277" y="2101"/>
                </a:cxn>
                <a:cxn ang="0">
                  <a:pos x="336" y="2241"/>
                </a:cxn>
                <a:cxn ang="0">
                  <a:pos x="399" y="2369"/>
                </a:cxn>
                <a:cxn ang="0">
                  <a:pos x="463" y="2492"/>
                </a:cxn>
                <a:cxn ang="0">
                  <a:pos x="560" y="2806"/>
                </a:cxn>
                <a:cxn ang="0">
                  <a:pos x="549" y="3007"/>
                </a:cxn>
                <a:cxn ang="0">
                  <a:pos x="500" y="3074"/>
                </a:cxn>
                <a:cxn ang="0">
                  <a:pos x="410" y="3102"/>
                </a:cxn>
                <a:cxn ang="0">
                  <a:pos x="254" y="3040"/>
                </a:cxn>
                <a:cxn ang="0">
                  <a:pos x="256" y="2931"/>
                </a:cxn>
                <a:cxn ang="0">
                  <a:pos x="319" y="2918"/>
                </a:cxn>
                <a:cxn ang="0">
                  <a:pos x="321" y="2992"/>
                </a:cxn>
                <a:cxn ang="0">
                  <a:pos x="403" y="3015"/>
                </a:cxn>
                <a:cxn ang="0">
                  <a:pos x="482" y="2908"/>
                </a:cxn>
                <a:cxn ang="0">
                  <a:pos x="488" y="2779"/>
                </a:cxn>
                <a:cxn ang="0">
                  <a:pos x="448" y="2644"/>
                </a:cxn>
                <a:cxn ang="0">
                  <a:pos x="387" y="2523"/>
                </a:cxn>
                <a:cxn ang="0">
                  <a:pos x="321" y="2407"/>
                </a:cxn>
                <a:cxn ang="0">
                  <a:pos x="253" y="2268"/>
                </a:cxn>
                <a:cxn ang="0">
                  <a:pos x="190" y="2120"/>
                </a:cxn>
                <a:cxn ang="0">
                  <a:pos x="110" y="1882"/>
                </a:cxn>
                <a:cxn ang="0">
                  <a:pos x="34" y="1547"/>
                </a:cxn>
                <a:cxn ang="0">
                  <a:pos x="15" y="861"/>
                </a:cxn>
                <a:cxn ang="0">
                  <a:pos x="61" y="618"/>
                </a:cxn>
                <a:cxn ang="0">
                  <a:pos x="108" y="464"/>
                </a:cxn>
                <a:cxn ang="0">
                  <a:pos x="173" y="318"/>
                </a:cxn>
                <a:cxn ang="0">
                  <a:pos x="233" y="215"/>
                </a:cxn>
                <a:cxn ang="0">
                  <a:pos x="277" y="150"/>
                </a:cxn>
                <a:cxn ang="0">
                  <a:pos x="353" y="57"/>
                </a:cxn>
                <a:cxn ang="0">
                  <a:pos x="433" y="25"/>
                </a:cxn>
              </a:cxnLst>
              <a:rect l="0" t="0" r="r" b="b"/>
              <a:pathLst>
                <a:path w="568" h="3102">
                  <a:moveTo>
                    <a:pt x="433" y="25"/>
                  </a:moveTo>
                  <a:lnTo>
                    <a:pt x="382" y="76"/>
                  </a:lnTo>
                  <a:lnTo>
                    <a:pt x="336" y="133"/>
                  </a:lnTo>
                  <a:lnTo>
                    <a:pt x="294" y="192"/>
                  </a:lnTo>
                  <a:lnTo>
                    <a:pt x="256" y="255"/>
                  </a:lnTo>
                  <a:lnTo>
                    <a:pt x="224" y="321"/>
                  </a:lnTo>
                  <a:lnTo>
                    <a:pt x="194" y="392"/>
                  </a:lnTo>
                  <a:lnTo>
                    <a:pt x="146" y="538"/>
                  </a:lnTo>
                  <a:lnTo>
                    <a:pt x="91" y="857"/>
                  </a:lnTo>
                  <a:lnTo>
                    <a:pt x="87" y="1198"/>
                  </a:lnTo>
                  <a:lnTo>
                    <a:pt x="102" y="1369"/>
                  </a:lnTo>
                  <a:lnTo>
                    <a:pt x="127" y="1540"/>
                  </a:lnTo>
                  <a:lnTo>
                    <a:pt x="159" y="1707"/>
                  </a:lnTo>
                  <a:lnTo>
                    <a:pt x="180" y="1789"/>
                  </a:lnTo>
                  <a:lnTo>
                    <a:pt x="201" y="1871"/>
                  </a:lnTo>
                  <a:lnTo>
                    <a:pt x="226" y="1948"/>
                  </a:lnTo>
                  <a:lnTo>
                    <a:pt x="251" y="2026"/>
                  </a:lnTo>
                  <a:lnTo>
                    <a:pt x="277" y="2101"/>
                  </a:lnTo>
                  <a:lnTo>
                    <a:pt x="306" y="2173"/>
                  </a:lnTo>
                  <a:lnTo>
                    <a:pt x="336" y="2241"/>
                  </a:lnTo>
                  <a:lnTo>
                    <a:pt x="367" y="2306"/>
                  </a:lnTo>
                  <a:lnTo>
                    <a:pt x="399" y="2369"/>
                  </a:lnTo>
                  <a:lnTo>
                    <a:pt x="431" y="2429"/>
                  </a:lnTo>
                  <a:lnTo>
                    <a:pt x="463" y="2492"/>
                  </a:lnTo>
                  <a:lnTo>
                    <a:pt x="501" y="2583"/>
                  </a:lnTo>
                  <a:lnTo>
                    <a:pt x="560" y="2806"/>
                  </a:lnTo>
                  <a:lnTo>
                    <a:pt x="568" y="2914"/>
                  </a:lnTo>
                  <a:lnTo>
                    <a:pt x="549" y="3007"/>
                  </a:lnTo>
                  <a:lnTo>
                    <a:pt x="530" y="3043"/>
                  </a:lnTo>
                  <a:lnTo>
                    <a:pt x="500" y="3074"/>
                  </a:lnTo>
                  <a:lnTo>
                    <a:pt x="460" y="3093"/>
                  </a:lnTo>
                  <a:lnTo>
                    <a:pt x="410" y="3102"/>
                  </a:lnTo>
                  <a:lnTo>
                    <a:pt x="321" y="3087"/>
                  </a:lnTo>
                  <a:lnTo>
                    <a:pt x="254" y="3040"/>
                  </a:lnTo>
                  <a:lnTo>
                    <a:pt x="237" y="2969"/>
                  </a:lnTo>
                  <a:lnTo>
                    <a:pt x="256" y="2931"/>
                  </a:lnTo>
                  <a:lnTo>
                    <a:pt x="298" y="2891"/>
                  </a:lnTo>
                  <a:lnTo>
                    <a:pt x="319" y="2918"/>
                  </a:lnTo>
                  <a:lnTo>
                    <a:pt x="306" y="2969"/>
                  </a:lnTo>
                  <a:lnTo>
                    <a:pt x="321" y="2992"/>
                  </a:lnTo>
                  <a:lnTo>
                    <a:pt x="346" y="3007"/>
                  </a:lnTo>
                  <a:lnTo>
                    <a:pt x="403" y="3015"/>
                  </a:lnTo>
                  <a:lnTo>
                    <a:pt x="452" y="2965"/>
                  </a:lnTo>
                  <a:lnTo>
                    <a:pt x="482" y="2908"/>
                  </a:lnTo>
                  <a:lnTo>
                    <a:pt x="492" y="2846"/>
                  </a:lnTo>
                  <a:lnTo>
                    <a:pt x="488" y="2779"/>
                  </a:lnTo>
                  <a:lnTo>
                    <a:pt x="473" y="2713"/>
                  </a:lnTo>
                  <a:lnTo>
                    <a:pt x="448" y="2644"/>
                  </a:lnTo>
                  <a:lnTo>
                    <a:pt x="418" y="2581"/>
                  </a:lnTo>
                  <a:lnTo>
                    <a:pt x="387" y="2523"/>
                  </a:lnTo>
                  <a:lnTo>
                    <a:pt x="359" y="2471"/>
                  </a:lnTo>
                  <a:lnTo>
                    <a:pt x="321" y="2407"/>
                  </a:lnTo>
                  <a:lnTo>
                    <a:pt x="287" y="2338"/>
                  </a:lnTo>
                  <a:lnTo>
                    <a:pt x="253" y="2268"/>
                  </a:lnTo>
                  <a:lnTo>
                    <a:pt x="220" y="2196"/>
                  </a:lnTo>
                  <a:lnTo>
                    <a:pt x="190" y="2120"/>
                  </a:lnTo>
                  <a:lnTo>
                    <a:pt x="161" y="2042"/>
                  </a:lnTo>
                  <a:lnTo>
                    <a:pt x="110" y="1882"/>
                  </a:lnTo>
                  <a:lnTo>
                    <a:pt x="68" y="1717"/>
                  </a:lnTo>
                  <a:lnTo>
                    <a:pt x="34" y="1547"/>
                  </a:lnTo>
                  <a:lnTo>
                    <a:pt x="0" y="1201"/>
                  </a:lnTo>
                  <a:lnTo>
                    <a:pt x="15" y="861"/>
                  </a:lnTo>
                  <a:lnTo>
                    <a:pt x="42" y="698"/>
                  </a:lnTo>
                  <a:lnTo>
                    <a:pt x="61" y="618"/>
                  </a:lnTo>
                  <a:lnTo>
                    <a:pt x="83" y="540"/>
                  </a:lnTo>
                  <a:lnTo>
                    <a:pt x="108" y="464"/>
                  </a:lnTo>
                  <a:lnTo>
                    <a:pt x="138" y="390"/>
                  </a:lnTo>
                  <a:lnTo>
                    <a:pt x="173" y="318"/>
                  </a:lnTo>
                  <a:lnTo>
                    <a:pt x="213" y="247"/>
                  </a:lnTo>
                  <a:lnTo>
                    <a:pt x="233" y="215"/>
                  </a:lnTo>
                  <a:lnTo>
                    <a:pt x="254" y="183"/>
                  </a:lnTo>
                  <a:lnTo>
                    <a:pt x="277" y="150"/>
                  </a:lnTo>
                  <a:lnTo>
                    <a:pt x="302" y="118"/>
                  </a:lnTo>
                  <a:lnTo>
                    <a:pt x="353" y="57"/>
                  </a:lnTo>
                  <a:lnTo>
                    <a:pt x="410" y="0"/>
                  </a:lnTo>
                  <a:lnTo>
                    <a:pt x="433" y="25"/>
                  </a:lnTo>
                  <a:lnTo>
                    <a:pt x="43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auto">
            <a:xfrm flipH="1">
              <a:off x="3872" y="2412"/>
              <a:ext cx="234" cy="12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4" y="68"/>
                </a:cxn>
                <a:cxn ang="0">
                  <a:pos x="144" y="108"/>
                </a:cxn>
                <a:cxn ang="0">
                  <a:pos x="180" y="150"/>
                </a:cxn>
                <a:cxn ang="0">
                  <a:pos x="215" y="195"/>
                </a:cxn>
                <a:cxn ang="0">
                  <a:pos x="247" y="243"/>
                </a:cxn>
                <a:cxn ang="0">
                  <a:pos x="302" y="347"/>
                </a:cxn>
                <a:cxn ang="0">
                  <a:pos x="350" y="460"/>
                </a:cxn>
                <a:cxn ang="0">
                  <a:pos x="389" y="577"/>
                </a:cxn>
                <a:cxn ang="0">
                  <a:pos x="441" y="830"/>
                </a:cxn>
                <a:cxn ang="0">
                  <a:pos x="465" y="1091"/>
                </a:cxn>
                <a:cxn ang="0">
                  <a:pos x="467" y="1220"/>
                </a:cxn>
                <a:cxn ang="0">
                  <a:pos x="464" y="1347"/>
                </a:cxn>
                <a:cxn ang="0">
                  <a:pos x="439" y="1587"/>
                </a:cxn>
                <a:cxn ang="0">
                  <a:pos x="420" y="1697"/>
                </a:cxn>
                <a:cxn ang="0">
                  <a:pos x="395" y="1798"/>
                </a:cxn>
                <a:cxn ang="0">
                  <a:pos x="357" y="1994"/>
                </a:cxn>
                <a:cxn ang="0">
                  <a:pos x="338" y="2092"/>
                </a:cxn>
                <a:cxn ang="0">
                  <a:pos x="313" y="2189"/>
                </a:cxn>
                <a:cxn ang="0">
                  <a:pos x="283" y="2273"/>
                </a:cxn>
                <a:cxn ang="0">
                  <a:pos x="253" y="2357"/>
                </a:cxn>
                <a:cxn ang="0">
                  <a:pos x="222" y="2440"/>
                </a:cxn>
                <a:cxn ang="0">
                  <a:pos x="194" y="2526"/>
                </a:cxn>
                <a:cxn ang="0">
                  <a:pos x="179" y="2547"/>
                </a:cxn>
                <a:cxn ang="0">
                  <a:pos x="156" y="2549"/>
                </a:cxn>
                <a:cxn ang="0">
                  <a:pos x="131" y="2509"/>
                </a:cxn>
                <a:cxn ang="0">
                  <a:pos x="161" y="2366"/>
                </a:cxn>
                <a:cxn ang="0">
                  <a:pos x="194" y="2231"/>
                </a:cxn>
                <a:cxn ang="0">
                  <a:pos x="226" y="2100"/>
                </a:cxn>
                <a:cxn ang="0">
                  <a:pos x="256" y="1973"/>
                </a:cxn>
                <a:cxn ang="0">
                  <a:pos x="285" y="1851"/>
                </a:cxn>
                <a:cxn ang="0">
                  <a:pos x="313" y="1729"/>
                </a:cxn>
                <a:cxn ang="0">
                  <a:pos x="355" y="1494"/>
                </a:cxn>
                <a:cxn ang="0">
                  <a:pos x="378" y="1254"/>
                </a:cxn>
                <a:cxn ang="0">
                  <a:pos x="372" y="1005"/>
                </a:cxn>
                <a:cxn ang="0">
                  <a:pos x="359" y="876"/>
                </a:cxn>
                <a:cxn ang="0">
                  <a:pos x="336" y="741"/>
                </a:cxn>
                <a:cxn ang="0">
                  <a:pos x="302" y="598"/>
                </a:cxn>
                <a:cxn ang="0">
                  <a:pos x="281" y="526"/>
                </a:cxn>
                <a:cxn ang="0">
                  <a:pos x="258" y="450"/>
                </a:cxn>
                <a:cxn ang="0">
                  <a:pos x="237" y="387"/>
                </a:cxn>
                <a:cxn ang="0">
                  <a:pos x="217" y="328"/>
                </a:cxn>
                <a:cxn ang="0">
                  <a:pos x="194" y="270"/>
                </a:cxn>
                <a:cxn ang="0">
                  <a:pos x="167" y="214"/>
                </a:cxn>
                <a:cxn ang="0">
                  <a:pos x="135" y="163"/>
                </a:cxn>
                <a:cxn ang="0">
                  <a:pos x="99" y="114"/>
                </a:cxn>
                <a:cxn ang="0">
                  <a:pos x="53" y="68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7" h="2549">
                  <a:moveTo>
                    <a:pt x="19" y="0"/>
                  </a:moveTo>
                  <a:lnTo>
                    <a:pt x="104" y="68"/>
                  </a:lnTo>
                  <a:lnTo>
                    <a:pt x="144" y="108"/>
                  </a:lnTo>
                  <a:lnTo>
                    <a:pt x="180" y="150"/>
                  </a:lnTo>
                  <a:lnTo>
                    <a:pt x="215" y="195"/>
                  </a:lnTo>
                  <a:lnTo>
                    <a:pt x="247" y="243"/>
                  </a:lnTo>
                  <a:lnTo>
                    <a:pt x="302" y="347"/>
                  </a:lnTo>
                  <a:lnTo>
                    <a:pt x="350" y="460"/>
                  </a:lnTo>
                  <a:lnTo>
                    <a:pt x="389" y="577"/>
                  </a:lnTo>
                  <a:lnTo>
                    <a:pt x="441" y="830"/>
                  </a:lnTo>
                  <a:lnTo>
                    <a:pt x="465" y="1091"/>
                  </a:lnTo>
                  <a:lnTo>
                    <a:pt x="467" y="1220"/>
                  </a:lnTo>
                  <a:lnTo>
                    <a:pt x="464" y="1347"/>
                  </a:lnTo>
                  <a:lnTo>
                    <a:pt x="439" y="1587"/>
                  </a:lnTo>
                  <a:lnTo>
                    <a:pt x="420" y="1697"/>
                  </a:lnTo>
                  <a:lnTo>
                    <a:pt x="395" y="1798"/>
                  </a:lnTo>
                  <a:lnTo>
                    <a:pt x="357" y="1994"/>
                  </a:lnTo>
                  <a:lnTo>
                    <a:pt x="338" y="2092"/>
                  </a:lnTo>
                  <a:lnTo>
                    <a:pt x="313" y="2189"/>
                  </a:lnTo>
                  <a:lnTo>
                    <a:pt x="283" y="2273"/>
                  </a:lnTo>
                  <a:lnTo>
                    <a:pt x="253" y="2357"/>
                  </a:lnTo>
                  <a:lnTo>
                    <a:pt x="222" y="2440"/>
                  </a:lnTo>
                  <a:lnTo>
                    <a:pt x="194" y="2526"/>
                  </a:lnTo>
                  <a:lnTo>
                    <a:pt x="179" y="2547"/>
                  </a:lnTo>
                  <a:lnTo>
                    <a:pt x="156" y="2549"/>
                  </a:lnTo>
                  <a:lnTo>
                    <a:pt x="131" y="2509"/>
                  </a:lnTo>
                  <a:lnTo>
                    <a:pt x="161" y="2366"/>
                  </a:lnTo>
                  <a:lnTo>
                    <a:pt x="194" y="2231"/>
                  </a:lnTo>
                  <a:lnTo>
                    <a:pt x="226" y="2100"/>
                  </a:lnTo>
                  <a:lnTo>
                    <a:pt x="256" y="1973"/>
                  </a:lnTo>
                  <a:lnTo>
                    <a:pt x="285" y="1851"/>
                  </a:lnTo>
                  <a:lnTo>
                    <a:pt x="313" y="1729"/>
                  </a:lnTo>
                  <a:lnTo>
                    <a:pt x="355" y="1494"/>
                  </a:lnTo>
                  <a:lnTo>
                    <a:pt x="378" y="1254"/>
                  </a:lnTo>
                  <a:lnTo>
                    <a:pt x="372" y="1005"/>
                  </a:lnTo>
                  <a:lnTo>
                    <a:pt x="359" y="876"/>
                  </a:lnTo>
                  <a:lnTo>
                    <a:pt x="336" y="741"/>
                  </a:lnTo>
                  <a:lnTo>
                    <a:pt x="302" y="598"/>
                  </a:lnTo>
                  <a:lnTo>
                    <a:pt x="281" y="526"/>
                  </a:lnTo>
                  <a:lnTo>
                    <a:pt x="258" y="450"/>
                  </a:lnTo>
                  <a:lnTo>
                    <a:pt x="237" y="387"/>
                  </a:lnTo>
                  <a:lnTo>
                    <a:pt x="217" y="328"/>
                  </a:lnTo>
                  <a:lnTo>
                    <a:pt x="194" y="270"/>
                  </a:lnTo>
                  <a:lnTo>
                    <a:pt x="167" y="214"/>
                  </a:lnTo>
                  <a:lnTo>
                    <a:pt x="135" y="163"/>
                  </a:lnTo>
                  <a:lnTo>
                    <a:pt x="99" y="114"/>
                  </a:lnTo>
                  <a:lnTo>
                    <a:pt x="53" y="68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 flipH="1">
              <a:off x="4080" y="3516"/>
              <a:ext cx="828" cy="117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156" y="143"/>
                </a:cxn>
                <a:cxn ang="0">
                  <a:pos x="296" y="107"/>
                </a:cxn>
                <a:cxn ang="0">
                  <a:pos x="439" y="75"/>
                </a:cxn>
                <a:cxn ang="0">
                  <a:pos x="583" y="44"/>
                </a:cxn>
                <a:cxn ang="0">
                  <a:pos x="728" y="21"/>
                </a:cxn>
                <a:cxn ang="0">
                  <a:pos x="872" y="6"/>
                </a:cxn>
                <a:cxn ang="0">
                  <a:pos x="1161" y="0"/>
                </a:cxn>
                <a:cxn ang="0">
                  <a:pos x="1437" y="29"/>
                </a:cxn>
                <a:cxn ang="0">
                  <a:pos x="1549" y="59"/>
                </a:cxn>
                <a:cxn ang="0">
                  <a:pos x="1648" y="126"/>
                </a:cxn>
                <a:cxn ang="0">
                  <a:pos x="1655" y="175"/>
                </a:cxn>
                <a:cxn ang="0">
                  <a:pos x="1634" y="189"/>
                </a:cxn>
                <a:cxn ang="0">
                  <a:pos x="1604" y="181"/>
                </a:cxn>
                <a:cxn ang="0">
                  <a:pos x="1554" y="158"/>
                </a:cxn>
                <a:cxn ang="0">
                  <a:pos x="1499" y="137"/>
                </a:cxn>
                <a:cxn ang="0">
                  <a:pos x="1381" y="105"/>
                </a:cxn>
                <a:cxn ang="0">
                  <a:pos x="1254" y="82"/>
                </a:cxn>
                <a:cxn ang="0">
                  <a:pos x="1123" y="71"/>
                </a:cxn>
                <a:cxn ang="0">
                  <a:pos x="857" y="67"/>
                </a:cxn>
                <a:cxn ang="0">
                  <a:pos x="617" y="84"/>
                </a:cxn>
                <a:cxn ang="0">
                  <a:pos x="357" y="116"/>
                </a:cxn>
                <a:cxn ang="0">
                  <a:pos x="106" y="196"/>
                </a:cxn>
                <a:cxn ang="0">
                  <a:pos x="72" y="215"/>
                </a:cxn>
                <a:cxn ang="0">
                  <a:pos x="38" y="234"/>
                </a:cxn>
                <a:cxn ang="0">
                  <a:pos x="15" y="234"/>
                </a:cxn>
                <a:cxn ang="0">
                  <a:pos x="2" y="217"/>
                </a:cxn>
                <a:cxn ang="0">
                  <a:pos x="0" y="194"/>
                </a:cxn>
                <a:cxn ang="0">
                  <a:pos x="17" y="179"/>
                </a:cxn>
                <a:cxn ang="0">
                  <a:pos x="17" y="179"/>
                </a:cxn>
              </a:cxnLst>
              <a:rect l="0" t="0" r="r" b="b"/>
              <a:pathLst>
                <a:path w="1655" h="234">
                  <a:moveTo>
                    <a:pt x="17" y="179"/>
                  </a:moveTo>
                  <a:lnTo>
                    <a:pt x="156" y="143"/>
                  </a:lnTo>
                  <a:lnTo>
                    <a:pt x="296" y="107"/>
                  </a:lnTo>
                  <a:lnTo>
                    <a:pt x="439" y="75"/>
                  </a:lnTo>
                  <a:lnTo>
                    <a:pt x="583" y="44"/>
                  </a:lnTo>
                  <a:lnTo>
                    <a:pt x="728" y="21"/>
                  </a:lnTo>
                  <a:lnTo>
                    <a:pt x="872" y="6"/>
                  </a:lnTo>
                  <a:lnTo>
                    <a:pt x="1161" y="0"/>
                  </a:lnTo>
                  <a:lnTo>
                    <a:pt x="1437" y="29"/>
                  </a:lnTo>
                  <a:lnTo>
                    <a:pt x="1549" y="59"/>
                  </a:lnTo>
                  <a:lnTo>
                    <a:pt x="1648" y="126"/>
                  </a:lnTo>
                  <a:lnTo>
                    <a:pt x="1655" y="175"/>
                  </a:lnTo>
                  <a:lnTo>
                    <a:pt x="1634" y="189"/>
                  </a:lnTo>
                  <a:lnTo>
                    <a:pt x="1604" y="181"/>
                  </a:lnTo>
                  <a:lnTo>
                    <a:pt x="1554" y="158"/>
                  </a:lnTo>
                  <a:lnTo>
                    <a:pt x="1499" y="137"/>
                  </a:lnTo>
                  <a:lnTo>
                    <a:pt x="1381" y="105"/>
                  </a:lnTo>
                  <a:lnTo>
                    <a:pt x="1254" y="82"/>
                  </a:lnTo>
                  <a:lnTo>
                    <a:pt x="1123" y="71"/>
                  </a:lnTo>
                  <a:lnTo>
                    <a:pt x="857" y="67"/>
                  </a:lnTo>
                  <a:lnTo>
                    <a:pt x="617" y="84"/>
                  </a:lnTo>
                  <a:lnTo>
                    <a:pt x="357" y="116"/>
                  </a:lnTo>
                  <a:lnTo>
                    <a:pt x="106" y="196"/>
                  </a:lnTo>
                  <a:lnTo>
                    <a:pt x="72" y="215"/>
                  </a:lnTo>
                  <a:lnTo>
                    <a:pt x="38" y="234"/>
                  </a:lnTo>
                  <a:lnTo>
                    <a:pt x="15" y="234"/>
                  </a:lnTo>
                  <a:lnTo>
                    <a:pt x="2" y="217"/>
                  </a:lnTo>
                  <a:lnTo>
                    <a:pt x="0" y="194"/>
                  </a:lnTo>
                  <a:lnTo>
                    <a:pt x="17" y="17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auto">
            <a:xfrm flipH="1">
              <a:off x="4111" y="3640"/>
              <a:ext cx="799" cy="184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6" y="88"/>
                </a:cxn>
                <a:cxn ang="0">
                  <a:pos x="84" y="141"/>
                </a:cxn>
                <a:cxn ang="0">
                  <a:pos x="89" y="183"/>
                </a:cxn>
                <a:cxn ang="0">
                  <a:pos x="118" y="215"/>
                </a:cxn>
                <a:cxn ang="0">
                  <a:pos x="167" y="240"/>
                </a:cxn>
                <a:cxn ang="0">
                  <a:pos x="236" y="259"/>
                </a:cxn>
                <a:cxn ang="0">
                  <a:pos x="407" y="276"/>
                </a:cxn>
                <a:cxn ang="0">
                  <a:pos x="794" y="265"/>
                </a:cxn>
                <a:cxn ang="0">
                  <a:pos x="1047" y="240"/>
                </a:cxn>
                <a:cxn ang="0">
                  <a:pos x="1317" y="211"/>
                </a:cxn>
                <a:cxn ang="0">
                  <a:pos x="1433" y="185"/>
                </a:cxn>
                <a:cxn ang="0">
                  <a:pos x="1500" y="160"/>
                </a:cxn>
                <a:cxn ang="0">
                  <a:pos x="1574" y="126"/>
                </a:cxn>
                <a:cxn ang="0">
                  <a:pos x="1596" y="128"/>
                </a:cxn>
                <a:cxn ang="0">
                  <a:pos x="1595" y="151"/>
                </a:cxn>
                <a:cxn ang="0">
                  <a:pos x="1549" y="192"/>
                </a:cxn>
                <a:cxn ang="0">
                  <a:pos x="1522" y="211"/>
                </a:cxn>
                <a:cxn ang="0">
                  <a:pos x="1492" y="230"/>
                </a:cxn>
                <a:cxn ang="0">
                  <a:pos x="1424" y="263"/>
                </a:cxn>
                <a:cxn ang="0">
                  <a:pos x="1344" y="289"/>
                </a:cxn>
                <a:cxn ang="0">
                  <a:pos x="1256" y="312"/>
                </a:cxn>
                <a:cxn ang="0">
                  <a:pos x="1163" y="329"/>
                </a:cxn>
                <a:cxn ang="0">
                  <a:pos x="964" y="354"/>
                </a:cxn>
                <a:cxn ang="0">
                  <a:pos x="566" y="367"/>
                </a:cxn>
                <a:cxn ang="0">
                  <a:pos x="264" y="343"/>
                </a:cxn>
                <a:cxn ang="0">
                  <a:pos x="101" y="305"/>
                </a:cxn>
                <a:cxn ang="0">
                  <a:pos x="32" y="259"/>
                </a:cxn>
                <a:cxn ang="0">
                  <a:pos x="0" y="181"/>
                </a:cxn>
                <a:cxn ang="0">
                  <a:pos x="6" y="130"/>
                </a:cxn>
                <a:cxn ang="0">
                  <a:pos x="28" y="84"/>
                </a:cxn>
                <a:cxn ang="0">
                  <a:pos x="63" y="48"/>
                </a:cxn>
                <a:cxn ang="0">
                  <a:pos x="101" y="21"/>
                </a:cxn>
                <a:cxn ang="0">
                  <a:pos x="163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596" h="367">
                  <a:moveTo>
                    <a:pt x="160" y="25"/>
                  </a:moveTo>
                  <a:lnTo>
                    <a:pt x="106" y="88"/>
                  </a:lnTo>
                  <a:lnTo>
                    <a:pt x="84" y="141"/>
                  </a:lnTo>
                  <a:lnTo>
                    <a:pt x="89" y="183"/>
                  </a:lnTo>
                  <a:lnTo>
                    <a:pt x="118" y="215"/>
                  </a:lnTo>
                  <a:lnTo>
                    <a:pt x="167" y="240"/>
                  </a:lnTo>
                  <a:lnTo>
                    <a:pt x="236" y="259"/>
                  </a:lnTo>
                  <a:lnTo>
                    <a:pt x="407" y="276"/>
                  </a:lnTo>
                  <a:lnTo>
                    <a:pt x="794" y="265"/>
                  </a:lnTo>
                  <a:lnTo>
                    <a:pt x="1047" y="240"/>
                  </a:lnTo>
                  <a:lnTo>
                    <a:pt x="1317" y="211"/>
                  </a:lnTo>
                  <a:lnTo>
                    <a:pt x="1433" y="185"/>
                  </a:lnTo>
                  <a:lnTo>
                    <a:pt x="1500" y="160"/>
                  </a:lnTo>
                  <a:lnTo>
                    <a:pt x="1574" y="126"/>
                  </a:lnTo>
                  <a:lnTo>
                    <a:pt x="1596" y="128"/>
                  </a:lnTo>
                  <a:lnTo>
                    <a:pt x="1595" y="151"/>
                  </a:lnTo>
                  <a:lnTo>
                    <a:pt x="1549" y="192"/>
                  </a:lnTo>
                  <a:lnTo>
                    <a:pt x="1522" y="211"/>
                  </a:lnTo>
                  <a:lnTo>
                    <a:pt x="1492" y="230"/>
                  </a:lnTo>
                  <a:lnTo>
                    <a:pt x="1424" y="263"/>
                  </a:lnTo>
                  <a:lnTo>
                    <a:pt x="1344" y="289"/>
                  </a:lnTo>
                  <a:lnTo>
                    <a:pt x="1256" y="312"/>
                  </a:lnTo>
                  <a:lnTo>
                    <a:pt x="1163" y="329"/>
                  </a:lnTo>
                  <a:lnTo>
                    <a:pt x="964" y="354"/>
                  </a:lnTo>
                  <a:lnTo>
                    <a:pt x="566" y="367"/>
                  </a:lnTo>
                  <a:lnTo>
                    <a:pt x="264" y="343"/>
                  </a:lnTo>
                  <a:lnTo>
                    <a:pt x="101" y="305"/>
                  </a:lnTo>
                  <a:lnTo>
                    <a:pt x="32" y="259"/>
                  </a:lnTo>
                  <a:lnTo>
                    <a:pt x="0" y="181"/>
                  </a:lnTo>
                  <a:lnTo>
                    <a:pt x="6" y="130"/>
                  </a:lnTo>
                  <a:lnTo>
                    <a:pt x="28" y="84"/>
                  </a:lnTo>
                  <a:lnTo>
                    <a:pt x="63" y="48"/>
                  </a:lnTo>
                  <a:lnTo>
                    <a:pt x="101" y="21"/>
                  </a:lnTo>
                  <a:lnTo>
                    <a:pt x="163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 flipH="1">
              <a:off x="3971" y="3655"/>
              <a:ext cx="955" cy="297"/>
            </a:xfrm>
            <a:custGeom>
              <a:avLst/>
              <a:gdLst/>
              <a:ahLst/>
              <a:cxnLst>
                <a:cxn ang="0">
                  <a:pos x="36" y="352"/>
                </a:cxn>
                <a:cxn ang="0">
                  <a:pos x="55" y="382"/>
                </a:cxn>
                <a:cxn ang="0">
                  <a:pos x="81" y="409"/>
                </a:cxn>
                <a:cxn ang="0">
                  <a:pos x="116" y="431"/>
                </a:cxn>
                <a:cxn ang="0">
                  <a:pos x="156" y="452"/>
                </a:cxn>
                <a:cxn ang="0">
                  <a:pos x="203" y="470"/>
                </a:cxn>
                <a:cxn ang="0">
                  <a:pos x="254" y="485"/>
                </a:cxn>
                <a:cxn ang="0">
                  <a:pos x="374" y="504"/>
                </a:cxn>
                <a:cxn ang="0">
                  <a:pos x="653" y="515"/>
                </a:cxn>
                <a:cxn ang="0">
                  <a:pos x="963" y="496"/>
                </a:cxn>
                <a:cxn ang="0">
                  <a:pos x="1265" y="452"/>
                </a:cxn>
                <a:cxn ang="0">
                  <a:pos x="1404" y="424"/>
                </a:cxn>
                <a:cxn ang="0">
                  <a:pos x="1528" y="393"/>
                </a:cxn>
                <a:cxn ang="0">
                  <a:pos x="1632" y="361"/>
                </a:cxn>
                <a:cxn ang="0">
                  <a:pos x="1712" y="329"/>
                </a:cxn>
                <a:cxn ang="0">
                  <a:pos x="1786" y="264"/>
                </a:cxn>
                <a:cxn ang="0">
                  <a:pos x="1803" y="190"/>
                </a:cxn>
                <a:cxn ang="0">
                  <a:pos x="1828" y="131"/>
                </a:cxn>
                <a:cxn ang="0">
                  <a:pos x="1877" y="0"/>
                </a:cxn>
                <a:cxn ang="0">
                  <a:pos x="1910" y="8"/>
                </a:cxn>
                <a:cxn ang="0">
                  <a:pos x="1902" y="163"/>
                </a:cxn>
                <a:cxn ang="0">
                  <a:pos x="1910" y="314"/>
                </a:cxn>
                <a:cxn ang="0">
                  <a:pos x="1887" y="354"/>
                </a:cxn>
                <a:cxn ang="0">
                  <a:pos x="1864" y="374"/>
                </a:cxn>
                <a:cxn ang="0">
                  <a:pos x="1832" y="393"/>
                </a:cxn>
                <a:cxn ang="0">
                  <a:pos x="1790" y="414"/>
                </a:cxn>
                <a:cxn ang="0">
                  <a:pos x="1744" y="433"/>
                </a:cxn>
                <a:cxn ang="0">
                  <a:pos x="1689" y="452"/>
                </a:cxn>
                <a:cxn ang="0">
                  <a:pos x="1630" y="470"/>
                </a:cxn>
                <a:cxn ang="0">
                  <a:pos x="1495" y="504"/>
                </a:cxn>
                <a:cxn ang="0">
                  <a:pos x="1345" y="534"/>
                </a:cxn>
                <a:cxn ang="0">
                  <a:pos x="1182" y="559"/>
                </a:cxn>
                <a:cxn ang="0">
                  <a:pos x="1013" y="578"/>
                </a:cxn>
                <a:cxn ang="0">
                  <a:pos x="674" y="595"/>
                </a:cxn>
                <a:cxn ang="0">
                  <a:pos x="368" y="576"/>
                </a:cxn>
                <a:cxn ang="0">
                  <a:pos x="129" y="517"/>
                </a:cxn>
                <a:cxn ang="0">
                  <a:pos x="49" y="468"/>
                </a:cxn>
                <a:cxn ang="0">
                  <a:pos x="0" y="407"/>
                </a:cxn>
                <a:cxn ang="0">
                  <a:pos x="36" y="352"/>
                </a:cxn>
                <a:cxn ang="0">
                  <a:pos x="36" y="352"/>
                </a:cxn>
              </a:cxnLst>
              <a:rect l="0" t="0" r="r" b="b"/>
              <a:pathLst>
                <a:path w="1910" h="595">
                  <a:moveTo>
                    <a:pt x="36" y="352"/>
                  </a:moveTo>
                  <a:lnTo>
                    <a:pt x="55" y="382"/>
                  </a:lnTo>
                  <a:lnTo>
                    <a:pt x="81" y="409"/>
                  </a:lnTo>
                  <a:lnTo>
                    <a:pt x="116" y="431"/>
                  </a:lnTo>
                  <a:lnTo>
                    <a:pt x="156" y="452"/>
                  </a:lnTo>
                  <a:lnTo>
                    <a:pt x="203" y="470"/>
                  </a:lnTo>
                  <a:lnTo>
                    <a:pt x="254" y="485"/>
                  </a:lnTo>
                  <a:lnTo>
                    <a:pt x="374" y="504"/>
                  </a:lnTo>
                  <a:lnTo>
                    <a:pt x="653" y="515"/>
                  </a:lnTo>
                  <a:lnTo>
                    <a:pt x="963" y="496"/>
                  </a:lnTo>
                  <a:lnTo>
                    <a:pt x="1265" y="452"/>
                  </a:lnTo>
                  <a:lnTo>
                    <a:pt x="1404" y="424"/>
                  </a:lnTo>
                  <a:lnTo>
                    <a:pt x="1528" y="393"/>
                  </a:lnTo>
                  <a:lnTo>
                    <a:pt x="1632" y="361"/>
                  </a:lnTo>
                  <a:lnTo>
                    <a:pt x="1712" y="329"/>
                  </a:lnTo>
                  <a:lnTo>
                    <a:pt x="1786" y="264"/>
                  </a:lnTo>
                  <a:lnTo>
                    <a:pt x="1803" y="190"/>
                  </a:lnTo>
                  <a:lnTo>
                    <a:pt x="1828" y="131"/>
                  </a:lnTo>
                  <a:lnTo>
                    <a:pt x="1877" y="0"/>
                  </a:lnTo>
                  <a:lnTo>
                    <a:pt x="1910" y="8"/>
                  </a:lnTo>
                  <a:lnTo>
                    <a:pt x="1902" y="163"/>
                  </a:lnTo>
                  <a:lnTo>
                    <a:pt x="1910" y="314"/>
                  </a:lnTo>
                  <a:lnTo>
                    <a:pt x="1887" y="354"/>
                  </a:lnTo>
                  <a:lnTo>
                    <a:pt x="1864" y="374"/>
                  </a:lnTo>
                  <a:lnTo>
                    <a:pt x="1832" y="393"/>
                  </a:lnTo>
                  <a:lnTo>
                    <a:pt x="1790" y="414"/>
                  </a:lnTo>
                  <a:lnTo>
                    <a:pt x="1744" y="433"/>
                  </a:lnTo>
                  <a:lnTo>
                    <a:pt x="1689" y="452"/>
                  </a:lnTo>
                  <a:lnTo>
                    <a:pt x="1630" y="470"/>
                  </a:lnTo>
                  <a:lnTo>
                    <a:pt x="1495" y="504"/>
                  </a:lnTo>
                  <a:lnTo>
                    <a:pt x="1345" y="534"/>
                  </a:lnTo>
                  <a:lnTo>
                    <a:pt x="1182" y="559"/>
                  </a:lnTo>
                  <a:lnTo>
                    <a:pt x="1013" y="578"/>
                  </a:lnTo>
                  <a:lnTo>
                    <a:pt x="674" y="595"/>
                  </a:lnTo>
                  <a:lnTo>
                    <a:pt x="368" y="576"/>
                  </a:lnTo>
                  <a:lnTo>
                    <a:pt x="129" y="517"/>
                  </a:lnTo>
                  <a:lnTo>
                    <a:pt x="49" y="468"/>
                  </a:lnTo>
                  <a:lnTo>
                    <a:pt x="0" y="407"/>
                  </a:lnTo>
                  <a:lnTo>
                    <a:pt x="36" y="352"/>
                  </a:lnTo>
                  <a:lnTo>
                    <a:pt x="3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 flipH="1">
              <a:off x="4114" y="2496"/>
              <a:ext cx="213" cy="15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6" y="142"/>
                </a:cxn>
                <a:cxn ang="0">
                  <a:pos x="112" y="283"/>
                </a:cxn>
                <a:cxn ang="0">
                  <a:pos x="162" y="563"/>
                </a:cxn>
                <a:cxn ang="0">
                  <a:pos x="186" y="840"/>
                </a:cxn>
                <a:cxn ang="0">
                  <a:pos x="190" y="1116"/>
                </a:cxn>
                <a:cxn ang="0">
                  <a:pos x="179" y="1393"/>
                </a:cxn>
                <a:cxn ang="0">
                  <a:pos x="160" y="1673"/>
                </a:cxn>
                <a:cxn ang="0">
                  <a:pos x="135" y="1956"/>
                </a:cxn>
                <a:cxn ang="0">
                  <a:pos x="112" y="2245"/>
                </a:cxn>
                <a:cxn ang="0">
                  <a:pos x="103" y="2688"/>
                </a:cxn>
                <a:cxn ang="0">
                  <a:pos x="118" y="2817"/>
                </a:cxn>
                <a:cxn ang="0">
                  <a:pos x="148" y="2927"/>
                </a:cxn>
                <a:cxn ang="0">
                  <a:pos x="169" y="2971"/>
                </a:cxn>
                <a:cxn ang="0">
                  <a:pos x="196" y="3005"/>
                </a:cxn>
                <a:cxn ang="0">
                  <a:pos x="226" y="3028"/>
                </a:cxn>
                <a:cxn ang="0">
                  <a:pos x="264" y="3037"/>
                </a:cxn>
                <a:cxn ang="0">
                  <a:pos x="300" y="2986"/>
                </a:cxn>
                <a:cxn ang="0">
                  <a:pos x="331" y="2935"/>
                </a:cxn>
                <a:cxn ang="0">
                  <a:pos x="295" y="2914"/>
                </a:cxn>
                <a:cxn ang="0">
                  <a:pos x="295" y="2880"/>
                </a:cxn>
                <a:cxn ang="0">
                  <a:pos x="355" y="2874"/>
                </a:cxn>
                <a:cxn ang="0">
                  <a:pos x="412" y="2889"/>
                </a:cxn>
                <a:cxn ang="0">
                  <a:pos x="426" y="2940"/>
                </a:cxn>
                <a:cxn ang="0">
                  <a:pos x="397" y="2994"/>
                </a:cxn>
                <a:cxn ang="0">
                  <a:pos x="355" y="3037"/>
                </a:cxn>
                <a:cxn ang="0">
                  <a:pos x="310" y="3074"/>
                </a:cxn>
                <a:cxn ang="0">
                  <a:pos x="260" y="3108"/>
                </a:cxn>
                <a:cxn ang="0">
                  <a:pos x="175" y="3072"/>
                </a:cxn>
                <a:cxn ang="0">
                  <a:pos x="112" y="2999"/>
                </a:cxn>
                <a:cxn ang="0">
                  <a:pos x="70" y="2910"/>
                </a:cxn>
                <a:cxn ang="0">
                  <a:pos x="44" y="2796"/>
                </a:cxn>
                <a:cxn ang="0">
                  <a:pos x="29" y="2503"/>
                </a:cxn>
                <a:cxn ang="0">
                  <a:pos x="48" y="2140"/>
                </a:cxn>
                <a:cxn ang="0">
                  <a:pos x="82" y="1730"/>
                </a:cxn>
                <a:cxn ang="0">
                  <a:pos x="124" y="844"/>
                </a:cxn>
                <a:cxn ang="0">
                  <a:pos x="114" y="625"/>
                </a:cxn>
                <a:cxn ang="0">
                  <a:pos x="93" y="410"/>
                </a:cxn>
                <a:cxn ang="0">
                  <a:pos x="76" y="306"/>
                </a:cxn>
                <a:cxn ang="0">
                  <a:pos x="55" y="205"/>
                </a:cxn>
                <a:cxn ang="0">
                  <a:pos x="30" y="106"/>
                </a:cxn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26" h="3108">
                  <a:moveTo>
                    <a:pt x="32" y="0"/>
                  </a:moveTo>
                  <a:lnTo>
                    <a:pt x="76" y="142"/>
                  </a:lnTo>
                  <a:lnTo>
                    <a:pt x="112" y="283"/>
                  </a:lnTo>
                  <a:lnTo>
                    <a:pt x="162" y="563"/>
                  </a:lnTo>
                  <a:lnTo>
                    <a:pt x="186" y="840"/>
                  </a:lnTo>
                  <a:lnTo>
                    <a:pt x="190" y="1116"/>
                  </a:lnTo>
                  <a:lnTo>
                    <a:pt x="179" y="1393"/>
                  </a:lnTo>
                  <a:lnTo>
                    <a:pt x="160" y="1673"/>
                  </a:lnTo>
                  <a:lnTo>
                    <a:pt x="135" y="1956"/>
                  </a:lnTo>
                  <a:lnTo>
                    <a:pt x="112" y="2245"/>
                  </a:lnTo>
                  <a:lnTo>
                    <a:pt x="103" y="2688"/>
                  </a:lnTo>
                  <a:lnTo>
                    <a:pt x="118" y="2817"/>
                  </a:lnTo>
                  <a:lnTo>
                    <a:pt x="148" y="2927"/>
                  </a:lnTo>
                  <a:lnTo>
                    <a:pt x="169" y="2971"/>
                  </a:lnTo>
                  <a:lnTo>
                    <a:pt x="196" y="3005"/>
                  </a:lnTo>
                  <a:lnTo>
                    <a:pt x="226" y="3028"/>
                  </a:lnTo>
                  <a:lnTo>
                    <a:pt x="264" y="3037"/>
                  </a:lnTo>
                  <a:lnTo>
                    <a:pt x="300" y="2986"/>
                  </a:lnTo>
                  <a:lnTo>
                    <a:pt x="331" y="2935"/>
                  </a:lnTo>
                  <a:lnTo>
                    <a:pt x="295" y="2914"/>
                  </a:lnTo>
                  <a:lnTo>
                    <a:pt x="295" y="2880"/>
                  </a:lnTo>
                  <a:lnTo>
                    <a:pt x="355" y="2874"/>
                  </a:lnTo>
                  <a:lnTo>
                    <a:pt x="412" y="2889"/>
                  </a:lnTo>
                  <a:lnTo>
                    <a:pt x="426" y="2940"/>
                  </a:lnTo>
                  <a:lnTo>
                    <a:pt x="397" y="2994"/>
                  </a:lnTo>
                  <a:lnTo>
                    <a:pt x="355" y="3037"/>
                  </a:lnTo>
                  <a:lnTo>
                    <a:pt x="310" y="3074"/>
                  </a:lnTo>
                  <a:lnTo>
                    <a:pt x="260" y="3108"/>
                  </a:lnTo>
                  <a:lnTo>
                    <a:pt x="175" y="3072"/>
                  </a:lnTo>
                  <a:lnTo>
                    <a:pt x="112" y="2999"/>
                  </a:lnTo>
                  <a:lnTo>
                    <a:pt x="70" y="2910"/>
                  </a:lnTo>
                  <a:lnTo>
                    <a:pt x="44" y="2796"/>
                  </a:lnTo>
                  <a:lnTo>
                    <a:pt x="29" y="2503"/>
                  </a:lnTo>
                  <a:lnTo>
                    <a:pt x="48" y="2140"/>
                  </a:lnTo>
                  <a:lnTo>
                    <a:pt x="82" y="1730"/>
                  </a:lnTo>
                  <a:lnTo>
                    <a:pt x="124" y="844"/>
                  </a:lnTo>
                  <a:lnTo>
                    <a:pt x="114" y="625"/>
                  </a:lnTo>
                  <a:lnTo>
                    <a:pt x="93" y="410"/>
                  </a:lnTo>
                  <a:lnTo>
                    <a:pt x="76" y="306"/>
                  </a:lnTo>
                  <a:lnTo>
                    <a:pt x="55" y="205"/>
                  </a:lnTo>
                  <a:lnTo>
                    <a:pt x="30" y="106"/>
                  </a:lnTo>
                  <a:lnTo>
                    <a:pt x="0" y="1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auto">
            <a:xfrm flipH="1">
              <a:off x="4939" y="2592"/>
              <a:ext cx="53" cy="75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32" y="61"/>
                </a:cxn>
                <a:cxn ang="0">
                  <a:pos x="38" y="97"/>
                </a:cxn>
                <a:cxn ang="0">
                  <a:pos x="64" y="122"/>
                </a:cxn>
                <a:cxn ang="0">
                  <a:pos x="72" y="144"/>
                </a:cxn>
                <a:cxn ang="0">
                  <a:pos x="49" y="150"/>
                </a:cxn>
                <a:cxn ang="0">
                  <a:pos x="5" y="108"/>
                </a:cxn>
                <a:cxn ang="0">
                  <a:pos x="0" y="59"/>
                </a:cxn>
                <a:cxn ang="0">
                  <a:pos x="9" y="36"/>
                </a:cxn>
                <a:cxn ang="0">
                  <a:pos x="28" y="17"/>
                </a:cxn>
                <a:cxn ang="0">
                  <a:pos x="89" y="0"/>
                </a:cxn>
                <a:cxn ang="0">
                  <a:pos x="106" y="17"/>
                </a:cxn>
                <a:cxn ang="0">
                  <a:pos x="91" y="34"/>
                </a:cxn>
                <a:cxn ang="0">
                  <a:pos x="91" y="34"/>
                </a:cxn>
              </a:cxnLst>
              <a:rect l="0" t="0" r="r" b="b"/>
              <a:pathLst>
                <a:path w="106" h="150">
                  <a:moveTo>
                    <a:pt x="91" y="34"/>
                  </a:moveTo>
                  <a:lnTo>
                    <a:pt x="32" y="61"/>
                  </a:lnTo>
                  <a:lnTo>
                    <a:pt x="38" y="97"/>
                  </a:lnTo>
                  <a:lnTo>
                    <a:pt x="64" y="122"/>
                  </a:lnTo>
                  <a:lnTo>
                    <a:pt x="72" y="144"/>
                  </a:lnTo>
                  <a:lnTo>
                    <a:pt x="49" y="150"/>
                  </a:lnTo>
                  <a:lnTo>
                    <a:pt x="5" y="108"/>
                  </a:lnTo>
                  <a:lnTo>
                    <a:pt x="0" y="59"/>
                  </a:lnTo>
                  <a:lnTo>
                    <a:pt x="9" y="36"/>
                  </a:lnTo>
                  <a:lnTo>
                    <a:pt x="28" y="17"/>
                  </a:lnTo>
                  <a:lnTo>
                    <a:pt x="89" y="0"/>
                  </a:lnTo>
                  <a:lnTo>
                    <a:pt x="106" y="17"/>
                  </a:lnTo>
                  <a:lnTo>
                    <a:pt x="91" y="34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 flipH="1">
              <a:off x="4967" y="2651"/>
              <a:ext cx="64" cy="208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70" y="112"/>
                </a:cxn>
                <a:cxn ang="0">
                  <a:pos x="59" y="197"/>
                </a:cxn>
                <a:cxn ang="0">
                  <a:pos x="76" y="287"/>
                </a:cxn>
                <a:cxn ang="0">
                  <a:pos x="110" y="380"/>
                </a:cxn>
                <a:cxn ang="0">
                  <a:pos x="112" y="401"/>
                </a:cxn>
                <a:cxn ang="0">
                  <a:pos x="100" y="416"/>
                </a:cxn>
                <a:cxn ang="0">
                  <a:pos x="64" y="407"/>
                </a:cxn>
                <a:cxn ang="0">
                  <a:pos x="32" y="361"/>
                </a:cxn>
                <a:cxn ang="0">
                  <a:pos x="0" y="272"/>
                </a:cxn>
                <a:cxn ang="0">
                  <a:pos x="2" y="167"/>
                </a:cxn>
                <a:cxn ang="0">
                  <a:pos x="17" y="116"/>
                </a:cxn>
                <a:cxn ang="0">
                  <a:pos x="38" y="70"/>
                </a:cxn>
                <a:cxn ang="0">
                  <a:pos x="68" y="30"/>
                </a:cxn>
                <a:cxn ang="0">
                  <a:pos x="104" y="0"/>
                </a:cxn>
                <a:cxn ang="0">
                  <a:pos x="127" y="2"/>
                </a:cxn>
                <a:cxn ang="0">
                  <a:pos x="125" y="26"/>
                </a:cxn>
                <a:cxn ang="0">
                  <a:pos x="125" y="26"/>
                </a:cxn>
              </a:cxnLst>
              <a:rect l="0" t="0" r="r" b="b"/>
              <a:pathLst>
                <a:path w="127" h="416">
                  <a:moveTo>
                    <a:pt x="125" y="26"/>
                  </a:moveTo>
                  <a:lnTo>
                    <a:pt x="70" y="112"/>
                  </a:lnTo>
                  <a:lnTo>
                    <a:pt x="59" y="197"/>
                  </a:lnTo>
                  <a:lnTo>
                    <a:pt x="76" y="287"/>
                  </a:lnTo>
                  <a:lnTo>
                    <a:pt x="110" y="380"/>
                  </a:lnTo>
                  <a:lnTo>
                    <a:pt x="112" y="401"/>
                  </a:lnTo>
                  <a:lnTo>
                    <a:pt x="100" y="416"/>
                  </a:lnTo>
                  <a:lnTo>
                    <a:pt x="64" y="407"/>
                  </a:lnTo>
                  <a:lnTo>
                    <a:pt x="32" y="361"/>
                  </a:lnTo>
                  <a:lnTo>
                    <a:pt x="0" y="272"/>
                  </a:lnTo>
                  <a:lnTo>
                    <a:pt x="2" y="167"/>
                  </a:lnTo>
                  <a:lnTo>
                    <a:pt x="17" y="116"/>
                  </a:lnTo>
                  <a:lnTo>
                    <a:pt x="38" y="70"/>
                  </a:lnTo>
                  <a:lnTo>
                    <a:pt x="68" y="30"/>
                  </a:lnTo>
                  <a:lnTo>
                    <a:pt x="104" y="0"/>
                  </a:lnTo>
                  <a:lnTo>
                    <a:pt x="127" y="2"/>
                  </a:lnTo>
                  <a:lnTo>
                    <a:pt x="125" y="26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auto">
            <a:xfrm flipH="1">
              <a:off x="4815" y="2621"/>
              <a:ext cx="145" cy="21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4" y="26"/>
                </a:cxn>
                <a:cxn ang="0">
                  <a:pos x="244" y="72"/>
                </a:cxn>
                <a:cxn ang="0">
                  <a:pos x="289" y="177"/>
                </a:cxn>
                <a:cxn ang="0">
                  <a:pos x="283" y="234"/>
                </a:cxn>
                <a:cxn ang="0">
                  <a:pos x="268" y="256"/>
                </a:cxn>
                <a:cxn ang="0">
                  <a:pos x="245" y="272"/>
                </a:cxn>
                <a:cxn ang="0">
                  <a:pos x="120" y="332"/>
                </a:cxn>
                <a:cxn ang="0">
                  <a:pos x="27" y="427"/>
                </a:cxn>
                <a:cxn ang="0">
                  <a:pos x="4" y="433"/>
                </a:cxn>
                <a:cxn ang="0">
                  <a:pos x="0" y="408"/>
                </a:cxn>
                <a:cxn ang="0">
                  <a:pos x="40" y="342"/>
                </a:cxn>
                <a:cxn ang="0">
                  <a:pos x="91" y="287"/>
                </a:cxn>
                <a:cxn ang="0">
                  <a:pos x="152" y="241"/>
                </a:cxn>
                <a:cxn ang="0">
                  <a:pos x="185" y="222"/>
                </a:cxn>
                <a:cxn ang="0">
                  <a:pos x="221" y="205"/>
                </a:cxn>
                <a:cxn ang="0">
                  <a:pos x="251" y="171"/>
                </a:cxn>
                <a:cxn ang="0">
                  <a:pos x="238" y="123"/>
                </a:cxn>
                <a:cxn ang="0">
                  <a:pos x="194" y="80"/>
                </a:cxn>
                <a:cxn ang="0">
                  <a:pos x="164" y="63"/>
                </a:cxn>
                <a:cxn ang="0">
                  <a:pos x="129" y="51"/>
                </a:cxn>
                <a:cxn ang="0">
                  <a:pos x="107" y="21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89" h="433">
                  <a:moveTo>
                    <a:pt x="135" y="0"/>
                  </a:moveTo>
                  <a:lnTo>
                    <a:pt x="194" y="26"/>
                  </a:lnTo>
                  <a:lnTo>
                    <a:pt x="244" y="72"/>
                  </a:lnTo>
                  <a:lnTo>
                    <a:pt x="289" y="177"/>
                  </a:lnTo>
                  <a:lnTo>
                    <a:pt x="283" y="234"/>
                  </a:lnTo>
                  <a:lnTo>
                    <a:pt x="268" y="256"/>
                  </a:lnTo>
                  <a:lnTo>
                    <a:pt x="245" y="272"/>
                  </a:lnTo>
                  <a:lnTo>
                    <a:pt x="120" y="332"/>
                  </a:lnTo>
                  <a:lnTo>
                    <a:pt x="27" y="427"/>
                  </a:lnTo>
                  <a:lnTo>
                    <a:pt x="4" y="433"/>
                  </a:lnTo>
                  <a:lnTo>
                    <a:pt x="0" y="408"/>
                  </a:lnTo>
                  <a:lnTo>
                    <a:pt x="40" y="342"/>
                  </a:lnTo>
                  <a:lnTo>
                    <a:pt x="91" y="287"/>
                  </a:lnTo>
                  <a:lnTo>
                    <a:pt x="152" y="241"/>
                  </a:lnTo>
                  <a:lnTo>
                    <a:pt x="185" y="222"/>
                  </a:lnTo>
                  <a:lnTo>
                    <a:pt x="221" y="205"/>
                  </a:lnTo>
                  <a:lnTo>
                    <a:pt x="251" y="171"/>
                  </a:lnTo>
                  <a:lnTo>
                    <a:pt x="238" y="123"/>
                  </a:lnTo>
                  <a:lnTo>
                    <a:pt x="194" y="80"/>
                  </a:lnTo>
                  <a:lnTo>
                    <a:pt x="164" y="63"/>
                  </a:lnTo>
                  <a:lnTo>
                    <a:pt x="129" y="51"/>
                  </a:lnTo>
                  <a:lnTo>
                    <a:pt x="107" y="2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auto">
            <a:xfrm flipH="1">
              <a:off x="4594" y="2466"/>
              <a:ext cx="368" cy="19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190"/>
                </a:cxn>
                <a:cxn ang="0">
                  <a:pos x="37" y="131"/>
                </a:cxn>
                <a:cxn ang="0">
                  <a:pos x="80" y="82"/>
                </a:cxn>
                <a:cxn ang="0">
                  <a:pos x="103" y="61"/>
                </a:cxn>
                <a:cxn ang="0">
                  <a:pos x="126" y="46"/>
                </a:cxn>
                <a:cxn ang="0">
                  <a:pos x="189" y="19"/>
                </a:cxn>
                <a:cxn ang="0">
                  <a:pos x="259" y="2"/>
                </a:cxn>
                <a:cxn ang="0">
                  <a:pos x="407" y="0"/>
                </a:cxn>
                <a:cxn ang="0">
                  <a:pos x="542" y="49"/>
                </a:cxn>
                <a:cxn ang="0">
                  <a:pos x="633" y="156"/>
                </a:cxn>
                <a:cxn ang="0">
                  <a:pos x="652" y="255"/>
                </a:cxn>
                <a:cxn ang="0">
                  <a:pos x="679" y="295"/>
                </a:cxn>
                <a:cxn ang="0">
                  <a:pos x="715" y="344"/>
                </a:cxn>
                <a:cxn ang="0">
                  <a:pos x="736" y="384"/>
                </a:cxn>
                <a:cxn ang="0">
                  <a:pos x="717" y="392"/>
                </a:cxn>
                <a:cxn ang="0">
                  <a:pos x="637" y="350"/>
                </a:cxn>
                <a:cxn ang="0">
                  <a:pos x="599" y="302"/>
                </a:cxn>
                <a:cxn ang="0">
                  <a:pos x="561" y="183"/>
                </a:cxn>
                <a:cxn ang="0">
                  <a:pos x="531" y="131"/>
                </a:cxn>
                <a:cxn ang="0">
                  <a:pos x="489" y="91"/>
                </a:cxn>
                <a:cxn ang="0">
                  <a:pos x="436" y="65"/>
                </a:cxn>
                <a:cxn ang="0">
                  <a:pos x="379" y="48"/>
                </a:cxn>
                <a:cxn ang="0">
                  <a:pos x="255" y="44"/>
                </a:cxn>
                <a:cxn ang="0">
                  <a:pos x="145" y="80"/>
                </a:cxn>
                <a:cxn ang="0">
                  <a:pos x="67" y="154"/>
                </a:cxn>
                <a:cxn ang="0">
                  <a:pos x="33" y="251"/>
                </a:cxn>
                <a:cxn ang="0">
                  <a:pos x="14" y="266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736" h="392">
                  <a:moveTo>
                    <a:pt x="0" y="249"/>
                  </a:moveTo>
                  <a:lnTo>
                    <a:pt x="6" y="190"/>
                  </a:lnTo>
                  <a:lnTo>
                    <a:pt x="37" y="131"/>
                  </a:lnTo>
                  <a:lnTo>
                    <a:pt x="80" y="82"/>
                  </a:lnTo>
                  <a:lnTo>
                    <a:pt x="103" y="61"/>
                  </a:lnTo>
                  <a:lnTo>
                    <a:pt x="126" y="46"/>
                  </a:lnTo>
                  <a:lnTo>
                    <a:pt x="189" y="19"/>
                  </a:lnTo>
                  <a:lnTo>
                    <a:pt x="259" y="2"/>
                  </a:lnTo>
                  <a:lnTo>
                    <a:pt x="407" y="0"/>
                  </a:lnTo>
                  <a:lnTo>
                    <a:pt x="542" y="49"/>
                  </a:lnTo>
                  <a:lnTo>
                    <a:pt x="633" y="156"/>
                  </a:lnTo>
                  <a:lnTo>
                    <a:pt x="652" y="255"/>
                  </a:lnTo>
                  <a:lnTo>
                    <a:pt x="679" y="295"/>
                  </a:lnTo>
                  <a:lnTo>
                    <a:pt x="715" y="344"/>
                  </a:lnTo>
                  <a:lnTo>
                    <a:pt x="736" y="384"/>
                  </a:lnTo>
                  <a:lnTo>
                    <a:pt x="717" y="392"/>
                  </a:lnTo>
                  <a:lnTo>
                    <a:pt x="637" y="350"/>
                  </a:lnTo>
                  <a:lnTo>
                    <a:pt x="599" y="302"/>
                  </a:lnTo>
                  <a:lnTo>
                    <a:pt x="561" y="183"/>
                  </a:lnTo>
                  <a:lnTo>
                    <a:pt x="531" y="131"/>
                  </a:lnTo>
                  <a:lnTo>
                    <a:pt x="489" y="91"/>
                  </a:lnTo>
                  <a:lnTo>
                    <a:pt x="436" y="65"/>
                  </a:lnTo>
                  <a:lnTo>
                    <a:pt x="379" y="48"/>
                  </a:lnTo>
                  <a:lnTo>
                    <a:pt x="255" y="44"/>
                  </a:lnTo>
                  <a:lnTo>
                    <a:pt x="145" y="80"/>
                  </a:lnTo>
                  <a:lnTo>
                    <a:pt x="67" y="154"/>
                  </a:lnTo>
                  <a:lnTo>
                    <a:pt x="33" y="251"/>
                  </a:lnTo>
                  <a:lnTo>
                    <a:pt x="14" y="266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Freeform 45"/>
            <p:cNvSpPr>
              <a:spLocks/>
            </p:cNvSpPr>
            <p:nvPr/>
          </p:nvSpPr>
          <p:spPr bwMode="auto">
            <a:xfrm flipH="1">
              <a:off x="4779" y="2534"/>
              <a:ext cx="88" cy="92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36" y="74"/>
                </a:cxn>
                <a:cxn ang="0">
                  <a:pos x="28" y="103"/>
                </a:cxn>
                <a:cxn ang="0">
                  <a:pos x="41" y="129"/>
                </a:cxn>
                <a:cxn ang="0">
                  <a:pos x="68" y="144"/>
                </a:cxn>
                <a:cxn ang="0">
                  <a:pos x="95" y="152"/>
                </a:cxn>
                <a:cxn ang="0">
                  <a:pos x="153" y="146"/>
                </a:cxn>
                <a:cxn ang="0">
                  <a:pos x="174" y="156"/>
                </a:cxn>
                <a:cxn ang="0">
                  <a:pos x="163" y="177"/>
                </a:cxn>
                <a:cxn ang="0">
                  <a:pos x="89" y="184"/>
                </a:cxn>
                <a:cxn ang="0">
                  <a:pos x="20" y="154"/>
                </a:cxn>
                <a:cxn ang="0">
                  <a:pos x="0" y="116"/>
                </a:cxn>
                <a:cxn ang="0">
                  <a:pos x="5" y="68"/>
                </a:cxn>
                <a:cxn ang="0">
                  <a:pos x="30" y="27"/>
                </a:cxn>
                <a:cxn ang="0">
                  <a:pos x="64" y="0"/>
                </a:cxn>
                <a:cxn ang="0">
                  <a:pos x="87" y="8"/>
                </a:cxn>
                <a:cxn ang="0">
                  <a:pos x="79" y="30"/>
                </a:cxn>
                <a:cxn ang="0">
                  <a:pos x="79" y="30"/>
                </a:cxn>
              </a:cxnLst>
              <a:rect l="0" t="0" r="r" b="b"/>
              <a:pathLst>
                <a:path w="174" h="184">
                  <a:moveTo>
                    <a:pt x="79" y="30"/>
                  </a:moveTo>
                  <a:lnTo>
                    <a:pt x="36" y="74"/>
                  </a:lnTo>
                  <a:lnTo>
                    <a:pt x="28" y="103"/>
                  </a:lnTo>
                  <a:lnTo>
                    <a:pt x="41" y="129"/>
                  </a:lnTo>
                  <a:lnTo>
                    <a:pt x="68" y="144"/>
                  </a:lnTo>
                  <a:lnTo>
                    <a:pt x="95" y="152"/>
                  </a:lnTo>
                  <a:lnTo>
                    <a:pt x="153" y="146"/>
                  </a:lnTo>
                  <a:lnTo>
                    <a:pt x="174" y="156"/>
                  </a:lnTo>
                  <a:lnTo>
                    <a:pt x="163" y="177"/>
                  </a:lnTo>
                  <a:lnTo>
                    <a:pt x="89" y="184"/>
                  </a:lnTo>
                  <a:lnTo>
                    <a:pt x="20" y="154"/>
                  </a:lnTo>
                  <a:lnTo>
                    <a:pt x="0" y="116"/>
                  </a:lnTo>
                  <a:lnTo>
                    <a:pt x="5" y="68"/>
                  </a:lnTo>
                  <a:lnTo>
                    <a:pt x="30" y="27"/>
                  </a:lnTo>
                  <a:lnTo>
                    <a:pt x="64" y="0"/>
                  </a:lnTo>
                  <a:lnTo>
                    <a:pt x="87" y="8"/>
                  </a:lnTo>
                  <a:lnTo>
                    <a:pt x="79" y="30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4" name="Freeform 46"/>
            <p:cNvSpPr>
              <a:spLocks/>
            </p:cNvSpPr>
            <p:nvPr/>
          </p:nvSpPr>
          <p:spPr bwMode="auto">
            <a:xfrm flipH="1">
              <a:off x="4719" y="2528"/>
              <a:ext cx="100" cy="96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1" y="117"/>
                </a:cxn>
                <a:cxn ang="0">
                  <a:pos x="68" y="144"/>
                </a:cxn>
                <a:cxn ang="0">
                  <a:pos x="96" y="153"/>
                </a:cxn>
                <a:cxn ang="0">
                  <a:pos x="123" y="140"/>
                </a:cxn>
                <a:cxn ang="0">
                  <a:pos x="136" y="104"/>
                </a:cxn>
                <a:cxn ang="0">
                  <a:pos x="129" y="62"/>
                </a:cxn>
                <a:cxn ang="0">
                  <a:pos x="91" y="32"/>
                </a:cxn>
                <a:cxn ang="0">
                  <a:pos x="79" y="11"/>
                </a:cxn>
                <a:cxn ang="0">
                  <a:pos x="100" y="0"/>
                </a:cxn>
                <a:cxn ang="0">
                  <a:pos x="165" y="28"/>
                </a:cxn>
                <a:cxn ang="0">
                  <a:pos x="201" y="87"/>
                </a:cxn>
                <a:cxn ang="0">
                  <a:pos x="191" y="127"/>
                </a:cxn>
                <a:cxn ang="0">
                  <a:pos x="169" y="161"/>
                </a:cxn>
                <a:cxn ang="0">
                  <a:pos x="134" y="184"/>
                </a:cxn>
                <a:cxn ang="0">
                  <a:pos x="95" y="192"/>
                </a:cxn>
                <a:cxn ang="0">
                  <a:pos x="57" y="178"/>
                </a:cxn>
                <a:cxn ang="0">
                  <a:pos x="28" y="146"/>
                </a:cxn>
                <a:cxn ang="0">
                  <a:pos x="0" y="66"/>
                </a:cxn>
                <a:cxn ang="0">
                  <a:pos x="11" y="45"/>
                </a:cxn>
                <a:cxn ang="0">
                  <a:pos x="32" y="57"/>
                </a:cxn>
                <a:cxn ang="0">
                  <a:pos x="32" y="57"/>
                </a:cxn>
              </a:cxnLst>
              <a:rect l="0" t="0" r="r" b="b"/>
              <a:pathLst>
                <a:path w="201" h="192">
                  <a:moveTo>
                    <a:pt x="32" y="57"/>
                  </a:moveTo>
                  <a:lnTo>
                    <a:pt x="51" y="117"/>
                  </a:lnTo>
                  <a:lnTo>
                    <a:pt x="68" y="144"/>
                  </a:lnTo>
                  <a:lnTo>
                    <a:pt x="96" y="153"/>
                  </a:lnTo>
                  <a:lnTo>
                    <a:pt x="123" y="140"/>
                  </a:lnTo>
                  <a:lnTo>
                    <a:pt x="136" y="104"/>
                  </a:lnTo>
                  <a:lnTo>
                    <a:pt x="129" y="62"/>
                  </a:lnTo>
                  <a:lnTo>
                    <a:pt x="91" y="32"/>
                  </a:lnTo>
                  <a:lnTo>
                    <a:pt x="79" y="11"/>
                  </a:lnTo>
                  <a:lnTo>
                    <a:pt x="100" y="0"/>
                  </a:lnTo>
                  <a:lnTo>
                    <a:pt x="165" y="28"/>
                  </a:lnTo>
                  <a:lnTo>
                    <a:pt x="201" y="87"/>
                  </a:lnTo>
                  <a:lnTo>
                    <a:pt x="191" y="127"/>
                  </a:lnTo>
                  <a:lnTo>
                    <a:pt x="169" y="161"/>
                  </a:lnTo>
                  <a:lnTo>
                    <a:pt x="134" y="184"/>
                  </a:lnTo>
                  <a:lnTo>
                    <a:pt x="95" y="192"/>
                  </a:lnTo>
                  <a:lnTo>
                    <a:pt x="57" y="178"/>
                  </a:lnTo>
                  <a:lnTo>
                    <a:pt x="28" y="146"/>
                  </a:lnTo>
                  <a:lnTo>
                    <a:pt x="0" y="66"/>
                  </a:lnTo>
                  <a:lnTo>
                    <a:pt x="11" y="4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5" name="Freeform 47"/>
            <p:cNvSpPr>
              <a:spLocks/>
            </p:cNvSpPr>
            <p:nvPr/>
          </p:nvSpPr>
          <p:spPr bwMode="auto">
            <a:xfrm flipH="1">
              <a:off x="4384" y="2792"/>
              <a:ext cx="506" cy="376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5" y="99"/>
                </a:cxn>
                <a:cxn ang="0">
                  <a:pos x="78" y="186"/>
                </a:cxn>
                <a:cxn ang="0">
                  <a:pos x="110" y="289"/>
                </a:cxn>
                <a:cxn ang="0">
                  <a:pos x="133" y="342"/>
                </a:cxn>
                <a:cxn ang="0">
                  <a:pos x="160" y="393"/>
                </a:cxn>
                <a:cxn ang="0">
                  <a:pos x="194" y="447"/>
                </a:cxn>
                <a:cxn ang="0">
                  <a:pos x="232" y="496"/>
                </a:cxn>
                <a:cxn ang="0">
                  <a:pos x="277" y="542"/>
                </a:cxn>
                <a:cxn ang="0">
                  <a:pos x="331" y="582"/>
                </a:cxn>
                <a:cxn ang="0">
                  <a:pos x="361" y="601"/>
                </a:cxn>
                <a:cxn ang="0">
                  <a:pos x="391" y="618"/>
                </a:cxn>
                <a:cxn ang="0">
                  <a:pos x="462" y="646"/>
                </a:cxn>
                <a:cxn ang="0">
                  <a:pos x="540" y="665"/>
                </a:cxn>
                <a:cxn ang="0">
                  <a:pos x="627" y="673"/>
                </a:cxn>
                <a:cxn ang="0">
                  <a:pos x="796" y="671"/>
                </a:cxn>
                <a:cxn ang="0">
                  <a:pos x="992" y="652"/>
                </a:cxn>
                <a:cxn ang="0">
                  <a:pos x="1011" y="665"/>
                </a:cxn>
                <a:cxn ang="0">
                  <a:pos x="998" y="686"/>
                </a:cxn>
                <a:cxn ang="0">
                  <a:pos x="903" y="717"/>
                </a:cxn>
                <a:cxn ang="0">
                  <a:pos x="808" y="747"/>
                </a:cxn>
                <a:cxn ang="0">
                  <a:pos x="652" y="751"/>
                </a:cxn>
                <a:cxn ang="0">
                  <a:pos x="494" y="734"/>
                </a:cxn>
                <a:cxn ang="0">
                  <a:pos x="342" y="667"/>
                </a:cxn>
                <a:cxn ang="0">
                  <a:pos x="275" y="612"/>
                </a:cxn>
                <a:cxn ang="0">
                  <a:pos x="217" y="549"/>
                </a:cxn>
                <a:cxn ang="0">
                  <a:pos x="163" y="479"/>
                </a:cxn>
                <a:cxn ang="0">
                  <a:pos x="118" y="405"/>
                </a:cxn>
                <a:cxn ang="0">
                  <a:pos x="80" y="329"/>
                </a:cxn>
                <a:cxn ang="0">
                  <a:pos x="51" y="253"/>
                </a:cxn>
                <a:cxn ang="0">
                  <a:pos x="0" y="25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011" h="751">
                  <a:moveTo>
                    <a:pt x="27" y="4"/>
                  </a:moveTo>
                  <a:lnTo>
                    <a:pt x="55" y="99"/>
                  </a:lnTo>
                  <a:lnTo>
                    <a:pt x="78" y="186"/>
                  </a:lnTo>
                  <a:lnTo>
                    <a:pt x="110" y="289"/>
                  </a:lnTo>
                  <a:lnTo>
                    <a:pt x="133" y="342"/>
                  </a:lnTo>
                  <a:lnTo>
                    <a:pt x="160" y="393"/>
                  </a:lnTo>
                  <a:lnTo>
                    <a:pt x="194" y="447"/>
                  </a:lnTo>
                  <a:lnTo>
                    <a:pt x="232" y="496"/>
                  </a:lnTo>
                  <a:lnTo>
                    <a:pt x="277" y="542"/>
                  </a:lnTo>
                  <a:lnTo>
                    <a:pt x="331" y="582"/>
                  </a:lnTo>
                  <a:lnTo>
                    <a:pt x="361" y="601"/>
                  </a:lnTo>
                  <a:lnTo>
                    <a:pt x="391" y="618"/>
                  </a:lnTo>
                  <a:lnTo>
                    <a:pt x="462" y="646"/>
                  </a:lnTo>
                  <a:lnTo>
                    <a:pt x="540" y="665"/>
                  </a:lnTo>
                  <a:lnTo>
                    <a:pt x="627" y="673"/>
                  </a:lnTo>
                  <a:lnTo>
                    <a:pt x="796" y="671"/>
                  </a:lnTo>
                  <a:lnTo>
                    <a:pt x="992" y="652"/>
                  </a:lnTo>
                  <a:lnTo>
                    <a:pt x="1011" y="665"/>
                  </a:lnTo>
                  <a:lnTo>
                    <a:pt x="998" y="686"/>
                  </a:lnTo>
                  <a:lnTo>
                    <a:pt x="903" y="717"/>
                  </a:lnTo>
                  <a:lnTo>
                    <a:pt x="808" y="747"/>
                  </a:lnTo>
                  <a:lnTo>
                    <a:pt x="652" y="751"/>
                  </a:lnTo>
                  <a:lnTo>
                    <a:pt x="494" y="734"/>
                  </a:lnTo>
                  <a:lnTo>
                    <a:pt x="342" y="667"/>
                  </a:lnTo>
                  <a:lnTo>
                    <a:pt x="275" y="612"/>
                  </a:lnTo>
                  <a:lnTo>
                    <a:pt x="217" y="549"/>
                  </a:lnTo>
                  <a:lnTo>
                    <a:pt x="163" y="479"/>
                  </a:lnTo>
                  <a:lnTo>
                    <a:pt x="118" y="405"/>
                  </a:lnTo>
                  <a:lnTo>
                    <a:pt x="80" y="329"/>
                  </a:lnTo>
                  <a:lnTo>
                    <a:pt x="51" y="253"/>
                  </a:lnTo>
                  <a:lnTo>
                    <a:pt x="0" y="25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6" name="Freeform 48"/>
            <p:cNvSpPr>
              <a:spLocks/>
            </p:cNvSpPr>
            <p:nvPr/>
          </p:nvSpPr>
          <p:spPr bwMode="auto">
            <a:xfrm flipH="1">
              <a:off x="4041" y="2776"/>
              <a:ext cx="677" cy="404"/>
            </a:xfrm>
            <a:custGeom>
              <a:avLst/>
              <a:gdLst/>
              <a:ahLst/>
              <a:cxnLst>
                <a:cxn ang="0">
                  <a:pos x="1287" y="730"/>
                </a:cxn>
                <a:cxn ang="0">
                  <a:pos x="1252" y="659"/>
                </a:cxn>
                <a:cxn ang="0">
                  <a:pos x="1214" y="604"/>
                </a:cxn>
                <a:cxn ang="0">
                  <a:pos x="1167" y="557"/>
                </a:cxn>
                <a:cxn ang="0">
                  <a:pos x="1110" y="505"/>
                </a:cxn>
                <a:cxn ang="0">
                  <a:pos x="1106" y="482"/>
                </a:cxn>
                <a:cxn ang="0">
                  <a:pos x="1129" y="477"/>
                </a:cxn>
                <a:cxn ang="0">
                  <a:pos x="1216" y="526"/>
                </a:cxn>
                <a:cxn ang="0">
                  <a:pos x="1275" y="577"/>
                </a:cxn>
                <a:cxn ang="0">
                  <a:pos x="1353" y="731"/>
                </a:cxn>
                <a:cxn ang="0">
                  <a:pos x="1334" y="764"/>
                </a:cxn>
                <a:cxn ang="0">
                  <a:pos x="1313" y="787"/>
                </a:cxn>
                <a:cxn ang="0">
                  <a:pos x="1256" y="807"/>
                </a:cxn>
                <a:cxn ang="0">
                  <a:pos x="1117" y="785"/>
                </a:cxn>
                <a:cxn ang="0">
                  <a:pos x="1043" y="754"/>
                </a:cxn>
                <a:cxn ang="0">
                  <a:pos x="973" y="720"/>
                </a:cxn>
                <a:cxn ang="0">
                  <a:pos x="912" y="692"/>
                </a:cxn>
                <a:cxn ang="0">
                  <a:pos x="863" y="673"/>
                </a:cxn>
                <a:cxn ang="0">
                  <a:pos x="760" y="657"/>
                </a:cxn>
                <a:cxn ang="0">
                  <a:pos x="656" y="659"/>
                </a:cxn>
                <a:cxn ang="0">
                  <a:pos x="447" y="631"/>
                </a:cxn>
                <a:cxn ang="0">
                  <a:pos x="367" y="591"/>
                </a:cxn>
                <a:cxn ang="0">
                  <a:pos x="291" y="532"/>
                </a:cxn>
                <a:cxn ang="0">
                  <a:pos x="220" y="460"/>
                </a:cxn>
                <a:cxn ang="0">
                  <a:pos x="186" y="422"/>
                </a:cxn>
                <a:cxn ang="0">
                  <a:pos x="156" y="380"/>
                </a:cxn>
                <a:cxn ang="0">
                  <a:pos x="125" y="336"/>
                </a:cxn>
                <a:cxn ang="0">
                  <a:pos x="99" y="292"/>
                </a:cxn>
                <a:cxn ang="0">
                  <a:pos x="53" y="201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11"/>
                </a:cxn>
                <a:cxn ang="0">
                  <a:pos x="63" y="79"/>
                </a:cxn>
                <a:cxn ang="0">
                  <a:pos x="93" y="146"/>
                </a:cxn>
                <a:cxn ang="0">
                  <a:pos x="123" y="209"/>
                </a:cxn>
                <a:cxn ang="0">
                  <a:pos x="156" y="271"/>
                </a:cxn>
                <a:cxn ang="0">
                  <a:pos x="190" y="330"/>
                </a:cxn>
                <a:cxn ang="0">
                  <a:pos x="228" y="389"/>
                </a:cxn>
                <a:cxn ang="0">
                  <a:pos x="275" y="446"/>
                </a:cxn>
                <a:cxn ang="0">
                  <a:pos x="329" y="503"/>
                </a:cxn>
                <a:cxn ang="0">
                  <a:pos x="390" y="549"/>
                </a:cxn>
                <a:cxn ang="0">
                  <a:pos x="456" y="577"/>
                </a:cxn>
                <a:cxn ang="0">
                  <a:pos x="597" y="598"/>
                </a:cxn>
                <a:cxn ang="0">
                  <a:pos x="880" y="617"/>
                </a:cxn>
                <a:cxn ang="0">
                  <a:pos x="977" y="663"/>
                </a:cxn>
                <a:cxn ang="0">
                  <a:pos x="1024" y="692"/>
                </a:cxn>
                <a:cxn ang="0">
                  <a:pos x="1074" y="712"/>
                </a:cxn>
                <a:cxn ang="0">
                  <a:pos x="1121" y="731"/>
                </a:cxn>
                <a:cxn ang="0">
                  <a:pos x="1186" y="752"/>
                </a:cxn>
                <a:cxn ang="0">
                  <a:pos x="1249" y="758"/>
                </a:cxn>
                <a:cxn ang="0">
                  <a:pos x="1287" y="730"/>
                </a:cxn>
                <a:cxn ang="0">
                  <a:pos x="1287" y="730"/>
                </a:cxn>
              </a:cxnLst>
              <a:rect l="0" t="0" r="r" b="b"/>
              <a:pathLst>
                <a:path w="1353" h="807">
                  <a:moveTo>
                    <a:pt x="1287" y="730"/>
                  </a:moveTo>
                  <a:lnTo>
                    <a:pt x="1252" y="659"/>
                  </a:lnTo>
                  <a:lnTo>
                    <a:pt x="1214" y="604"/>
                  </a:lnTo>
                  <a:lnTo>
                    <a:pt x="1167" y="557"/>
                  </a:lnTo>
                  <a:lnTo>
                    <a:pt x="1110" y="505"/>
                  </a:lnTo>
                  <a:lnTo>
                    <a:pt x="1106" y="482"/>
                  </a:lnTo>
                  <a:lnTo>
                    <a:pt x="1129" y="477"/>
                  </a:lnTo>
                  <a:lnTo>
                    <a:pt x="1216" y="526"/>
                  </a:lnTo>
                  <a:lnTo>
                    <a:pt x="1275" y="577"/>
                  </a:lnTo>
                  <a:lnTo>
                    <a:pt x="1353" y="731"/>
                  </a:lnTo>
                  <a:lnTo>
                    <a:pt x="1334" y="764"/>
                  </a:lnTo>
                  <a:lnTo>
                    <a:pt x="1313" y="787"/>
                  </a:lnTo>
                  <a:lnTo>
                    <a:pt x="1256" y="807"/>
                  </a:lnTo>
                  <a:lnTo>
                    <a:pt x="1117" y="785"/>
                  </a:lnTo>
                  <a:lnTo>
                    <a:pt x="1043" y="754"/>
                  </a:lnTo>
                  <a:lnTo>
                    <a:pt x="973" y="720"/>
                  </a:lnTo>
                  <a:lnTo>
                    <a:pt x="912" y="692"/>
                  </a:lnTo>
                  <a:lnTo>
                    <a:pt x="863" y="673"/>
                  </a:lnTo>
                  <a:lnTo>
                    <a:pt x="760" y="657"/>
                  </a:lnTo>
                  <a:lnTo>
                    <a:pt x="656" y="659"/>
                  </a:lnTo>
                  <a:lnTo>
                    <a:pt x="447" y="631"/>
                  </a:lnTo>
                  <a:lnTo>
                    <a:pt x="367" y="591"/>
                  </a:lnTo>
                  <a:lnTo>
                    <a:pt x="291" y="532"/>
                  </a:lnTo>
                  <a:lnTo>
                    <a:pt x="220" y="460"/>
                  </a:lnTo>
                  <a:lnTo>
                    <a:pt x="186" y="422"/>
                  </a:lnTo>
                  <a:lnTo>
                    <a:pt x="156" y="380"/>
                  </a:lnTo>
                  <a:lnTo>
                    <a:pt x="125" y="336"/>
                  </a:lnTo>
                  <a:lnTo>
                    <a:pt x="99" y="292"/>
                  </a:lnTo>
                  <a:lnTo>
                    <a:pt x="53" y="20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11"/>
                  </a:lnTo>
                  <a:lnTo>
                    <a:pt x="63" y="79"/>
                  </a:lnTo>
                  <a:lnTo>
                    <a:pt x="93" y="146"/>
                  </a:lnTo>
                  <a:lnTo>
                    <a:pt x="123" y="209"/>
                  </a:lnTo>
                  <a:lnTo>
                    <a:pt x="156" y="271"/>
                  </a:lnTo>
                  <a:lnTo>
                    <a:pt x="190" y="330"/>
                  </a:lnTo>
                  <a:lnTo>
                    <a:pt x="228" y="389"/>
                  </a:lnTo>
                  <a:lnTo>
                    <a:pt x="275" y="446"/>
                  </a:lnTo>
                  <a:lnTo>
                    <a:pt x="329" y="503"/>
                  </a:lnTo>
                  <a:lnTo>
                    <a:pt x="390" y="549"/>
                  </a:lnTo>
                  <a:lnTo>
                    <a:pt x="456" y="577"/>
                  </a:lnTo>
                  <a:lnTo>
                    <a:pt x="597" y="598"/>
                  </a:lnTo>
                  <a:lnTo>
                    <a:pt x="880" y="617"/>
                  </a:lnTo>
                  <a:lnTo>
                    <a:pt x="977" y="663"/>
                  </a:lnTo>
                  <a:lnTo>
                    <a:pt x="1024" y="692"/>
                  </a:lnTo>
                  <a:lnTo>
                    <a:pt x="1074" y="712"/>
                  </a:lnTo>
                  <a:lnTo>
                    <a:pt x="1121" y="731"/>
                  </a:lnTo>
                  <a:lnTo>
                    <a:pt x="1186" y="752"/>
                  </a:lnTo>
                  <a:lnTo>
                    <a:pt x="1249" y="758"/>
                  </a:lnTo>
                  <a:lnTo>
                    <a:pt x="1287" y="730"/>
                  </a:lnTo>
                  <a:lnTo>
                    <a:pt x="1287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Freeform 49"/>
            <p:cNvSpPr>
              <a:spLocks/>
            </p:cNvSpPr>
            <p:nvPr/>
          </p:nvSpPr>
          <p:spPr bwMode="auto">
            <a:xfrm flipH="1">
              <a:off x="4062" y="2652"/>
              <a:ext cx="546" cy="397"/>
            </a:xfrm>
            <a:custGeom>
              <a:avLst/>
              <a:gdLst/>
              <a:ahLst/>
              <a:cxnLst>
                <a:cxn ang="0">
                  <a:pos x="38" y="289"/>
                </a:cxn>
                <a:cxn ang="0">
                  <a:pos x="2" y="228"/>
                </a:cxn>
                <a:cxn ang="0">
                  <a:pos x="0" y="159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0" y="38"/>
                </a:cxn>
                <a:cxn ang="0">
                  <a:pos x="114" y="17"/>
                </a:cxn>
                <a:cxn ang="0">
                  <a:pos x="156" y="3"/>
                </a:cxn>
                <a:cxn ang="0">
                  <a:pos x="249" y="0"/>
                </a:cxn>
                <a:cxn ang="0">
                  <a:pos x="360" y="36"/>
                </a:cxn>
                <a:cxn ang="0">
                  <a:pos x="420" y="72"/>
                </a:cxn>
                <a:cxn ang="0">
                  <a:pos x="481" y="123"/>
                </a:cxn>
                <a:cxn ang="0">
                  <a:pos x="559" y="220"/>
                </a:cxn>
                <a:cxn ang="0">
                  <a:pos x="614" y="325"/>
                </a:cxn>
                <a:cxn ang="0">
                  <a:pos x="641" y="378"/>
                </a:cxn>
                <a:cxn ang="0">
                  <a:pos x="671" y="427"/>
                </a:cxn>
                <a:cxn ang="0">
                  <a:pos x="709" y="473"/>
                </a:cxn>
                <a:cxn ang="0">
                  <a:pos x="757" y="515"/>
                </a:cxn>
                <a:cxn ang="0">
                  <a:pos x="793" y="534"/>
                </a:cxn>
                <a:cxn ang="0">
                  <a:pos x="848" y="558"/>
                </a:cxn>
                <a:cxn ang="0">
                  <a:pos x="913" y="589"/>
                </a:cxn>
                <a:cxn ang="0">
                  <a:pos x="979" y="625"/>
                </a:cxn>
                <a:cxn ang="0">
                  <a:pos x="1078" y="703"/>
                </a:cxn>
                <a:cxn ang="0">
                  <a:pos x="1093" y="747"/>
                </a:cxn>
                <a:cxn ang="0">
                  <a:pos x="1074" y="790"/>
                </a:cxn>
                <a:cxn ang="0">
                  <a:pos x="1051" y="794"/>
                </a:cxn>
                <a:cxn ang="0">
                  <a:pos x="1048" y="771"/>
                </a:cxn>
                <a:cxn ang="0">
                  <a:pos x="1048" y="733"/>
                </a:cxn>
                <a:cxn ang="0">
                  <a:pos x="1023" y="703"/>
                </a:cxn>
                <a:cxn ang="0">
                  <a:pos x="975" y="673"/>
                </a:cxn>
                <a:cxn ang="0">
                  <a:pos x="915" y="644"/>
                </a:cxn>
                <a:cxn ang="0">
                  <a:pos x="846" y="616"/>
                </a:cxn>
                <a:cxn ang="0">
                  <a:pos x="776" y="583"/>
                </a:cxn>
                <a:cxn ang="0">
                  <a:pos x="709" y="547"/>
                </a:cxn>
                <a:cxn ang="0">
                  <a:pos x="654" y="503"/>
                </a:cxn>
                <a:cxn ang="0">
                  <a:pos x="599" y="435"/>
                </a:cxn>
                <a:cxn ang="0">
                  <a:pos x="561" y="368"/>
                </a:cxn>
                <a:cxn ang="0">
                  <a:pos x="508" y="241"/>
                </a:cxn>
                <a:cxn ang="0">
                  <a:pos x="474" y="184"/>
                </a:cxn>
                <a:cxn ang="0">
                  <a:pos x="424" y="133"/>
                </a:cxn>
                <a:cxn ang="0">
                  <a:pos x="388" y="110"/>
                </a:cxn>
                <a:cxn ang="0">
                  <a:pos x="346" y="89"/>
                </a:cxn>
                <a:cxn ang="0">
                  <a:pos x="295" y="70"/>
                </a:cxn>
                <a:cxn ang="0">
                  <a:pos x="232" y="53"/>
                </a:cxn>
                <a:cxn ang="0">
                  <a:pos x="135" y="53"/>
                </a:cxn>
                <a:cxn ang="0">
                  <a:pos x="69" y="98"/>
                </a:cxn>
                <a:cxn ang="0">
                  <a:pos x="42" y="175"/>
                </a:cxn>
                <a:cxn ang="0">
                  <a:pos x="48" y="220"/>
                </a:cxn>
                <a:cxn ang="0">
                  <a:pos x="65" y="270"/>
                </a:cxn>
                <a:cxn ang="0">
                  <a:pos x="61" y="292"/>
                </a:cxn>
                <a:cxn ang="0">
                  <a:pos x="38" y="289"/>
                </a:cxn>
                <a:cxn ang="0">
                  <a:pos x="38" y="289"/>
                </a:cxn>
              </a:cxnLst>
              <a:rect l="0" t="0" r="r" b="b"/>
              <a:pathLst>
                <a:path w="1093" h="794">
                  <a:moveTo>
                    <a:pt x="38" y="289"/>
                  </a:moveTo>
                  <a:lnTo>
                    <a:pt x="2" y="228"/>
                  </a:lnTo>
                  <a:lnTo>
                    <a:pt x="0" y="159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0" y="38"/>
                  </a:lnTo>
                  <a:lnTo>
                    <a:pt x="114" y="17"/>
                  </a:lnTo>
                  <a:lnTo>
                    <a:pt x="156" y="3"/>
                  </a:lnTo>
                  <a:lnTo>
                    <a:pt x="249" y="0"/>
                  </a:lnTo>
                  <a:lnTo>
                    <a:pt x="360" y="36"/>
                  </a:lnTo>
                  <a:lnTo>
                    <a:pt x="420" y="72"/>
                  </a:lnTo>
                  <a:lnTo>
                    <a:pt x="481" y="123"/>
                  </a:lnTo>
                  <a:lnTo>
                    <a:pt x="559" y="220"/>
                  </a:lnTo>
                  <a:lnTo>
                    <a:pt x="614" y="325"/>
                  </a:lnTo>
                  <a:lnTo>
                    <a:pt x="641" y="378"/>
                  </a:lnTo>
                  <a:lnTo>
                    <a:pt x="671" y="427"/>
                  </a:lnTo>
                  <a:lnTo>
                    <a:pt x="709" y="473"/>
                  </a:lnTo>
                  <a:lnTo>
                    <a:pt x="757" y="515"/>
                  </a:lnTo>
                  <a:lnTo>
                    <a:pt x="793" y="534"/>
                  </a:lnTo>
                  <a:lnTo>
                    <a:pt x="848" y="558"/>
                  </a:lnTo>
                  <a:lnTo>
                    <a:pt x="913" y="589"/>
                  </a:lnTo>
                  <a:lnTo>
                    <a:pt x="979" y="625"/>
                  </a:lnTo>
                  <a:lnTo>
                    <a:pt x="1078" y="703"/>
                  </a:lnTo>
                  <a:lnTo>
                    <a:pt x="1093" y="747"/>
                  </a:lnTo>
                  <a:lnTo>
                    <a:pt x="1074" y="790"/>
                  </a:lnTo>
                  <a:lnTo>
                    <a:pt x="1051" y="794"/>
                  </a:lnTo>
                  <a:lnTo>
                    <a:pt x="1048" y="771"/>
                  </a:lnTo>
                  <a:lnTo>
                    <a:pt x="1048" y="733"/>
                  </a:lnTo>
                  <a:lnTo>
                    <a:pt x="1023" y="703"/>
                  </a:lnTo>
                  <a:lnTo>
                    <a:pt x="975" y="673"/>
                  </a:lnTo>
                  <a:lnTo>
                    <a:pt x="915" y="644"/>
                  </a:lnTo>
                  <a:lnTo>
                    <a:pt x="846" y="616"/>
                  </a:lnTo>
                  <a:lnTo>
                    <a:pt x="776" y="583"/>
                  </a:lnTo>
                  <a:lnTo>
                    <a:pt x="709" y="547"/>
                  </a:lnTo>
                  <a:lnTo>
                    <a:pt x="654" y="503"/>
                  </a:lnTo>
                  <a:lnTo>
                    <a:pt x="599" y="435"/>
                  </a:lnTo>
                  <a:lnTo>
                    <a:pt x="561" y="368"/>
                  </a:lnTo>
                  <a:lnTo>
                    <a:pt x="508" y="241"/>
                  </a:lnTo>
                  <a:lnTo>
                    <a:pt x="474" y="184"/>
                  </a:lnTo>
                  <a:lnTo>
                    <a:pt x="424" y="133"/>
                  </a:lnTo>
                  <a:lnTo>
                    <a:pt x="388" y="110"/>
                  </a:lnTo>
                  <a:lnTo>
                    <a:pt x="346" y="89"/>
                  </a:lnTo>
                  <a:lnTo>
                    <a:pt x="295" y="70"/>
                  </a:lnTo>
                  <a:lnTo>
                    <a:pt x="232" y="53"/>
                  </a:lnTo>
                  <a:lnTo>
                    <a:pt x="135" y="53"/>
                  </a:lnTo>
                  <a:lnTo>
                    <a:pt x="69" y="98"/>
                  </a:lnTo>
                  <a:lnTo>
                    <a:pt x="42" y="175"/>
                  </a:lnTo>
                  <a:lnTo>
                    <a:pt x="48" y="220"/>
                  </a:lnTo>
                  <a:lnTo>
                    <a:pt x="65" y="270"/>
                  </a:lnTo>
                  <a:lnTo>
                    <a:pt x="61" y="292"/>
                  </a:lnTo>
                  <a:lnTo>
                    <a:pt x="38" y="289"/>
                  </a:lnTo>
                  <a:lnTo>
                    <a:pt x="38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Freeform 50"/>
            <p:cNvSpPr>
              <a:spLocks/>
            </p:cNvSpPr>
            <p:nvPr/>
          </p:nvSpPr>
          <p:spPr bwMode="auto">
            <a:xfrm flipH="1">
              <a:off x="4344" y="2506"/>
              <a:ext cx="143" cy="716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8" y="129"/>
                </a:cxn>
                <a:cxn ang="0">
                  <a:pos x="53" y="154"/>
                </a:cxn>
                <a:cxn ang="0">
                  <a:pos x="74" y="171"/>
                </a:cxn>
                <a:cxn ang="0">
                  <a:pos x="125" y="194"/>
                </a:cxn>
                <a:cxn ang="0">
                  <a:pos x="228" y="245"/>
                </a:cxn>
                <a:cxn ang="0">
                  <a:pos x="270" y="424"/>
                </a:cxn>
                <a:cxn ang="0">
                  <a:pos x="285" y="618"/>
                </a:cxn>
                <a:cxn ang="0">
                  <a:pos x="277" y="1408"/>
                </a:cxn>
                <a:cxn ang="0">
                  <a:pos x="254" y="1431"/>
                </a:cxn>
                <a:cxn ang="0">
                  <a:pos x="234" y="1408"/>
                </a:cxn>
                <a:cxn ang="0">
                  <a:pos x="249" y="884"/>
                </a:cxn>
                <a:cxn ang="0">
                  <a:pos x="251" y="753"/>
                </a:cxn>
                <a:cxn ang="0">
                  <a:pos x="249" y="621"/>
                </a:cxn>
                <a:cxn ang="0">
                  <a:pos x="226" y="359"/>
                </a:cxn>
                <a:cxn ang="0">
                  <a:pos x="209" y="296"/>
                </a:cxn>
                <a:cxn ang="0">
                  <a:pos x="186" y="256"/>
                </a:cxn>
                <a:cxn ang="0">
                  <a:pos x="156" y="232"/>
                </a:cxn>
                <a:cxn ang="0">
                  <a:pos x="123" y="218"/>
                </a:cxn>
                <a:cxn ang="0">
                  <a:pos x="59" y="197"/>
                </a:cxn>
                <a:cxn ang="0">
                  <a:pos x="7" y="142"/>
                </a:cxn>
                <a:cxn ang="0">
                  <a:pos x="0" y="21"/>
                </a:cxn>
                <a:cxn ang="0">
                  <a:pos x="13" y="0"/>
                </a:cxn>
                <a:cxn ang="0">
                  <a:pos x="32" y="13"/>
                </a:cxn>
                <a:cxn ang="0">
                  <a:pos x="32" y="13"/>
                </a:cxn>
              </a:cxnLst>
              <a:rect l="0" t="0" r="r" b="b"/>
              <a:pathLst>
                <a:path w="285" h="1431">
                  <a:moveTo>
                    <a:pt x="32" y="13"/>
                  </a:moveTo>
                  <a:lnTo>
                    <a:pt x="38" y="129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25" y="194"/>
                  </a:lnTo>
                  <a:lnTo>
                    <a:pt x="228" y="245"/>
                  </a:lnTo>
                  <a:lnTo>
                    <a:pt x="270" y="424"/>
                  </a:lnTo>
                  <a:lnTo>
                    <a:pt x="285" y="618"/>
                  </a:lnTo>
                  <a:lnTo>
                    <a:pt x="277" y="1408"/>
                  </a:lnTo>
                  <a:lnTo>
                    <a:pt x="254" y="1431"/>
                  </a:lnTo>
                  <a:lnTo>
                    <a:pt x="234" y="1408"/>
                  </a:lnTo>
                  <a:lnTo>
                    <a:pt x="249" y="884"/>
                  </a:lnTo>
                  <a:lnTo>
                    <a:pt x="251" y="753"/>
                  </a:lnTo>
                  <a:lnTo>
                    <a:pt x="249" y="621"/>
                  </a:lnTo>
                  <a:lnTo>
                    <a:pt x="226" y="359"/>
                  </a:lnTo>
                  <a:lnTo>
                    <a:pt x="209" y="296"/>
                  </a:lnTo>
                  <a:lnTo>
                    <a:pt x="186" y="256"/>
                  </a:lnTo>
                  <a:lnTo>
                    <a:pt x="156" y="232"/>
                  </a:lnTo>
                  <a:lnTo>
                    <a:pt x="123" y="218"/>
                  </a:lnTo>
                  <a:lnTo>
                    <a:pt x="59" y="197"/>
                  </a:lnTo>
                  <a:lnTo>
                    <a:pt x="7" y="142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Freeform 51"/>
            <p:cNvSpPr>
              <a:spLocks/>
            </p:cNvSpPr>
            <p:nvPr/>
          </p:nvSpPr>
          <p:spPr bwMode="auto">
            <a:xfrm flipH="1">
              <a:off x="4732" y="3103"/>
              <a:ext cx="77" cy="108"/>
            </a:xfrm>
            <a:custGeom>
              <a:avLst/>
              <a:gdLst/>
              <a:ahLst/>
              <a:cxnLst>
                <a:cxn ang="0">
                  <a:pos x="63" y="41"/>
                </a:cxn>
                <a:cxn ang="0">
                  <a:pos x="50" y="110"/>
                </a:cxn>
                <a:cxn ang="0">
                  <a:pos x="59" y="140"/>
                </a:cxn>
                <a:cxn ang="0">
                  <a:pos x="78" y="163"/>
                </a:cxn>
                <a:cxn ang="0">
                  <a:pos x="137" y="182"/>
                </a:cxn>
                <a:cxn ang="0">
                  <a:pos x="154" y="197"/>
                </a:cxn>
                <a:cxn ang="0">
                  <a:pos x="139" y="214"/>
                </a:cxn>
                <a:cxn ang="0">
                  <a:pos x="48" y="190"/>
                </a:cxn>
                <a:cxn ang="0">
                  <a:pos x="0" y="110"/>
                </a:cxn>
                <a:cxn ang="0">
                  <a:pos x="6" y="81"/>
                </a:cxn>
                <a:cxn ang="0">
                  <a:pos x="21" y="51"/>
                </a:cxn>
                <a:cxn ang="0">
                  <a:pos x="40" y="20"/>
                </a:cxn>
                <a:cxn ang="0">
                  <a:pos x="61" y="0"/>
                </a:cxn>
                <a:cxn ang="0">
                  <a:pos x="94" y="11"/>
                </a:cxn>
                <a:cxn ang="0">
                  <a:pos x="94" y="28"/>
                </a:cxn>
                <a:cxn ang="0">
                  <a:pos x="63" y="41"/>
                </a:cxn>
                <a:cxn ang="0">
                  <a:pos x="63" y="41"/>
                </a:cxn>
              </a:cxnLst>
              <a:rect l="0" t="0" r="r" b="b"/>
              <a:pathLst>
                <a:path w="154" h="214">
                  <a:moveTo>
                    <a:pt x="63" y="41"/>
                  </a:moveTo>
                  <a:lnTo>
                    <a:pt x="50" y="110"/>
                  </a:lnTo>
                  <a:lnTo>
                    <a:pt x="59" y="140"/>
                  </a:lnTo>
                  <a:lnTo>
                    <a:pt x="78" y="163"/>
                  </a:lnTo>
                  <a:lnTo>
                    <a:pt x="137" y="182"/>
                  </a:lnTo>
                  <a:lnTo>
                    <a:pt x="154" y="197"/>
                  </a:lnTo>
                  <a:lnTo>
                    <a:pt x="139" y="214"/>
                  </a:lnTo>
                  <a:lnTo>
                    <a:pt x="48" y="190"/>
                  </a:lnTo>
                  <a:lnTo>
                    <a:pt x="0" y="110"/>
                  </a:lnTo>
                  <a:lnTo>
                    <a:pt x="6" y="81"/>
                  </a:lnTo>
                  <a:lnTo>
                    <a:pt x="21" y="51"/>
                  </a:lnTo>
                  <a:lnTo>
                    <a:pt x="40" y="20"/>
                  </a:lnTo>
                  <a:lnTo>
                    <a:pt x="61" y="0"/>
                  </a:lnTo>
                  <a:lnTo>
                    <a:pt x="94" y="11"/>
                  </a:lnTo>
                  <a:lnTo>
                    <a:pt x="94" y="28"/>
                  </a:lnTo>
                  <a:lnTo>
                    <a:pt x="63" y="41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0" name="Freeform 52"/>
            <p:cNvSpPr>
              <a:spLocks/>
            </p:cNvSpPr>
            <p:nvPr/>
          </p:nvSpPr>
          <p:spPr bwMode="auto">
            <a:xfrm flipH="1">
              <a:off x="4672" y="3155"/>
              <a:ext cx="83" cy="103"/>
            </a:xfrm>
            <a:custGeom>
              <a:avLst/>
              <a:gdLst/>
              <a:ahLst/>
              <a:cxnLst>
                <a:cxn ang="0">
                  <a:pos x="76" y="133"/>
                </a:cxn>
                <a:cxn ang="0">
                  <a:pos x="133" y="105"/>
                </a:cxn>
                <a:cxn ang="0">
                  <a:pos x="156" y="93"/>
                </a:cxn>
                <a:cxn ang="0">
                  <a:pos x="165" y="114"/>
                </a:cxn>
                <a:cxn ang="0">
                  <a:pos x="148" y="150"/>
                </a:cxn>
                <a:cxn ang="0">
                  <a:pos x="116" y="186"/>
                </a:cxn>
                <a:cxn ang="0">
                  <a:pos x="76" y="207"/>
                </a:cxn>
                <a:cxn ang="0">
                  <a:pos x="38" y="196"/>
                </a:cxn>
                <a:cxn ang="0">
                  <a:pos x="9" y="158"/>
                </a:cxn>
                <a:cxn ang="0">
                  <a:pos x="0" y="110"/>
                </a:cxn>
                <a:cxn ang="0">
                  <a:pos x="13" y="12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2" y="53"/>
                </a:cxn>
                <a:cxn ang="0">
                  <a:pos x="45" y="82"/>
                </a:cxn>
                <a:cxn ang="0">
                  <a:pos x="76" y="133"/>
                </a:cxn>
                <a:cxn ang="0">
                  <a:pos x="76" y="133"/>
                </a:cxn>
              </a:cxnLst>
              <a:rect l="0" t="0" r="r" b="b"/>
              <a:pathLst>
                <a:path w="165" h="207">
                  <a:moveTo>
                    <a:pt x="76" y="133"/>
                  </a:moveTo>
                  <a:lnTo>
                    <a:pt x="133" y="105"/>
                  </a:lnTo>
                  <a:lnTo>
                    <a:pt x="156" y="93"/>
                  </a:lnTo>
                  <a:lnTo>
                    <a:pt x="165" y="114"/>
                  </a:lnTo>
                  <a:lnTo>
                    <a:pt x="148" y="150"/>
                  </a:lnTo>
                  <a:lnTo>
                    <a:pt x="116" y="186"/>
                  </a:lnTo>
                  <a:lnTo>
                    <a:pt x="76" y="207"/>
                  </a:lnTo>
                  <a:lnTo>
                    <a:pt x="38" y="196"/>
                  </a:lnTo>
                  <a:lnTo>
                    <a:pt x="9" y="158"/>
                  </a:lnTo>
                  <a:lnTo>
                    <a:pt x="0" y="110"/>
                  </a:lnTo>
                  <a:lnTo>
                    <a:pt x="13" y="12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2" y="53"/>
                  </a:lnTo>
                  <a:lnTo>
                    <a:pt x="45" y="82"/>
                  </a:lnTo>
                  <a:lnTo>
                    <a:pt x="76" y="133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Freeform 53"/>
            <p:cNvSpPr>
              <a:spLocks/>
            </p:cNvSpPr>
            <p:nvPr/>
          </p:nvSpPr>
          <p:spPr bwMode="auto">
            <a:xfrm flipH="1">
              <a:off x="4489" y="3173"/>
              <a:ext cx="82" cy="124"/>
            </a:xfrm>
            <a:custGeom>
              <a:avLst/>
              <a:gdLst/>
              <a:ahLst/>
              <a:cxnLst>
                <a:cxn ang="0">
                  <a:pos x="66" y="192"/>
                </a:cxn>
                <a:cxn ang="0">
                  <a:pos x="104" y="202"/>
                </a:cxn>
                <a:cxn ang="0">
                  <a:pos x="142" y="194"/>
                </a:cxn>
                <a:cxn ang="0">
                  <a:pos x="165" y="200"/>
                </a:cxn>
                <a:cxn ang="0">
                  <a:pos x="159" y="223"/>
                </a:cxn>
                <a:cxn ang="0">
                  <a:pos x="127" y="238"/>
                </a:cxn>
                <a:cxn ang="0">
                  <a:pos x="85" y="249"/>
                </a:cxn>
                <a:cxn ang="0">
                  <a:pos x="17" y="226"/>
                </a:cxn>
                <a:cxn ang="0">
                  <a:pos x="0" y="101"/>
                </a:cxn>
                <a:cxn ang="0">
                  <a:pos x="22" y="40"/>
                </a:cxn>
                <a:cxn ang="0">
                  <a:pos x="70" y="0"/>
                </a:cxn>
                <a:cxn ang="0">
                  <a:pos x="93" y="8"/>
                </a:cxn>
                <a:cxn ang="0">
                  <a:pos x="85" y="31"/>
                </a:cxn>
                <a:cxn ang="0">
                  <a:pos x="53" y="63"/>
                </a:cxn>
                <a:cxn ang="0">
                  <a:pos x="45" y="105"/>
                </a:cxn>
                <a:cxn ang="0">
                  <a:pos x="51" y="149"/>
                </a:cxn>
                <a:cxn ang="0">
                  <a:pos x="66" y="192"/>
                </a:cxn>
                <a:cxn ang="0">
                  <a:pos x="66" y="192"/>
                </a:cxn>
              </a:cxnLst>
              <a:rect l="0" t="0" r="r" b="b"/>
              <a:pathLst>
                <a:path w="165" h="249">
                  <a:moveTo>
                    <a:pt x="66" y="192"/>
                  </a:moveTo>
                  <a:lnTo>
                    <a:pt x="104" y="202"/>
                  </a:lnTo>
                  <a:lnTo>
                    <a:pt x="142" y="194"/>
                  </a:lnTo>
                  <a:lnTo>
                    <a:pt x="165" y="200"/>
                  </a:lnTo>
                  <a:lnTo>
                    <a:pt x="159" y="223"/>
                  </a:lnTo>
                  <a:lnTo>
                    <a:pt x="127" y="238"/>
                  </a:lnTo>
                  <a:lnTo>
                    <a:pt x="85" y="249"/>
                  </a:lnTo>
                  <a:lnTo>
                    <a:pt x="17" y="226"/>
                  </a:lnTo>
                  <a:lnTo>
                    <a:pt x="0" y="101"/>
                  </a:lnTo>
                  <a:lnTo>
                    <a:pt x="22" y="40"/>
                  </a:lnTo>
                  <a:lnTo>
                    <a:pt x="70" y="0"/>
                  </a:lnTo>
                  <a:lnTo>
                    <a:pt x="93" y="8"/>
                  </a:lnTo>
                  <a:lnTo>
                    <a:pt x="85" y="31"/>
                  </a:lnTo>
                  <a:lnTo>
                    <a:pt x="53" y="63"/>
                  </a:lnTo>
                  <a:lnTo>
                    <a:pt x="45" y="105"/>
                  </a:lnTo>
                  <a:lnTo>
                    <a:pt x="51" y="149"/>
                  </a:lnTo>
                  <a:lnTo>
                    <a:pt x="66" y="192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Freeform 54"/>
            <p:cNvSpPr>
              <a:spLocks/>
            </p:cNvSpPr>
            <p:nvPr/>
          </p:nvSpPr>
          <p:spPr bwMode="auto">
            <a:xfrm flipH="1">
              <a:off x="4415" y="3185"/>
              <a:ext cx="88" cy="136"/>
            </a:xfrm>
            <a:custGeom>
              <a:avLst/>
              <a:gdLst/>
              <a:ahLst/>
              <a:cxnLst>
                <a:cxn ang="0">
                  <a:pos x="105" y="201"/>
                </a:cxn>
                <a:cxn ang="0">
                  <a:pos x="139" y="143"/>
                </a:cxn>
                <a:cxn ang="0">
                  <a:pos x="137" y="110"/>
                </a:cxn>
                <a:cxn ang="0">
                  <a:pos x="139" y="76"/>
                </a:cxn>
                <a:cxn ang="0">
                  <a:pos x="154" y="59"/>
                </a:cxn>
                <a:cxn ang="0">
                  <a:pos x="171" y="74"/>
                </a:cxn>
                <a:cxn ang="0">
                  <a:pos x="175" y="122"/>
                </a:cxn>
                <a:cxn ang="0">
                  <a:pos x="171" y="205"/>
                </a:cxn>
                <a:cxn ang="0">
                  <a:pos x="156" y="243"/>
                </a:cxn>
                <a:cxn ang="0">
                  <a:pos x="126" y="272"/>
                </a:cxn>
                <a:cxn ang="0">
                  <a:pos x="57" y="243"/>
                </a:cxn>
                <a:cxn ang="0">
                  <a:pos x="16" y="173"/>
                </a:cxn>
                <a:cxn ang="0">
                  <a:pos x="0" y="87"/>
                </a:cxn>
                <a:cxn ang="0">
                  <a:pos x="12" y="13"/>
                </a:cxn>
                <a:cxn ang="0">
                  <a:pos x="33" y="0"/>
                </a:cxn>
                <a:cxn ang="0">
                  <a:pos x="44" y="21"/>
                </a:cxn>
                <a:cxn ang="0">
                  <a:pos x="40" y="129"/>
                </a:cxn>
                <a:cxn ang="0">
                  <a:pos x="57" y="181"/>
                </a:cxn>
                <a:cxn ang="0">
                  <a:pos x="76" y="196"/>
                </a:cxn>
                <a:cxn ang="0">
                  <a:pos x="105" y="201"/>
                </a:cxn>
                <a:cxn ang="0">
                  <a:pos x="105" y="201"/>
                </a:cxn>
              </a:cxnLst>
              <a:rect l="0" t="0" r="r" b="b"/>
              <a:pathLst>
                <a:path w="175" h="272">
                  <a:moveTo>
                    <a:pt x="105" y="201"/>
                  </a:moveTo>
                  <a:lnTo>
                    <a:pt x="139" y="143"/>
                  </a:lnTo>
                  <a:lnTo>
                    <a:pt x="137" y="110"/>
                  </a:lnTo>
                  <a:lnTo>
                    <a:pt x="139" y="76"/>
                  </a:lnTo>
                  <a:lnTo>
                    <a:pt x="154" y="59"/>
                  </a:lnTo>
                  <a:lnTo>
                    <a:pt x="171" y="74"/>
                  </a:lnTo>
                  <a:lnTo>
                    <a:pt x="175" y="122"/>
                  </a:lnTo>
                  <a:lnTo>
                    <a:pt x="171" y="205"/>
                  </a:lnTo>
                  <a:lnTo>
                    <a:pt x="156" y="243"/>
                  </a:lnTo>
                  <a:lnTo>
                    <a:pt x="126" y="272"/>
                  </a:lnTo>
                  <a:lnTo>
                    <a:pt x="57" y="243"/>
                  </a:lnTo>
                  <a:lnTo>
                    <a:pt x="16" y="173"/>
                  </a:lnTo>
                  <a:lnTo>
                    <a:pt x="0" y="87"/>
                  </a:lnTo>
                  <a:lnTo>
                    <a:pt x="12" y="13"/>
                  </a:lnTo>
                  <a:lnTo>
                    <a:pt x="33" y="0"/>
                  </a:lnTo>
                  <a:lnTo>
                    <a:pt x="44" y="21"/>
                  </a:lnTo>
                  <a:lnTo>
                    <a:pt x="40" y="129"/>
                  </a:lnTo>
                  <a:lnTo>
                    <a:pt x="57" y="181"/>
                  </a:lnTo>
                  <a:lnTo>
                    <a:pt x="76" y="196"/>
                  </a:lnTo>
                  <a:lnTo>
                    <a:pt x="105" y="201"/>
                  </a:lnTo>
                  <a:lnTo>
                    <a:pt x="105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Freeform 55"/>
            <p:cNvSpPr>
              <a:spLocks/>
            </p:cNvSpPr>
            <p:nvPr/>
          </p:nvSpPr>
          <p:spPr bwMode="auto">
            <a:xfrm flipH="1">
              <a:off x="4300" y="3172"/>
              <a:ext cx="96" cy="1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86" y="0"/>
                </a:cxn>
                <a:cxn ang="0">
                  <a:pos x="139" y="17"/>
                </a:cxn>
                <a:cxn ang="0">
                  <a:pos x="192" y="105"/>
                </a:cxn>
                <a:cxn ang="0">
                  <a:pos x="183" y="211"/>
                </a:cxn>
                <a:cxn ang="0">
                  <a:pos x="160" y="253"/>
                </a:cxn>
                <a:cxn ang="0">
                  <a:pos x="143" y="268"/>
                </a:cxn>
                <a:cxn ang="0">
                  <a:pos x="124" y="280"/>
                </a:cxn>
                <a:cxn ang="0">
                  <a:pos x="29" y="267"/>
                </a:cxn>
                <a:cxn ang="0">
                  <a:pos x="12" y="249"/>
                </a:cxn>
                <a:cxn ang="0">
                  <a:pos x="31" y="234"/>
                </a:cxn>
                <a:cxn ang="0">
                  <a:pos x="84" y="215"/>
                </a:cxn>
                <a:cxn ang="0">
                  <a:pos x="126" y="177"/>
                </a:cxn>
                <a:cxn ang="0">
                  <a:pos x="143" y="126"/>
                </a:cxn>
                <a:cxn ang="0">
                  <a:pos x="122" y="71"/>
                </a:cxn>
                <a:cxn ang="0">
                  <a:pos x="99" y="50"/>
                </a:cxn>
                <a:cxn ang="0">
                  <a:pos x="74" y="40"/>
                </a:cxn>
                <a:cxn ang="0">
                  <a:pos x="19" y="40"/>
                </a:cxn>
                <a:cxn ang="0">
                  <a:pos x="0" y="27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92" h="280">
                  <a:moveTo>
                    <a:pt x="14" y="8"/>
                  </a:moveTo>
                  <a:lnTo>
                    <a:pt x="86" y="0"/>
                  </a:lnTo>
                  <a:lnTo>
                    <a:pt x="139" y="17"/>
                  </a:lnTo>
                  <a:lnTo>
                    <a:pt x="192" y="105"/>
                  </a:lnTo>
                  <a:lnTo>
                    <a:pt x="183" y="211"/>
                  </a:lnTo>
                  <a:lnTo>
                    <a:pt x="160" y="253"/>
                  </a:lnTo>
                  <a:lnTo>
                    <a:pt x="143" y="268"/>
                  </a:lnTo>
                  <a:lnTo>
                    <a:pt x="124" y="280"/>
                  </a:lnTo>
                  <a:lnTo>
                    <a:pt x="29" y="267"/>
                  </a:lnTo>
                  <a:lnTo>
                    <a:pt x="12" y="249"/>
                  </a:lnTo>
                  <a:lnTo>
                    <a:pt x="31" y="234"/>
                  </a:lnTo>
                  <a:lnTo>
                    <a:pt x="84" y="215"/>
                  </a:lnTo>
                  <a:lnTo>
                    <a:pt x="126" y="177"/>
                  </a:lnTo>
                  <a:lnTo>
                    <a:pt x="143" y="126"/>
                  </a:lnTo>
                  <a:lnTo>
                    <a:pt x="122" y="71"/>
                  </a:lnTo>
                  <a:lnTo>
                    <a:pt x="99" y="50"/>
                  </a:lnTo>
                  <a:lnTo>
                    <a:pt x="74" y="40"/>
                  </a:lnTo>
                  <a:lnTo>
                    <a:pt x="19" y="40"/>
                  </a:lnTo>
                  <a:lnTo>
                    <a:pt x="0" y="27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4" name="Freeform 56"/>
            <p:cNvSpPr>
              <a:spLocks/>
            </p:cNvSpPr>
            <p:nvPr/>
          </p:nvSpPr>
          <p:spPr bwMode="auto">
            <a:xfrm flipH="1">
              <a:off x="4557" y="3193"/>
              <a:ext cx="140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6" y="50"/>
                </a:cxn>
                <a:cxn ang="0">
                  <a:pos x="277" y="67"/>
                </a:cxn>
                <a:cxn ang="0">
                  <a:pos x="279" y="91"/>
                </a:cxn>
                <a:cxn ang="0">
                  <a:pos x="264" y="109"/>
                </a:cxn>
                <a:cxn ang="0">
                  <a:pos x="237" y="110"/>
                </a:cxn>
                <a:cxn ang="0">
                  <a:pos x="123" y="82"/>
                </a:cxn>
                <a:cxn ang="0">
                  <a:pos x="13" y="44"/>
                </a:cxn>
                <a:cxn ang="0">
                  <a:pos x="0" y="15"/>
                </a:cxn>
                <a:cxn ang="0">
                  <a:pos x="9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79" h="110">
                  <a:moveTo>
                    <a:pt x="28" y="0"/>
                  </a:moveTo>
                  <a:lnTo>
                    <a:pt x="256" y="50"/>
                  </a:lnTo>
                  <a:lnTo>
                    <a:pt x="277" y="67"/>
                  </a:lnTo>
                  <a:lnTo>
                    <a:pt x="279" y="91"/>
                  </a:lnTo>
                  <a:lnTo>
                    <a:pt x="264" y="109"/>
                  </a:lnTo>
                  <a:lnTo>
                    <a:pt x="237" y="110"/>
                  </a:lnTo>
                  <a:lnTo>
                    <a:pt x="123" y="82"/>
                  </a:lnTo>
                  <a:lnTo>
                    <a:pt x="13" y="44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5" name="Freeform 57"/>
            <p:cNvSpPr>
              <a:spLocks/>
            </p:cNvSpPr>
            <p:nvPr/>
          </p:nvSpPr>
          <p:spPr bwMode="auto">
            <a:xfrm flipH="1">
              <a:off x="4692" y="3232"/>
              <a:ext cx="31" cy="49"/>
            </a:xfrm>
            <a:custGeom>
              <a:avLst/>
              <a:gdLst/>
              <a:ahLst/>
              <a:cxnLst>
                <a:cxn ang="0">
                  <a:pos x="52" y="15"/>
                </a:cxn>
                <a:cxn ang="0">
                  <a:pos x="63" y="78"/>
                </a:cxn>
                <a:cxn ang="0">
                  <a:pos x="54" y="99"/>
                </a:cxn>
                <a:cxn ang="0">
                  <a:pos x="33" y="88"/>
                </a:cxn>
                <a:cxn ang="0">
                  <a:pos x="2" y="32"/>
                </a:cxn>
                <a:cxn ang="0">
                  <a:pos x="0" y="21"/>
                </a:cxn>
                <a:cxn ang="0">
                  <a:pos x="4" y="12"/>
                </a:cxn>
                <a:cxn ang="0">
                  <a:pos x="20" y="0"/>
                </a:cxn>
                <a:cxn ang="0">
                  <a:pos x="52" y="15"/>
                </a:cxn>
                <a:cxn ang="0">
                  <a:pos x="52" y="15"/>
                </a:cxn>
              </a:cxnLst>
              <a:rect l="0" t="0" r="r" b="b"/>
              <a:pathLst>
                <a:path w="63" h="99">
                  <a:moveTo>
                    <a:pt x="52" y="15"/>
                  </a:moveTo>
                  <a:lnTo>
                    <a:pt x="63" y="78"/>
                  </a:lnTo>
                  <a:lnTo>
                    <a:pt x="54" y="99"/>
                  </a:lnTo>
                  <a:lnTo>
                    <a:pt x="33" y="88"/>
                  </a:lnTo>
                  <a:lnTo>
                    <a:pt x="2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20" y="0"/>
                  </a:lnTo>
                  <a:lnTo>
                    <a:pt x="52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6" name="Freeform 58"/>
            <p:cNvSpPr>
              <a:spLocks/>
            </p:cNvSpPr>
            <p:nvPr/>
          </p:nvSpPr>
          <p:spPr bwMode="auto">
            <a:xfrm flipH="1">
              <a:off x="4776" y="3169"/>
              <a:ext cx="35" cy="54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0" y="100"/>
                </a:cxn>
                <a:cxn ang="0">
                  <a:pos x="9" y="108"/>
                </a:cxn>
                <a:cxn ang="0">
                  <a:pos x="0" y="87"/>
                </a:cxn>
                <a:cxn ang="0">
                  <a:pos x="15" y="17"/>
                </a:cxn>
                <a:cxn ang="0">
                  <a:pos x="30" y="0"/>
                </a:cxn>
                <a:cxn ang="0">
                  <a:pos x="53" y="2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68" h="108">
                  <a:moveTo>
                    <a:pt x="68" y="40"/>
                  </a:moveTo>
                  <a:lnTo>
                    <a:pt x="30" y="100"/>
                  </a:lnTo>
                  <a:lnTo>
                    <a:pt x="9" y="108"/>
                  </a:lnTo>
                  <a:lnTo>
                    <a:pt x="0" y="87"/>
                  </a:lnTo>
                  <a:lnTo>
                    <a:pt x="15" y="17"/>
                  </a:lnTo>
                  <a:lnTo>
                    <a:pt x="30" y="0"/>
                  </a:lnTo>
                  <a:lnTo>
                    <a:pt x="53" y="2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Freeform 59"/>
            <p:cNvSpPr>
              <a:spLocks/>
            </p:cNvSpPr>
            <p:nvPr/>
          </p:nvSpPr>
          <p:spPr bwMode="auto">
            <a:xfrm flipH="1">
              <a:off x="4514" y="3274"/>
              <a:ext cx="34" cy="67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69" y="112"/>
                </a:cxn>
                <a:cxn ang="0">
                  <a:pos x="57" y="133"/>
                </a:cxn>
                <a:cxn ang="0">
                  <a:pos x="36" y="123"/>
                </a:cxn>
                <a:cxn ang="0">
                  <a:pos x="0" y="32"/>
                </a:cxn>
                <a:cxn ang="0">
                  <a:pos x="4" y="11"/>
                </a:cxn>
                <a:cxn ang="0">
                  <a:pos x="19" y="0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69" h="133">
                  <a:moveTo>
                    <a:pt x="52" y="19"/>
                  </a:moveTo>
                  <a:lnTo>
                    <a:pt x="69" y="112"/>
                  </a:lnTo>
                  <a:lnTo>
                    <a:pt x="57" y="133"/>
                  </a:lnTo>
                  <a:lnTo>
                    <a:pt x="36" y="123"/>
                  </a:lnTo>
                  <a:lnTo>
                    <a:pt x="0" y="32"/>
                  </a:lnTo>
                  <a:lnTo>
                    <a:pt x="4" y="11"/>
                  </a:lnTo>
                  <a:lnTo>
                    <a:pt x="19" y="0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Freeform 60"/>
            <p:cNvSpPr>
              <a:spLocks/>
            </p:cNvSpPr>
            <p:nvPr/>
          </p:nvSpPr>
          <p:spPr bwMode="auto">
            <a:xfrm flipH="1">
              <a:off x="4409" y="3292"/>
              <a:ext cx="47" cy="55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95" y="85"/>
                </a:cxn>
                <a:cxn ang="0">
                  <a:pos x="91" y="108"/>
                </a:cxn>
                <a:cxn ang="0">
                  <a:pos x="68" y="104"/>
                </a:cxn>
                <a:cxn ang="0">
                  <a:pos x="7" y="59"/>
                </a:cxn>
                <a:cxn ang="0">
                  <a:pos x="0" y="30"/>
                </a:cxn>
                <a:cxn ang="0">
                  <a:pos x="13" y="7"/>
                </a:cxn>
                <a:cxn ang="0">
                  <a:pos x="38" y="0"/>
                </a:cxn>
                <a:cxn ang="0">
                  <a:pos x="62" y="15"/>
                </a:cxn>
                <a:cxn ang="0">
                  <a:pos x="62" y="15"/>
                </a:cxn>
              </a:cxnLst>
              <a:rect l="0" t="0" r="r" b="b"/>
              <a:pathLst>
                <a:path w="95" h="108">
                  <a:moveTo>
                    <a:pt x="62" y="15"/>
                  </a:moveTo>
                  <a:lnTo>
                    <a:pt x="95" y="85"/>
                  </a:lnTo>
                  <a:lnTo>
                    <a:pt x="91" y="108"/>
                  </a:lnTo>
                  <a:lnTo>
                    <a:pt x="68" y="104"/>
                  </a:lnTo>
                  <a:lnTo>
                    <a:pt x="7" y="59"/>
                  </a:lnTo>
                  <a:lnTo>
                    <a:pt x="0" y="30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Freeform 61"/>
            <p:cNvSpPr>
              <a:spLocks/>
            </p:cNvSpPr>
            <p:nvPr/>
          </p:nvSpPr>
          <p:spPr bwMode="auto">
            <a:xfrm flipH="1">
              <a:off x="4770" y="2653"/>
              <a:ext cx="99" cy="149"/>
            </a:xfrm>
            <a:custGeom>
              <a:avLst/>
              <a:gdLst/>
              <a:ahLst/>
              <a:cxnLst>
                <a:cxn ang="0">
                  <a:pos x="188" y="254"/>
                </a:cxn>
                <a:cxn ang="0">
                  <a:pos x="152" y="273"/>
                </a:cxn>
                <a:cxn ang="0">
                  <a:pos x="108" y="287"/>
                </a:cxn>
                <a:cxn ang="0">
                  <a:pos x="21" y="298"/>
                </a:cxn>
                <a:cxn ang="0">
                  <a:pos x="0" y="285"/>
                </a:cxn>
                <a:cxn ang="0">
                  <a:pos x="13" y="266"/>
                </a:cxn>
                <a:cxn ang="0">
                  <a:pos x="138" y="216"/>
                </a:cxn>
                <a:cxn ang="0">
                  <a:pos x="140" y="102"/>
                </a:cxn>
                <a:cxn ang="0">
                  <a:pos x="108" y="60"/>
                </a:cxn>
                <a:cxn ang="0">
                  <a:pos x="85" y="43"/>
                </a:cxn>
                <a:cxn ang="0">
                  <a:pos x="57" y="32"/>
                </a:cxn>
                <a:cxn ang="0">
                  <a:pos x="40" y="15"/>
                </a:cxn>
                <a:cxn ang="0">
                  <a:pos x="59" y="0"/>
                </a:cxn>
                <a:cxn ang="0">
                  <a:pos x="129" y="22"/>
                </a:cxn>
                <a:cxn ang="0">
                  <a:pos x="176" y="89"/>
                </a:cxn>
                <a:cxn ang="0">
                  <a:pos x="197" y="174"/>
                </a:cxn>
                <a:cxn ang="0">
                  <a:pos x="188" y="254"/>
                </a:cxn>
                <a:cxn ang="0">
                  <a:pos x="188" y="254"/>
                </a:cxn>
              </a:cxnLst>
              <a:rect l="0" t="0" r="r" b="b"/>
              <a:pathLst>
                <a:path w="197" h="298">
                  <a:moveTo>
                    <a:pt x="188" y="254"/>
                  </a:moveTo>
                  <a:lnTo>
                    <a:pt x="152" y="273"/>
                  </a:lnTo>
                  <a:lnTo>
                    <a:pt x="108" y="287"/>
                  </a:lnTo>
                  <a:lnTo>
                    <a:pt x="21" y="298"/>
                  </a:lnTo>
                  <a:lnTo>
                    <a:pt x="0" y="285"/>
                  </a:lnTo>
                  <a:lnTo>
                    <a:pt x="13" y="266"/>
                  </a:lnTo>
                  <a:lnTo>
                    <a:pt x="138" y="216"/>
                  </a:lnTo>
                  <a:lnTo>
                    <a:pt x="140" y="102"/>
                  </a:lnTo>
                  <a:lnTo>
                    <a:pt x="108" y="60"/>
                  </a:lnTo>
                  <a:lnTo>
                    <a:pt x="85" y="43"/>
                  </a:lnTo>
                  <a:lnTo>
                    <a:pt x="57" y="32"/>
                  </a:lnTo>
                  <a:lnTo>
                    <a:pt x="40" y="15"/>
                  </a:lnTo>
                  <a:lnTo>
                    <a:pt x="59" y="0"/>
                  </a:lnTo>
                  <a:lnTo>
                    <a:pt x="129" y="22"/>
                  </a:lnTo>
                  <a:lnTo>
                    <a:pt x="176" y="89"/>
                  </a:lnTo>
                  <a:lnTo>
                    <a:pt x="197" y="174"/>
                  </a:lnTo>
                  <a:lnTo>
                    <a:pt x="188" y="254"/>
                  </a:lnTo>
                  <a:lnTo>
                    <a:pt x="18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0" name="Freeform 62"/>
            <p:cNvSpPr>
              <a:spLocks/>
            </p:cNvSpPr>
            <p:nvPr/>
          </p:nvSpPr>
          <p:spPr bwMode="auto">
            <a:xfrm flipH="1">
              <a:off x="4191" y="3318"/>
              <a:ext cx="198" cy="173"/>
            </a:xfrm>
            <a:custGeom>
              <a:avLst/>
              <a:gdLst/>
              <a:ahLst/>
              <a:cxnLst>
                <a:cxn ang="0">
                  <a:pos x="322" y="259"/>
                </a:cxn>
                <a:cxn ang="0">
                  <a:pos x="291" y="143"/>
                </a:cxn>
                <a:cxn ang="0">
                  <a:pos x="255" y="27"/>
                </a:cxn>
                <a:cxn ang="0">
                  <a:pos x="263" y="6"/>
                </a:cxn>
                <a:cxn ang="0">
                  <a:pos x="286" y="13"/>
                </a:cxn>
                <a:cxn ang="0">
                  <a:pos x="310" y="53"/>
                </a:cxn>
                <a:cxn ang="0">
                  <a:pos x="331" y="84"/>
                </a:cxn>
                <a:cxn ang="0">
                  <a:pos x="358" y="129"/>
                </a:cxn>
                <a:cxn ang="0">
                  <a:pos x="396" y="268"/>
                </a:cxn>
                <a:cxn ang="0">
                  <a:pos x="377" y="299"/>
                </a:cxn>
                <a:cxn ang="0">
                  <a:pos x="348" y="321"/>
                </a:cxn>
                <a:cxn ang="0">
                  <a:pos x="318" y="338"/>
                </a:cxn>
                <a:cxn ang="0">
                  <a:pos x="282" y="346"/>
                </a:cxn>
                <a:cxn ang="0">
                  <a:pos x="210" y="342"/>
                </a:cxn>
                <a:cxn ang="0">
                  <a:pos x="145" y="310"/>
                </a:cxn>
                <a:cxn ang="0">
                  <a:pos x="103" y="257"/>
                </a:cxn>
                <a:cxn ang="0">
                  <a:pos x="59" y="173"/>
                </a:cxn>
                <a:cxn ang="0">
                  <a:pos x="21" y="88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33" y="12"/>
                </a:cxn>
                <a:cxn ang="0">
                  <a:pos x="63" y="88"/>
                </a:cxn>
                <a:cxn ang="0">
                  <a:pos x="96" y="173"/>
                </a:cxn>
                <a:cxn ang="0">
                  <a:pos x="116" y="213"/>
                </a:cxn>
                <a:cxn ang="0">
                  <a:pos x="141" y="249"/>
                </a:cxn>
                <a:cxn ang="0">
                  <a:pos x="170" y="280"/>
                </a:cxn>
                <a:cxn ang="0">
                  <a:pos x="204" y="300"/>
                </a:cxn>
                <a:cxn ang="0">
                  <a:pos x="272" y="306"/>
                </a:cxn>
                <a:cxn ang="0">
                  <a:pos x="322" y="259"/>
                </a:cxn>
                <a:cxn ang="0">
                  <a:pos x="322" y="259"/>
                </a:cxn>
              </a:cxnLst>
              <a:rect l="0" t="0" r="r" b="b"/>
              <a:pathLst>
                <a:path w="396" h="346">
                  <a:moveTo>
                    <a:pt x="322" y="259"/>
                  </a:moveTo>
                  <a:lnTo>
                    <a:pt x="291" y="143"/>
                  </a:lnTo>
                  <a:lnTo>
                    <a:pt x="255" y="27"/>
                  </a:lnTo>
                  <a:lnTo>
                    <a:pt x="263" y="6"/>
                  </a:lnTo>
                  <a:lnTo>
                    <a:pt x="286" y="13"/>
                  </a:lnTo>
                  <a:lnTo>
                    <a:pt x="310" y="53"/>
                  </a:lnTo>
                  <a:lnTo>
                    <a:pt x="331" y="84"/>
                  </a:lnTo>
                  <a:lnTo>
                    <a:pt x="358" y="129"/>
                  </a:lnTo>
                  <a:lnTo>
                    <a:pt x="396" y="268"/>
                  </a:lnTo>
                  <a:lnTo>
                    <a:pt x="377" y="299"/>
                  </a:lnTo>
                  <a:lnTo>
                    <a:pt x="348" y="321"/>
                  </a:lnTo>
                  <a:lnTo>
                    <a:pt x="318" y="338"/>
                  </a:lnTo>
                  <a:lnTo>
                    <a:pt x="282" y="346"/>
                  </a:lnTo>
                  <a:lnTo>
                    <a:pt x="210" y="342"/>
                  </a:lnTo>
                  <a:lnTo>
                    <a:pt x="145" y="310"/>
                  </a:lnTo>
                  <a:lnTo>
                    <a:pt x="103" y="257"/>
                  </a:lnTo>
                  <a:lnTo>
                    <a:pt x="59" y="173"/>
                  </a:lnTo>
                  <a:lnTo>
                    <a:pt x="21" y="88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3" y="12"/>
                  </a:lnTo>
                  <a:lnTo>
                    <a:pt x="63" y="88"/>
                  </a:lnTo>
                  <a:lnTo>
                    <a:pt x="96" y="173"/>
                  </a:lnTo>
                  <a:lnTo>
                    <a:pt x="116" y="213"/>
                  </a:lnTo>
                  <a:lnTo>
                    <a:pt x="141" y="249"/>
                  </a:lnTo>
                  <a:lnTo>
                    <a:pt x="170" y="280"/>
                  </a:lnTo>
                  <a:lnTo>
                    <a:pt x="204" y="300"/>
                  </a:lnTo>
                  <a:lnTo>
                    <a:pt x="272" y="306"/>
                  </a:lnTo>
                  <a:lnTo>
                    <a:pt x="322" y="259"/>
                  </a:lnTo>
                  <a:lnTo>
                    <a:pt x="32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1" name="Freeform 63"/>
            <p:cNvSpPr>
              <a:spLocks/>
            </p:cNvSpPr>
            <p:nvPr/>
          </p:nvSpPr>
          <p:spPr bwMode="auto">
            <a:xfrm flipH="1">
              <a:off x="4030" y="3235"/>
              <a:ext cx="164" cy="234"/>
            </a:xfrm>
            <a:custGeom>
              <a:avLst/>
              <a:gdLst/>
              <a:ahLst/>
              <a:cxnLst>
                <a:cxn ang="0">
                  <a:pos x="257" y="355"/>
                </a:cxn>
                <a:cxn ang="0">
                  <a:pos x="222" y="319"/>
                </a:cxn>
                <a:cxn ang="0">
                  <a:pos x="183" y="283"/>
                </a:cxn>
                <a:cxn ang="0">
                  <a:pos x="150" y="249"/>
                </a:cxn>
                <a:cxn ang="0">
                  <a:pos x="97" y="192"/>
                </a:cxn>
                <a:cxn ang="0">
                  <a:pos x="31" y="21"/>
                </a:cxn>
                <a:cxn ang="0">
                  <a:pos x="40" y="0"/>
                </a:cxn>
                <a:cxn ang="0">
                  <a:pos x="61" y="9"/>
                </a:cxn>
                <a:cxn ang="0">
                  <a:pos x="84" y="45"/>
                </a:cxn>
                <a:cxn ang="0">
                  <a:pos x="108" y="76"/>
                </a:cxn>
                <a:cxn ang="0">
                  <a:pos x="160" y="139"/>
                </a:cxn>
                <a:cxn ang="0">
                  <a:pos x="188" y="171"/>
                </a:cxn>
                <a:cxn ang="0">
                  <a:pos x="219" y="201"/>
                </a:cxn>
                <a:cxn ang="0">
                  <a:pos x="283" y="260"/>
                </a:cxn>
                <a:cxn ang="0">
                  <a:pos x="329" y="332"/>
                </a:cxn>
                <a:cxn ang="0">
                  <a:pos x="312" y="393"/>
                </a:cxn>
                <a:cxn ang="0">
                  <a:pos x="270" y="437"/>
                </a:cxn>
                <a:cxn ang="0">
                  <a:pos x="211" y="464"/>
                </a:cxn>
                <a:cxn ang="0">
                  <a:pos x="148" y="467"/>
                </a:cxn>
                <a:cxn ang="0">
                  <a:pos x="65" y="427"/>
                </a:cxn>
                <a:cxn ang="0">
                  <a:pos x="0" y="355"/>
                </a:cxn>
                <a:cxn ang="0">
                  <a:pos x="0" y="330"/>
                </a:cxn>
                <a:cxn ang="0">
                  <a:pos x="25" y="332"/>
                </a:cxn>
                <a:cxn ang="0">
                  <a:pos x="82" y="386"/>
                </a:cxn>
                <a:cxn ang="0">
                  <a:pos x="112" y="405"/>
                </a:cxn>
                <a:cxn ang="0">
                  <a:pos x="156" y="416"/>
                </a:cxn>
                <a:cxn ang="0">
                  <a:pos x="222" y="407"/>
                </a:cxn>
                <a:cxn ang="0">
                  <a:pos x="257" y="355"/>
                </a:cxn>
                <a:cxn ang="0">
                  <a:pos x="257" y="355"/>
                </a:cxn>
              </a:cxnLst>
              <a:rect l="0" t="0" r="r" b="b"/>
              <a:pathLst>
                <a:path w="329" h="467">
                  <a:moveTo>
                    <a:pt x="257" y="355"/>
                  </a:moveTo>
                  <a:lnTo>
                    <a:pt x="222" y="319"/>
                  </a:lnTo>
                  <a:lnTo>
                    <a:pt x="183" y="283"/>
                  </a:lnTo>
                  <a:lnTo>
                    <a:pt x="150" y="249"/>
                  </a:lnTo>
                  <a:lnTo>
                    <a:pt x="97" y="192"/>
                  </a:lnTo>
                  <a:lnTo>
                    <a:pt x="31" y="21"/>
                  </a:lnTo>
                  <a:lnTo>
                    <a:pt x="40" y="0"/>
                  </a:lnTo>
                  <a:lnTo>
                    <a:pt x="61" y="9"/>
                  </a:lnTo>
                  <a:lnTo>
                    <a:pt x="84" y="45"/>
                  </a:lnTo>
                  <a:lnTo>
                    <a:pt x="108" y="76"/>
                  </a:lnTo>
                  <a:lnTo>
                    <a:pt x="160" y="139"/>
                  </a:lnTo>
                  <a:lnTo>
                    <a:pt x="188" y="171"/>
                  </a:lnTo>
                  <a:lnTo>
                    <a:pt x="219" y="201"/>
                  </a:lnTo>
                  <a:lnTo>
                    <a:pt x="283" y="260"/>
                  </a:lnTo>
                  <a:lnTo>
                    <a:pt x="329" y="332"/>
                  </a:lnTo>
                  <a:lnTo>
                    <a:pt x="312" y="393"/>
                  </a:lnTo>
                  <a:lnTo>
                    <a:pt x="270" y="437"/>
                  </a:lnTo>
                  <a:lnTo>
                    <a:pt x="211" y="464"/>
                  </a:lnTo>
                  <a:lnTo>
                    <a:pt x="148" y="467"/>
                  </a:lnTo>
                  <a:lnTo>
                    <a:pt x="65" y="427"/>
                  </a:lnTo>
                  <a:lnTo>
                    <a:pt x="0" y="355"/>
                  </a:lnTo>
                  <a:lnTo>
                    <a:pt x="0" y="330"/>
                  </a:lnTo>
                  <a:lnTo>
                    <a:pt x="25" y="332"/>
                  </a:lnTo>
                  <a:lnTo>
                    <a:pt x="82" y="386"/>
                  </a:lnTo>
                  <a:lnTo>
                    <a:pt x="112" y="405"/>
                  </a:lnTo>
                  <a:lnTo>
                    <a:pt x="156" y="416"/>
                  </a:lnTo>
                  <a:lnTo>
                    <a:pt x="222" y="407"/>
                  </a:lnTo>
                  <a:lnTo>
                    <a:pt x="257" y="355"/>
                  </a:lnTo>
                  <a:lnTo>
                    <a:pt x="257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2" name="Freeform 64"/>
            <p:cNvSpPr>
              <a:spLocks/>
            </p:cNvSpPr>
            <p:nvPr/>
          </p:nvSpPr>
          <p:spPr bwMode="auto">
            <a:xfrm flipH="1">
              <a:off x="4010" y="3139"/>
              <a:ext cx="185" cy="188"/>
            </a:xfrm>
            <a:custGeom>
              <a:avLst/>
              <a:gdLst/>
              <a:ahLst/>
              <a:cxnLst>
                <a:cxn ang="0">
                  <a:pos x="304" y="308"/>
                </a:cxn>
                <a:cxn ang="0">
                  <a:pos x="295" y="253"/>
                </a:cxn>
                <a:cxn ang="0">
                  <a:pos x="274" y="237"/>
                </a:cxn>
                <a:cxn ang="0">
                  <a:pos x="247" y="226"/>
                </a:cxn>
                <a:cxn ang="0">
                  <a:pos x="135" y="196"/>
                </a:cxn>
                <a:cxn ang="0">
                  <a:pos x="57" y="118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9" y="4"/>
                </a:cxn>
                <a:cxn ang="0">
                  <a:pos x="59" y="43"/>
                </a:cxn>
                <a:cxn ang="0">
                  <a:pos x="88" y="83"/>
                </a:cxn>
                <a:cxn ang="0">
                  <a:pos x="120" y="120"/>
                </a:cxn>
                <a:cxn ang="0">
                  <a:pos x="162" y="152"/>
                </a:cxn>
                <a:cxn ang="0">
                  <a:pos x="365" y="249"/>
                </a:cxn>
                <a:cxn ang="0">
                  <a:pos x="371" y="340"/>
                </a:cxn>
                <a:cxn ang="0">
                  <a:pos x="365" y="361"/>
                </a:cxn>
                <a:cxn ang="0">
                  <a:pos x="350" y="372"/>
                </a:cxn>
                <a:cxn ang="0">
                  <a:pos x="304" y="374"/>
                </a:cxn>
                <a:cxn ang="0">
                  <a:pos x="207" y="357"/>
                </a:cxn>
                <a:cxn ang="0">
                  <a:pos x="190" y="340"/>
                </a:cxn>
                <a:cxn ang="0">
                  <a:pos x="207" y="323"/>
                </a:cxn>
                <a:cxn ang="0">
                  <a:pos x="304" y="308"/>
                </a:cxn>
                <a:cxn ang="0">
                  <a:pos x="304" y="308"/>
                </a:cxn>
              </a:cxnLst>
              <a:rect l="0" t="0" r="r" b="b"/>
              <a:pathLst>
                <a:path w="371" h="374">
                  <a:moveTo>
                    <a:pt x="304" y="308"/>
                  </a:moveTo>
                  <a:lnTo>
                    <a:pt x="295" y="253"/>
                  </a:lnTo>
                  <a:lnTo>
                    <a:pt x="274" y="237"/>
                  </a:lnTo>
                  <a:lnTo>
                    <a:pt x="247" y="226"/>
                  </a:lnTo>
                  <a:lnTo>
                    <a:pt x="135" y="196"/>
                  </a:lnTo>
                  <a:lnTo>
                    <a:pt x="57" y="118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9" y="4"/>
                  </a:lnTo>
                  <a:lnTo>
                    <a:pt x="59" y="43"/>
                  </a:lnTo>
                  <a:lnTo>
                    <a:pt x="88" y="83"/>
                  </a:lnTo>
                  <a:lnTo>
                    <a:pt x="120" y="120"/>
                  </a:lnTo>
                  <a:lnTo>
                    <a:pt x="162" y="152"/>
                  </a:lnTo>
                  <a:lnTo>
                    <a:pt x="365" y="249"/>
                  </a:lnTo>
                  <a:lnTo>
                    <a:pt x="371" y="340"/>
                  </a:lnTo>
                  <a:lnTo>
                    <a:pt x="365" y="361"/>
                  </a:lnTo>
                  <a:lnTo>
                    <a:pt x="350" y="372"/>
                  </a:lnTo>
                  <a:lnTo>
                    <a:pt x="304" y="374"/>
                  </a:lnTo>
                  <a:lnTo>
                    <a:pt x="207" y="357"/>
                  </a:lnTo>
                  <a:lnTo>
                    <a:pt x="190" y="340"/>
                  </a:lnTo>
                  <a:lnTo>
                    <a:pt x="207" y="323"/>
                  </a:lnTo>
                  <a:lnTo>
                    <a:pt x="304" y="308"/>
                  </a:lnTo>
                  <a:lnTo>
                    <a:pt x="30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3" name="Freeform 65"/>
            <p:cNvSpPr>
              <a:spLocks/>
            </p:cNvSpPr>
            <p:nvPr/>
          </p:nvSpPr>
          <p:spPr bwMode="auto">
            <a:xfrm flipH="1">
              <a:off x="3806" y="2798"/>
              <a:ext cx="1402" cy="222"/>
            </a:xfrm>
            <a:custGeom>
              <a:avLst/>
              <a:gdLst/>
              <a:ahLst/>
              <a:cxnLst>
                <a:cxn ang="0">
                  <a:pos x="230" y="164"/>
                </a:cxn>
                <a:cxn ang="0">
                  <a:pos x="128" y="179"/>
                </a:cxn>
                <a:cxn ang="0">
                  <a:pos x="38" y="228"/>
                </a:cxn>
                <a:cxn ang="0">
                  <a:pos x="72" y="247"/>
                </a:cxn>
                <a:cxn ang="0">
                  <a:pos x="116" y="265"/>
                </a:cxn>
                <a:cxn ang="0">
                  <a:pos x="232" y="297"/>
                </a:cxn>
                <a:cxn ang="0">
                  <a:pos x="380" y="324"/>
                </a:cxn>
                <a:cxn ang="0">
                  <a:pos x="553" y="344"/>
                </a:cxn>
                <a:cxn ang="0">
                  <a:pos x="749" y="362"/>
                </a:cxn>
                <a:cxn ang="0">
                  <a:pos x="960" y="373"/>
                </a:cxn>
                <a:cxn ang="0">
                  <a:pos x="1409" y="379"/>
                </a:cxn>
                <a:cxn ang="0">
                  <a:pos x="1851" y="363"/>
                </a:cxn>
                <a:cxn ang="0">
                  <a:pos x="2247" y="324"/>
                </a:cxn>
                <a:cxn ang="0">
                  <a:pos x="2549" y="261"/>
                </a:cxn>
                <a:cxn ang="0">
                  <a:pos x="2651" y="221"/>
                </a:cxn>
                <a:cxn ang="0">
                  <a:pos x="2714" y="175"/>
                </a:cxn>
                <a:cxn ang="0">
                  <a:pos x="2695" y="122"/>
                </a:cxn>
                <a:cxn ang="0">
                  <a:pos x="2651" y="82"/>
                </a:cxn>
                <a:cxn ang="0">
                  <a:pos x="2598" y="54"/>
                </a:cxn>
                <a:cxn ang="0">
                  <a:pos x="2547" y="29"/>
                </a:cxn>
                <a:cxn ang="0">
                  <a:pos x="2562" y="0"/>
                </a:cxn>
                <a:cxn ang="0">
                  <a:pos x="2619" y="29"/>
                </a:cxn>
                <a:cxn ang="0">
                  <a:pos x="2667" y="55"/>
                </a:cxn>
                <a:cxn ang="0">
                  <a:pos x="2707" y="78"/>
                </a:cxn>
                <a:cxn ang="0">
                  <a:pos x="2741" y="103"/>
                </a:cxn>
                <a:cxn ang="0">
                  <a:pos x="2785" y="145"/>
                </a:cxn>
                <a:cxn ang="0">
                  <a:pos x="2804" y="189"/>
                </a:cxn>
                <a:cxn ang="0">
                  <a:pos x="2800" y="221"/>
                </a:cxn>
                <a:cxn ang="0">
                  <a:pos x="2783" y="249"/>
                </a:cxn>
                <a:cxn ang="0">
                  <a:pos x="2752" y="278"/>
                </a:cxn>
                <a:cxn ang="0">
                  <a:pos x="2710" y="303"/>
                </a:cxn>
                <a:cxn ang="0">
                  <a:pos x="2655" y="325"/>
                </a:cxn>
                <a:cxn ang="0">
                  <a:pos x="2589" y="346"/>
                </a:cxn>
                <a:cxn ang="0">
                  <a:pos x="2515" y="363"/>
                </a:cxn>
                <a:cxn ang="0">
                  <a:pos x="2429" y="381"/>
                </a:cxn>
                <a:cxn ang="0">
                  <a:pos x="2237" y="407"/>
                </a:cxn>
                <a:cxn ang="0">
                  <a:pos x="2021" y="426"/>
                </a:cxn>
                <a:cxn ang="0">
                  <a:pos x="1538" y="443"/>
                </a:cxn>
                <a:cxn ang="0">
                  <a:pos x="1038" y="434"/>
                </a:cxn>
                <a:cxn ang="0">
                  <a:pos x="580" y="401"/>
                </a:cxn>
                <a:cxn ang="0">
                  <a:pos x="219" y="346"/>
                </a:cxn>
                <a:cxn ang="0">
                  <a:pos x="14" y="274"/>
                </a:cxn>
                <a:cxn ang="0">
                  <a:pos x="0" y="225"/>
                </a:cxn>
                <a:cxn ang="0">
                  <a:pos x="44" y="179"/>
                </a:cxn>
                <a:cxn ang="0">
                  <a:pos x="101" y="154"/>
                </a:cxn>
                <a:cxn ang="0">
                  <a:pos x="224" y="132"/>
                </a:cxn>
                <a:cxn ang="0">
                  <a:pos x="230" y="164"/>
                </a:cxn>
                <a:cxn ang="0">
                  <a:pos x="230" y="164"/>
                </a:cxn>
              </a:cxnLst>
              <a:rect l="0" t="0" r="r" b="b"/>
              <a:pathLst>
                <a:path w="2804" h="443">
                  <a:moveTo>
                    <a:pt x="230" y="164"/>
                  </a:moveTo>
                  <a:lnTo>
                    <a:pt x="128" y="179"/>
                  </a:lnTo>
                  <a:lnTo>
                    <a:pt x="38" y="228"/>
                  </a:lnTo>
                  <a:lnTo>
                    <a:pt x="72" y="247"/>
                  </a:lnTo>
                  <a:lnTo>
                    <a:pt x="116" y="265"/>
                  </a:lnTo>
                  <a:lnTo>
                    <a:pt x="232" y="297"/>
                  </a:lnTo>
                  <a:lnTo>
                    <a:pt x="380" y="324"/>
                  </a:lnTo>
                  <a:lnTo>
                    <a:pt x="553" y="344"/>
                  </a:lnTo>
                  <a:lnTo>
                    <a:pt x="749" y="362"/>
                  </a:lnTo>
                  <a:lnTo>
                    <a:pt x="960" y="373"/>
                  </a:lnTo>
                  <a:lnTo>
                    <a:pt x="1409" y="379"/>
                  </a:lnTo>
                  <a:lnTo>
                    <a:pt x="1851" y="363"/>
                  </a:lnTo>
                  <a:lnTo>
                    <a:pt x="2247" y="324"/>
                  </a:lnTo>
                  <a:lnTo>
                    <a:pt x="2549" y="261"/>
                  </a:lnTo>
                  <a:lnTo>
                    <a:pt x="2651" y="221"/>
                  </a:lnTo>
                  <a:lnTo>
                    <a:pt x="2714" y="175"/>
                  </a:lnTo>
                  <a:lnTo>
                    <a:pt x="2695" y="122"/>
                  </a:lnTo>
                  <a:lnTo>
                    <a:pt x="2651" y="82"/>
                  </a:lnTo>
                  <a:lnTo>
                    <a:pt x="2598" y="54"/>
                  </a:lnTo>
                  <a:lnTo>
                    <a:pt x="2547" y="29"/>
                  </a:lnTo>
                  <a:lnTo>
                    <a:pt x="2562" y="0"/>
                  </a:lnTo>
                  <a:lnTo>
                    <a:pt x="2619" y="29"/>
                  </a:lnTo>
                  <a:lnTo>
                    <a:pt x="2667" y="55"/>
                  </a:lnTo>
                  <a:lnTo>
                    <a:pt x="2707" y="78"/>
                  </a:lnTo>
                  <a:lnTo>
                    <a:pt x="2741" y="103"/>
                  </a:lnTo>
                  <a:lnTo>
                    <a:pt x="2785" y="145"/>
                  </a:lnTo>
                  <a:lnTo>
                    <a:pt x="2804" y="189"/>
                  </a:lnTo>
                  <a:lnTo>
                    <a:pt x="2800" y="221"/>
                  </a:lnTo>
                  <a:lnTo>
                    <a:pt x="2783" y="249"/>
                  </a:lnTo>
                  <a:lnTo>
                    <a:pt x="2752" y="278"/>
                  </a:lnTo>
                  <a:lnTo>
                    <a:pt x="2710" y="303"/>
                  </a:lnTo>
                  <a:lnTo>
                    <a:pt x="2655" y="325"/>
                  </a:lnTo>
                  <a:lnTo>
                    <a:pt x="2589" y="346"/>
                  </a:lnTo>
                  <a:lnTo>
                    <a:pt x="2515" y="363"/>
                  </a:lnTo>
                  <a:lnTo>
                    <a:pt x="2429" y="381"/>
                  </a:lnTo>
                  <a:lnTo>
                    <a:pt x="2237" y="407"/>
                  </a:lnTo>
                  <a:lnTo>
                    <a:pt x="2021" y="426"/>
                  </a:lnTo>
                  <a:lnTo>
                    <a:pt x="1538" y="443"/>
                  </a:lnTo>
                  <a:lnTo>
                    <a:pt x="1038" y="434"/>
                  </a:lnTo>
                  <a:lnTo>
                    <a:pt x="580" y="401"/>
                  </a:lnTo>
                  <a:lnTo>
                    <a:pt x="219" y="346"/>
                  </a:lnTo>
                  <a:lnTo>
                    <a:pt x="14" y="274"/>
                  </a:lnTo>
                  <a:lnTo>
                    <a:pt x="0" y="225"/>
                  </a:lnTo>
                  <a:lnTo>
                    <a:pt x="44" y="179"/>
                  </a:lnTo>
                  <a:lnTo>
                    <a:pt x="101" y="154"/>
                  </a:lnTo>
                  <a:lnTo>
                    <a:pt x="224" y="132"/>
                  </a:lnTo>
                  <a:lnTo>
                    <a:pt x="230" y="164"/>
                  </a:lnTo>
                  <a:lnTo>
                    <a:pt x="23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4" name="Freeform 66"/>
            <p:cNvSpPr>
              <a:spLocks/>
            </p:cNvSpPr>
            <p:nvPr/>
          </p:nvSpPr>
          <p:spPr bwMode="auto">
            <a:xfrm flipH="1">
              <a:off x="3819" y="3245"/>
              <a:ext cx="1358" cy="228"/>
            </a:xfrm>
            <a:custGeom>
              <a:avLst/>
              <a:gdLst/>
              <a:ahLst/>
              <a:cxnLst>
                <a:cxn ang="0">
                  <a:pos x="188" y="159"/>
                </a:cxn>
                <a:cxn ang="0">
                  <a:pos x="97" y="216"/>
                </a:cxn>
                <a:cxn ang="0">
                  <a:pos x="80" y="264"/>
                </a:cxn>
                <a:cxn ang="0">
                  <a:pos x="97" y="283"/>
                </a:cxn>
                <a:cxn ang="0">
                  <a:pos x="127" y="302"/>
                </a:cxn>
                <a:cxn ang="0">
                  <a:pos x="173" y="317"/>
                </a:cxn>
                <a:cxn ang="0">
                  <a:pos x="232" y="330"/>
                </a:cxn>
                <a:cxn ang="0">
                  <a:pos x="382" y="351"/>
                </a:cxn>
                <a:cxn ang="0">
                  <a:pos x="572" y="365"/>
                </a:cxn>
                <a:cxn ang="0">
                  <a:pos x="1028" y="369"/>
                </a:cxn>
                <a:cxn ang="0">
                  <a:pos x="1532" y="344"/>
                </a:cxn>
                <a:cxn ang="0">
                  <a:pos x="2013" y="294"/>
                </a:cxn>
                <a:cxn ang="0">
                  <a:pos x="2222" y="260"/>
                </a:cxn>
                <a:cxn ang="0">
                  <a:pos x="2399" y="220"/>
                </a:cxn>
                <a:cxn ang="0">
                  <a:pos x="2535" y="177"/>
                </a:cxn>
                <a:cxn ang="0">
                  <a:pos x="2621" y="127"/>
                </a:cxn>
                <a:cxn ang="0">
                  <a:pos x="2590" y="78"/>
                </a:cxn>
                <a:cxn ang="0">
                  <a:pos x="2552" y="36"/>
                </a:cxn>
                <a:cxn ang="0">
                  <a:pos x="2581" y="0"/>
                </a:cxn>
                <a:cxn ang="0">
                  <a:pos x="2613" y="23"/>
                </a:cxn>
                <a:cxn ang="0">
                  <a:pos x="2648" y="43"/>
                </a:cxn>
                <a:cxn ang="0">
                  <a:pos x="2710" y="95"/>
                </a:cxn>
                <a:cxn ang="0">
                  <a:pos x="2718" y="142"/>
                </a:cxn>
                <a:cxn ang="0">
                  <a:pos x="2701" y="167"/>
                </a:cxn>
                <a:cxn ang="0">
                  <a:pos x="2678" y="188"/>
                </a:cxn>
                <a:cxn ang="0">
                  <a:pos x="2644" y="211"/>
                </a:cxn>
                <a:cxn ang="0">
                  <a:pos x="2602" y="232"/>
                </a:cxn>
                <a:cxn ang="0">
                  <a:pos x="2552" y="251"/>
                </a:cxn>
                <a:cxn ang="0">
                  <a:pos x="2497" y="270"/>
                </a:cxn>
                <a:cxn ang="0">
                  <a:pos x="2435" y="287"/>
                </a:cxn>
                <a:cxn ang="0">
                  <a:pos x="2366" y="304"/>
                </a:cxn>
                <a:cxn ang="0">
                  <a:pos x="2216" y="336"/>
                </a:cxn>
                <a:cxn ang="0">
                  <a:pos x="2047" y="363"/>
                </a:cxn>
                <a:cxn ang="0">
                  <a:pos x="1868" y="388"/>
                </a:cxn>
                <a:cxn ang="0">
                  <a:pos x="1682" y="407"/>
                </a:cxn>
                <a:cxn ang="0">
                  <a:pos x="1308" y="439"/>
                </a:cxn>
                <a:cxn ang="0">
                  <a:pos x="962" y="456"/>
                </a:cxn>
                <a:cxn ang="0">
                  <a:pos x="507" y="450"/>
                </a:cxn>
                <a:cxn ang="0">
                  <a:pos x="306" y="407"/>
                </a:cxn>
                <a:cxn ang="0">
                  <a:pos x="207" y="374"/>
                </a:cxn>
                <a:cxn ang="0">
                  <a:pos x="112" y="338"/>
                </a:cxn>
                <a:cxn ang="0">
                  <a:pos x="11" y="277"/>
                </a:cxn>
                <a:cxn ang="0">
                  <a:pos x="0" y="251"/>
                </a:cxn>
                <a:cxn ang="0">
                  <a:pos x="11" y="224"/>
                </a:cxn>
                <a:cxn ang="0">
                  <a:pos x="38" y="199"/>
                </a:cxn>
                <a:cxn ang="0">
                  <a:pos x="76" y="177"/>
                </a:cxn>
                <a:cxn ang="0">
                  <a:pos x="124" y="154"/>
                </a:cxn>
                <a:cxn ang="0">
                  <a:pos x="173" y="129"/>
                </a:cxn>
                <a:cxn ang="0">
                  <a:pos x="188" y="159"/>
                </a:cxn>
                <a:cxn ang="0">
                  <a:pos x="188" y="159"/>
                </a:cxn>
              </a:cxnLst>
              <a:rect l="0" t="0" r="r" b="b"/>
              <a:pathLst>
                <a:path w="2718" h="456">
                  <a:moveTo>
                    <a:pt x="188" y="159"/>
                  </a:moveTo>
                  <a:lnTo>
                    <a:pt x="97" y="216"/>
                  </a:lnTo>
                  <a:lnTo>
                    <a:pt x="80" y="264"/>
                  </a:lnTo>
                  <a:lnTo>
                    <a:pt x="97" y="283"/>
                  </a:lnTo>
                  <a:lnTo>
                    <a:pt x="127" y="302"/>
                  </a:lnTo>
                  <a:lnTo>
                    <a:pt x="173" y="317"/>
                  </a:lnTo>
                  <a:lnTo>
                    <a:pt x="232" y="330"/>
                  </a:lnTo>
                  <a:lnTo>
                    <a:pt x="382" y="351"/>
                  </a:lnTo>
                  <a:lnTo>
                    <a:pt x="572" y="365"/>
                  </a:lnTo>
                  <a:lnTo>
                    <a:pt x="1028" y="369"/>
                  </a:lnTo>
                  <a:lnTo>
                    <a:pt x="1532" y="344"/>
                  </a:lnTo>
                  <a:lnTo>
                    <a:pt x="2013" y="294"/>
                  </a:lnTo>
                  <a:lnTo>
                    <a:pt x="2222" y="260"/>
                  </a:lnTo>
                  <a:lnTo>
                    <a:pt x="2399" y="220"/>
                  </a:lnTo>
                  <a:lnTo>
                    <a:pt x="2535" y="177"/>
                  </a:lnTo>
                  <a:lnTo>
                    <a:pt x="2621" y="127"/>
                  </a:lnTo>
                  <a:lnTo>
                    <a:pt x="2590" y="78"/>
                  </a:lnTo>
                  <a:lnTo>
                    <a:pt x="2552" y="36"/>
                  </a:lnTo>
                  <a:lnTo>
                    <a:pt x="2581" y="0"/>
                  </a:lnTo>
                  <a:lnTo>
                    <a:pt x="2613" y="23"/>
                  </a:lnTo>
                  <a:lnTo>
                    <a:pt x="2648" y="43"/>
                  </a:lnTo>
                  <a:lnTo>
                    <a:pt x="2710" y="95"/>
                  </a:lnTo>
                  <a:lnTo>
                    <a:pt x="2718" y="142"/>
                  </a:lnTo>
                  <a:lnTo>
                    <a:pt x="2701" y="167"/>
                  </a:lnTo>
                  <a:lnTo>
                    <a:pt x="2678" y="188"/>
                  </a:lnTo>
                  <a:lnTo>
                    <a:pt x="2644" y="211"/>
                  </a:lnTo>
                  <a:lnTo>
                    <a:pt x="2602" y="232"/>
                  </a:lnTo>
                  <a:lnTo>
                    <a:pt x="2552" y="251"/>
                  </a:lnTo>
                  <a:lnTo>
                    <a:pt x="2497" y="270"/>
                  </a:lnTo>
                  <a:lnTo>
                    <a:pt x="2435" y="287"/>
                  </a:lnTo>
                  <a:lnTo>
                    <a:pt x="2366" y="304"/>
                  </a:lnTo>
                  <a:lnTo>
                    <a:pt x="2216" y="336"/>
                  </a:lnTo>
                  <a:lnTo>
                    <a:pt x="2047" y="363"/>
                  </a:lnTo>
                  <a:lnTo>
                    <a:pt x="1868" y="388"/>
                  </a:lnTo>
                  <a:lnTo>
                    <a:pt x="1682" y="407"/>
                  </a:lnTo>
                  <a:lnTo>
                    <a:pt x="1308" y="439"/>
                  </a:lnTo>
                  <a:lnTo>
                    <a:pt x="962" y="456"/>
                  </a:lnTo>
                  <a:lnTo>
                    <a:pt x="507" y="450"/>
                  </a:lnTo>
                  <a:lnTo>
                    <a:pt x="306" y="407"/>
                  </a:lnTo>
                  <a:lnTo>
                    <a:pt x="207" y="374"/>
                  </a:lnTo>
                  <a:lnTo>
                    <a:pt x="112" y="338"/>
                  </a:lnTo>
                  <a:lnTo>
                    <a:pt x="11" y="277"/>
                  </a:lnTo>
                  <a:lnTo>
                    <a:pt x="0" y="251"/>
                  </a:lnTo>
                  <a:lnTo>
                    <a:pt x="11" y="224"/>
                  </a:lnTo>
                  <a:lnTo>
                    <a:pt x="38" y="199"/>
                  </a:lnTo>
                  <a:lnTo>
                    <a:pt x="76" y="177"/>
                  </a:lnTo>
                  <a:lnTo>
                    <a:pt x="124" y="154"/>
                  </a:lnTo>
                  <a:lnTo>
                    <a:pt x="173" y="129"/>
                  </a:lnTo>
                  <a:lnTo>
                    <a:pt x="188" y="159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5" name="Freeform 67"/>
            <p:cNvSpPr>
              <a:spLocks/>
            </p:cNvSpPr>
            <p:nvPr/>
          </p:nvSpPr>
          <p:spPr bwMode="auto">
            <a:xfrm flipH="1">
              <a:off x="4618" y="2465"/>
              <a:ext cx="149" cy="1621"/>
            </a:xfrm>
            <a:custGeom>
              <a:avLst/>
              <a:gdLst/>
              <a:ahLst/>
              <a:cxnLst>
                <a:cxn ang="0">
                  <a:pos x="257" y="19"/>
                </a:cxn>
                <a:cxn ang="0">
                  <a:pos x="217" y="90"/>
                </a:cxn>
                <a:cxn ang="0">
                  <a:pos x="183" y="162"/>
                </a:cxn>
                <a:cxn ang="0">
                  <a:pos x="152" y="238"/>
                </a:cxn>
                <a:cxn ang="0">
                  <a:pos x="126" y="314"/>
                </a:cxn>
                <a:cxn ang="0">
                  <a:pos x="59" y="643"/>
                </a:cxn>
                <a:cxn ang="0">
                  <a:pos x="42" y="992"/>
                </a:cxn>
                <a:cxn ang="0">
                  <a:pos x="65" y="1354"/>
                </a:cxn>
                <a:cxn ang="0">
                  <a:pos x="87" y="1536"/>
                </a:cxn>
                <a:cxn ang="0">
                  <a:pos x="114" y="1717"/>
                </a:cxn>
                <a:cxn ang="0">
                  <a:pos x="143" y="1895"/>
                </a:cxn>
                <a:cxn ang="0">
                  <a:pos x="175" y="2072"/>
                </a:cxn>
                <a:cxn ang="0">
                  <a:pos x="207" y="2243"/>
                </a:cxn>
                <a:cxn ang="0">
                  <a:pos x="238" y="2409"/>
                </a:cxn>
                <a:cxn ang="0">
                  <a:pos x="264" y="2568"/>
                </a:cxn>
                <a:cxn ang="0">
                  <a:pos x="287" y="2718"/>
                </a:cxn>
                <a:cxn ang="0">
                  <a:pos x="298" y="3011"/>
                </a:cxn>
                <a:cxn ang="0">
                  <a:pos x="287" y="3091"/>
                </a:cxn>
                <a:cxn ang="0">
                  <a:pos x="262" y="3159"/>
                </a:cxn>
                <a:cxn ang="0">
                  <a:pos x="245" y="3188"/>
                </a:cxn>
                <a:cxn ang="0">
                  <a:pos x="222" y="3213"/>
                </a:cxn>
                <a:cxn ang="0">
                  <a:pos x="198" y="3230"/>
                </a:cxn>
                <a:cxn ang="0">
                  <a:pos x="167" y="3243"/>
                </a:cxn>
                <a:cxn ang="0">
                  <a:pos x="93" y="3230"/>
                </a:cxn>
                <a:cxn ang="0">
                  <a:pos x="29" y="3171"/>
                </a:cxn>
                <a:cxn ang="0">
                  <a:pos x="13" y="3081"/>
                </a:cxn>
                <a:cxn ang="0">
                  <a:pos x="36" y="3030"/>
                </a:cxn>
                <a:cxn ang="0">
                  <a:pos x="57" y="3003"/>
                </a:cxn>
                <a:cxn ang="0">
                  <a:pos x="86" y="2977"/>
                </a:cxn>
                <a:cxn ang="0">
                  <a:pos x="107" y="3003"/>
                </a:cxn>
                <a:cxn ang="0">
                  <a:pos x="114" y="3064"/>
                </a:cxn>
                <a:cxn ang="0">
                  <a:pos x="124" y="3099"/>
                </a:cxn>
                <a:cxn ang="0">
                  <a:pos x="139" y="3119"/>
                </a:cxn>
                <a:cxn ang="0">
                  <a:pos x="169" y="3076"/>
                </a:cxn>
                <a:cxn ang="0">
                  <a:pos x="196" y="3030"/>
                </a:cxn>
                <a:cxn ang="0">
                  <a:pos x="228" y="2933"/>
                </a:cxn>
                <a:cxn ang="0">
                  <a:pos x="236" y="2726"/>
                </a:cxn>
                <a:cxn ang="0">
                  <a:pos x="205" y="2551"/>
                </a:cxn>
                <a:cxn ang="0">
                  <a:pos x="184" y="2466"/>
                </a:cxn>
                <a:cxn ang="0">
                  <a:pos x="164" y="2380"/>
                </a:cxn>
                <a:cxn ang="0">
                  <a:pos x="137" y="2264"/>
                </a:cxn>
                <a:cxn ang="0">
                  <a:pos x="108" y="2135"/>
                </a:cxn>
                <a:cxn ang="0">
                  <a:pos x="59" y="1844"/>
                </a:cxn>
                <a:cxn ang="0">
                  <a:pos x="0" y="1190"/>
                </a:cxn>
                <a:cxn ang="0">
                  <a:pos x="4" y="856"/>
                </a:cxn>
                <a:cxn ang="0">
                  <a:pos x="17" y="692"/>
                </a:cxn>
                <a:cxn ang="0">
                  <a:pos x="40" y="536"/>
                </a:cxn>
                <a:cxn ang="0">
                  <a:pos x="70" y="386"/>
                </a:cxn>
                <a:cxn ang="0">
                  <a:pos x="89" y="314"/>
                </a:cxn>
                <a:cxn ang="0">
                  <a:pos x="112" y="245"/>
                </a:cxn>
                <a:cxn ang="0">
                  <a:pos x="137" y="179"/>
                </a:cxn>
                <a:cxn ang="0">
                  <a:pos x="164" y="116"/>
                </a:cxn>
                <a:cxn ang="0">
                  <a:pos x="194" y="57"/>
                </a:cxn>
                <a:cxn ang="0">
                  <a:pos x="228" y="0"/>
                </a:cxn>
                <a:cxn ang="0">
                  <a:pos x="257" y="19"/>
                </a:cxn>
                <a:cxn ang="0">
                  <a:pos x="257" y="19"/>
                </a:cxn>
              </a:cxnLst>
              <a:rect l="0" t="0" r="r" b="b"/>
              <a:pathLst>
                <a:path w="298" h="3243">
                  <a:moveTo>
                    <a:pt x="257" y="19"/>
                  </a:moveTo>
                  <a:lnTo>
                    <a:pt x="217" y="90"/>
                  </a:lnTo>
                  <a:lnTo>
                    <a:pt x="183" y="162"/>
                  </a:lnTo>
                  <a:lnTo>
                    <a:pt x="152" y="238"/>
                  </a:lnTo>
                  <a:lnTo>
                    <a:pt x="126" y="314"/>
                  </a:lnTo>
                  <a:lnTo>
                    <a:pt x="59" y="643"/>
                  </a:lnTo>
                  <a:lnTo>
                    <a:pt x="42" y="992"/>
                  </a:lnTo>
                  <a:lnTo>
                    <a:pt x="65" y="1354"/>
                  </a:lnTo>
                  <a:lnTo>
                    <a:pt x="87" y="1536"/>
                  </a:lnTo>
                  <a:lnTo>
                    <a:pt x="114" y="1717"/>
                  </a:lnTo>
                  <a:lnTo>
                    <a:pt x="143" y="1895"/>
                  </a:lnTo>
                  <a:lnTo>
                    <a:pt x="175" y="2072"/>
                  </a:lnTo>
                  <a:lnTo>
                    <a:pt x="207" y="2243"/>
                  </a:lnTo>
                  <a:lnTo>
                    <a:pt x="238" y="2409"/>
                  </a:lnTo>
                  <a:lnTo>
                    <a:pt x="264" y="2568"/>
                  </a:lnTo>
                  <a:lnTo>
                    <a:pt x="287" y="2718"/>
                  </a:lnTo>
                  <a:lnTo>
                    <a:pt x="298" y="3011"/>
                  </a:lnTo>
                  <a:lnTo>
                    <a:pt x="287" y="3091"/>
                  </a:lnTo>
                  <a:lnTo>
                    <a:pt x="262" y="3159"/>
                  </a:lnTo>
                  <a:lnTo>
                    <a:pt x="245" y="3188"/>
                  </a:lnTo>
                  <a:lnTo>
                    <a:pt x="222" y="3213"/>
                  </a:lnTo>
                  <a:lnTo>
                    <a:pt x="198" y="3230"/>
                  </a:lnTo>
                  <a:lnTo>
                    <a:pt x="167" y="3243"/>
                  </a:lnTo>
                  <a:lnTo>
                    <a:pt x="93" y="3230"/>
                  </a:lnTo>
                  <a:lnTo>
                    <a:pt x="29" y="3171"/>
                  </a:lnTo>
                  <a:lnTo>
                    <a:pt x="13" y="3081"/>
                  </a:lnTo>
                  <a:lnTo>
                    <a:pt x="36" y="3030"/>
                  </a:lnTo>
                  <a:lnTo>
                    <a:pt x="57" y="3003"/>
                  </a:lnTo>
                  <a:lnTo>
                    <a:pt x="86" y="2977"/>
                  </a:lnTo>
                  <a:lnTo>
                    <a:pt x="107" y="3003"/>
                  </a:lnTo>
                  <a:lnTo>
                    <a:pt x="114" y="3064"/>
                  </a:lnTo>
                  <a:lnTo>
                    <a:pt x="124" y="3099"/>
                  </a:lnTo>
                  <a:lnTo>
                    <a:pt x="139" y="3119"/>
                  </a:lnTo>
                  <a:lnTo>
                    <a:pt x="169" y="3076"/>
                  </a:lnTo>
                  <a:lnTo>
                    <a:pt x="196" y="3030"/>
                  </a:lnTo>
                  <a:lnTo>
                    <a:pt x="228" y="2933"/>
                  </a:lnTo>
                  <a:lnTo>
                    <a:pt x="236" y="2726"/>
                  </a:lnTo>
                  <a:lnTo>
                    <a:pt x="205" y="2551"/>
                  </a:lnTo>
                  <a:lnTo>
                    <a:pt x="184" y="2466"/>
                  </a:lnTo>
                  <a:lnTo>
                    <a:pt x="164" y="2380"/>
                  </a:lnTo>
                  <a:lnTo>
                    <a:pt x="137" y="2264"/>
                  </a:lnTo>
                  <a:lnTo>
                    <a:pt x="108" y="2135"/>
                  </a:lnTo>
                  <a:lnTo>
                    <a:pt x="59" y="1844"/>
                  </a:lnTo>
                  <a:lnTo>
                    <a:pt x="0" y="1190"/>
                  </a:lnTo>
                  <a:lnTo>
                    <a:pt x="4" y="856"/>
                  </a:lnTo>
                  <a:lnTo>
                    <a:pt x="17" y="692"/>
                  </a:lnTo>
                  <a:lnTo>
                    <a:pt x="40" y="536"/>
                  </a:lnTo>
                  <a:lnTo>
                    <a:pt x="70" y="386"/>
                  </a:lnTo>
                  <a:lnTo>
                    <a:pt x="89" y="314"/>
                  </a:lnTo>
                  <a:lnTo>
                    <a:pt x="112" y="245"/>
                  </a:lnTo>
                  <a:lnTo>
                    <a:pt x="137" y="179"/>
                  </a:lnTo>
                  <a:lnTo>
                    <a:pt x="164" y="116"/>
                  </a:lnTo>
                  <a:lnTo>
                    <a:pt x="194" y="57"/>
                  </a:lnTo>
                  <a:lnTo>
                    <a:pt x="228" y="0"/>
                  </a:lnTo>
                  <a:lnTo>
                    <a:pt x="257" y="19"/>
                  </a:lnTo>
                  <a:lnTo>
                    <a:pt x="2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6" name="Freeform 68"/>
            <p:cNvSpPr>
              <a:spLocks/>
            </p:cNvSpPr>
            <p:nvPr/>
          </p:nvSpPr>
          <p:spPr bwMode="auto">
            <a:xfrm flipH="1">
              <a:off x="4102" y="2441"/>
              <a:ext cx="96" cy="48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72" y="112"/>
                </a:cxn>
                <a:cxn ang="0">
                  <a:pos x="100" y="197"/>
                </a:cxn>
                <a:cxn ang="0">
                  <a:pos x="129" y="294"/>
                </a:cxn>
                <a:cxn ang="0">
                  <a:pos x="153" y="391"/>
                </a:cxn>
                <a:cxn ang="0">
                  <a:pos x="174" y="482"/>
                </a:cxn>
                <a:cxn ang="0">
                  <a:pos x="191" y="608"/>
                </a:cxn>
                <a:cxn ang="0">
                  <a:pos x="176" y="781"/>
                </a:cxn>
                <a:cxn ang="0">
                  <a:pos x="163" y="954"/>
                </a:cxn>
                <a:cxn ang="0">
                  <a:pos x="146" y="971"/>
                </a:cxn>
                <a:cxn ang="0">
                  <a:pos x="129" y="954"/>
                </a:cxn>
                <a:cxn ang="0">
                  <a:pos x="123" y="579"/>
                </a:cxn>
                <a:cxn ang="0">
                  <a:pos x="104" y="393"/>
                </a:cxn>
                <a:cxn ang="0">
                  <a:pos x="87" y="302"/>
                </a:cxn>
                <a:cxn ang="0">
                  <a:pos x="64" y="209"/>
                </a:cxn>
                <a:cxn ang="0">
                  <a:pos x="45" y="163"/>
                </a:cxn>
                <a:cxn ang="0">
                  <a:pos x="17" y="81"/>
                </a:cxn>
                <a:cxn ang="0">
                  <a:pos x="0" y="13"/>
                </a:cxn>
                <a:cxn ang="0">
                  <a:pos x="3" y="0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191" h="971">
                  <a:moveTo>
                    <a:pt x="20" y="9"/>
                  </a:moveTo>
                  <a:lnTo>
                    <a:pt x="72" y="112"/>
                  </a:lnTo>
                  <a:lnTo>
                    <a:pt x="100" y="197"/>
                  </a:lnTo>
                  <a:lnTo>
                    <a:pt x="129" y="294"/>
                  </a:lnTo>
                  <a:lnTo>
                    <a:pt x="153" y="391"/>
                  </a:lnTo>
                  <a:lnTo>
                    <a:pt x="174" y="482"/>
                  </a:lnTo>
                  <a:lnTo>
                    <a:pt x="191" y="608"/>
                  </a:lnTo>
                  <a:lnTo>
                    <a:pt x="176" y="781"/>
                  </a:lnTo>
                  <a:lnTo>
                    <a:pt x="163" y="954"/>
                  </a:lnTo>
                  <a:lnTo>
                    <a:pt x="146" y="971"/>
                  </a:lnTo>
                  <a:lnTo>
                    <a:pt x="129" y="954"/>
                  </a:lnTo>
                  <a:lnTo>
                    <a:pt x="123" y="579"/>
                  </a:lnTo>
                  <a:lnTo>
                    <a:pt x="104" y="393"/>
                  </a:lnTo>
                  <a:lnTo>
                    <a:pt x="87" y="302"/>
                  </a:lnTo>
                  <a:lnTo>
                    <a:pt x="64" y="209"/>
                  </a:lnTo>
                  <a:lnTo>
                    <a:pt x="45" y="163"/>
                  </a:lnTo>
                  <a:lnTo>
                    <a:pt x="17" y="81"/>
                  </a:lnTo>
                  <a:lnTo>
                    <a:pt x="0" y="13"/>
                  </a:lnTo>
                  <a:lnTo>
                    <a:pt x="3" y="0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Freeform 69"/>
            <p:cNvSpPr>
              <a:spLocks/>
            </p:cNvSpPr>
            <p:nvPr/>
          </p:nvSpPr>
          <p:spPr bwMode="auto">
            <a:xfrm flipH="1">
              <a:off x="4568" y="3310"/>
              <a:ext cx="484" cy="110"/>
            </a:xfrm>
            <a:custGeom>
              <a:avLst/>
              <a:gdLst/>
              <a:ahLst/>
              <a:cxnLst>
                <a:cxn ang="0">
                  <a:pos x="876" y="116"/>
                </a:cxn>
                <a:cxn ang="0">
                  <a:pos x="851" y="99"/>
                </a:cxn>
                <a:cxn ang="0">
                  <a:pos x="815" y="82"/>
                </a:cxn>
                <a:cxn ang="0">
                  <a:pos x="720" y="53"/>
                </a:cxn>
                <a:cxn ang="0">
                  <a:pos x="619" y="38"/>
                </a:cxn>
                <a:cxn ang="0">
                  <a:pos x="543" y="32"/>
                </a:cxn>
                <a:cxn ang="0">
                  <a:pos x="192" y="44"/>
                </a:cxn>
                <a:cxn ang="0">
                  <a:pos x="106" y="61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11" y="48"/>
                </a:cxn>
                <a:cxn ang="0">
                  <a:pos x="70" y="29"/>
                </a:cxn>
                <a:cxn ang="0">
                  <a:pos x="161" y="15"/>
                </a:cxn>
                <a:cxn ang="0">
                  <a:pos x="397" y="0"/>
                </a:cxn>
                <a:cxn ang="0">
                  <a:pos x="792" y="15"/>
                </a:cxn>
                <a:cxn ang="0">
                  <a:pos x="846" y="30"/>
                </a:cxn>
                <a:cxn ang="0">
                  <a:pos x="918" y="61"/>
                </a:cxn>
                <a:cxn ang="0">
                  <a:pos x="965" y="105"/>
                </a:cxn>
                <a:cxn ang="0">
                  <a:pos x="967" y="131"/>
                </a:cxn>
                <a:cxn ang="0">
                  <a:pos x="948" y="160"/>
                </a:cxn>
                <a:cxn ang="0">
                  <a:pos x="920" y="177"/>
                </a:cxn>
                <a:cxn ang="0">
                  <a:pos x="880" y="194"/>
                </a:cxn>
                <a:cxn ang="0">
                  <a:pos x="791" y="217"/>
                </a:cxn>
                <a:cxn ang="0">
                  <a:pos x="730" y="221"/>
                </a:cxn>
                <a:cxn ang="0">
                  <a:pos x="739" y="200"/>
                </a:cxn>
                <a:cxn ang="0">
                  <a:pos x="810" y="162"/>
                </a:cxn>
                <a:cxn ang="0">
                  <a:pos x="876" y="116"/>
                </a:cxn>
                <a:cxn ang="0">
                  <a:pos x="876" y="116"/>
                </a:cxn>
              </a:cxnLst>
              <a:rect l="0" t="0" r="r" b="b"/>
              <a:pathLst>
                <a:path w="967" h="221">
                  <a:moveTo>
                    <a:pt x="876" y="116"/>
                  </a:moveTo>
                  <a:lnTo>
                    <a:pt x="851" y="99"/>
                  </a:lnTo>
                  <a:lnTo>
                    <a:pt x="815" y="82"/>
                  </a:lnTo>
                  <a:lnTo>
                    <a:pt x="720" y="53"/>
                  </a:lnTo>
                  <a:lnTo>
                    <a:pt x="619" y="38"/>
                  </a:lnTo>
                  <a:lnTo>
                    <a:pt x="543" y="32"/>
                  </a:lnTo>
                  <a:lnTo>
                    <a:pt x="192" y="44"/>
                  </a:lnTo>
                  <a:lnTo>
                    <a:pt x="106" y="61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11" y="48"/>
                  </a:lnTo>
                  <a:lnTo>
                    <a:pt x="70" y="29"/>
                  </a:lnTo>
                  <a:lnTo>
                    <a:pt x="161" y="15"/>
                  </a:lnTo>
                  <a:lnTo>
                    <a:pt x="397" y="0"/>
                  </a:lnTo>
                  <a:lnTo>
                    <a:pt x="792" y="15"/>
                  </a:lnTo>
                  <a:lnTo>
                    <a:pt x="846" y="30"/>
                  </a:lnTo>
                  <a:lnTo>
                    <a:pt x="918" y="61"/>
                  </a:lnTo>
                  <a:lnTo>
                    <a:pt x="965" y="105"/>
                  </a:lnTo>
                  <a:lnTo>
                    <a:pt x="967" y="131"/>
                  </a:lnTo>
                  <a:lnTo>
                    <a:pt x="948" y="160"/>
                  </a:lnTo>
                  <a:lnTo>
                    <a:pt x="920" y="177"/>
                  </a:lnTo>
                  <a:lnTo>
                    <a:pt x="880" y="194"/>
                  </a:lnTo>
                  <a:lnTo>
                    <a:pt x="791" y="217"/>
                  </a:lnTo>
                  <a:lnTo>
                    <a:pt x="730" y="221"/>
                  </a:lnTo>
                  <a:lnTo>
                    <a:pt x="739" y="200"/>
                  </a:lnTo>
                  <a:lnTo>
                    <a:pt x="810" y="162"/>
                  </a:lnTo>
                  <a:lnTo>
                    <a:pt x="876" y="116"/>
                  </a:lnTo>
                  <a:lnTo>
                    <a:pt x="8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Freeform 70"/>
            <p:cNvSpPr>
              <a:spLocks/>
            </p:cNvSpPr>
            <p:nvPr/>
          </p:nvSpPr>
          <p:spPr bwMode="auto">
            <a:xfrm flipH="1">
              <a:off x="4938" y="3384"/>
              <a:ext cx="117" cy="1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5" y="48"/>
                </a:cxn>
                <a:cxn ang="0">
                  <a:pos x="162" y="118"/>
                </a:cxn>
                <a:cxn ang="0">
                  <a:pos x="211" y="200"/>
                </a:cxn>
                <a:cxn ang="0">
                  <a:pos x="234" y="283"/>
                </a:cxn>
                <a:cxn ang="0">
                  <a:pos x="226" y="308"/>
                </a:cxn>
                <a:cxn ang="0">
                  <a:pos x="207" y="320"/>
                </a:cxn>
                <a:cxn ang="0">
                  <a:pos x="169" y="293"/>
                </a:cxn>
                <a:cxn ang="0">
                  <a:pos x="135" y="175"/>
                </a:cxn>
                <a:cxn ang="0">
                  <a:pos x="107" y="124"/>
                </a:cxn>
                <a:cxn ang="0">
                  <a:pos x="63" y="73"/>
                </a:cxn>
                <a:cxn ang="0">
                  <a:pos x="6" y="29"/>
                </a:cxn>
                <a:cxn ang="0">
                  <a:pos x="0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34" h="320">
                  <a:moveTo>
                    <a:pt x="25" y="0"/>
                  </a:moveTo>
                  <a:lnTo>
                    <a:pt x="95" y="48"/>
                  </a:lnTo>
                  <a:lnTo>
                    <a:pt x="162" y="118"/>
                  </a:lnTo>
                  <a:lnTo>
                    <a:pt x="211" y="200"/>
                  </a:lnTo>
                  <a:lnTo>
                    <a:pt x="234" y="283"/>
                  </a:lnTo>
                  <a:lnTo>
                    <a:pt x="226" y="308"/>
                  </a:lnTo>
                  <a:lnTo>
                    <a:pt x="207" y="320"/>
                  </a:lnTo>
                  <a:lnTo>
                    <a:pt x="169" y="293"/>
                  </a:lnTo>
                  <a:lnTo>
                    <a:pt x="135" y="175"/>
                  </a:lnTo>
                  <a:lnTo>
                    <a:pt x="107" y="124"/>
                  </a:lnTo>
                  <a:lnTo>
                    <a:pt x="63" y="73"/>
                  </a:lnTo>
                  <a:lnTo>
                    <a:pt x="6" y="29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Freeform 71"/>
            <p:cNvSpPr>
              <a:spLocks/>
            </p:cNvSpPr>
            <p:nvPr/>
          </p:nvSpPr>
          <p:spPr bwMode="auto">
            <a:xfrm flipH="1">
              <a:off x="4606" y="3487"/>
              <a:ext cx="349" cy="131"/>
            </a:xfrm>
            <a:custGeom>
              <a:avLst/>
              <a:gdLst/>
              <a:ahLst/>
              <a:cxnLst>
                <a:cxn ang="0">
                  <a:pos x="332" y="170"/>
                </a:cxn>
                <a:cxn ang="0">
                  <a:pos x="399" y="115"/>
                </a:cxn>
                <a:cxn ang="0">
                  <a:pos x="435" y="90"/>
                </a:cxn>
                <a:cxn ang="0">
                  <a:pos x="473" y="67"/>
                </a:cxn>
                <a:cxn ang="0">
                  <a:pos x="513" y="48"/>
                </a:cxn>
                <a:cxn ang="0">
                  <a:pos x="553" y="29"/>
                </a:cxn>
                <a:cxn ang="0">
                  <a:pos x="633" y="0"/>
                </a:cxn>
                <a:cxn ang="0">
                  <a:pos x="671" y="2"/>
                </a:cxn>
                <a:cxn ang="0">
                  <a:pos x="693" y="25"/>
                </a:cxn>
                <a:cxn ang="0">
                  <a:pos x="697" y="42"/>
                </a:cxn>
                <a:cxn ang="0">
                  <a:pos x="693" y="57"/>
                </a:cxn>
                <a:cxn ang="0">
                  <a:pos x="667" y="86"/>
                </a:cxn>
                <a:cxn ang="0">
                  <a:pos x="579" y="122"/>
                </a:cxn>
                <a:cxn ang="0">
                  <a:pos x="511" y="151"/>
                </a:cxn>
                <a:cxn ang="0">
                  <a:pos x="443" y="187"/>
                </a:cxn>
                <a:cxn ang="0">
                  <a:pos x="365" y="249"/>
                </a:cxn>
                <a:cxn ang="0">
                  <a:pos x="336" y="263"/>
                </a:cxn>
                <a:cxn ang="0">
                  <a:pos x="310" y="251"/>
                </a:cxn>
                <a:cxn ang="0">
                  <a:pos x="256" y="210"/>
                </a:cxn>
                <a:cxn ang="0">
                  <a:pos x="205" y="175"/>
                </a:cxn>
                <a:cxn ang="0">
                  <a:pos x="152" y="147"/>
                </a:cxn>
                <a:cxn ang="0">
                  <a:pos x="89" y="124"/>
                </a:cxn>
                <a:cxn ang="0">
                  <a:pos x="13" y="105"/>
                </a:cxn>
                <a:cxn ang="0">
                  <a:pos x="0" y="86"/>
                </a:cxn>
                <a:cxn ang="0">
                  <a:pos x="19" y="73"/>
                </a:cxn>
                <a:cxn ang="0">
                  <a:pos x="180" y="103"/>
                </a:cxn>
                <a:cxn ang="0">
                  <a:pos x="270" y="135"/>
                </a:cxn>
                <a:cxn ang="0">
                  <a:pos x="332" y="170"/>
                </a:cxn>
                <a:cxn ang="0">
                  <a:pos x="332" y="170"/>
                </a:cxn>
              </a:cxnLst>
              <a:rect l="0" t="0" r="r" b="b"/>
              <a:pathLst>
                <a:path w="697" h="263">
                  <a:moveTo>
                    <a:pt x="332" y="170"/>
                  </a:moveTo>
                  <a:lnTo>
                    <a:pt x="399" y="115"/>
                  </a:lnTo>
                  <a:lnTo>
                    <a:pt x="435" y="90"/>
                  </a:lnTo>
                  <a:lnTo>
                    <a:pt x="473" y="67"/>
                  </a:lnTo>
                  <a:lnTo>
                    <a:pt x="513" y="48"/>
                  </a:lnTo>
                  <a:lnTo>
                    <a:pt x="553" y="29"/>
                  </a:lnTo>
                  <a:lnTo>
                    <a:pt x="633" y="0"/>
                  </a:lnTo>
                  <a:lnTo>
                    <a:pt x="671" y="2"/>
                  </a:lnTo>
                  <a:lnTo>
                    <a:pt x="693" y="25"/>
                  </a:lnTo>
                  <a:lnTo>
                    <a:pt x="697" y="42"/>
                  </a:lnTo>
                  <a:lnTo>
                    <a:pt x="693" y="57"/>
                  </a:lnTo>
                  <a:lnTo>
                    <a:pt x="667" y="86"/>
                  </a:lnTo>
                  <a:lnTo>
                    <a:pt x="579" y="122"/>
                  </a:lnTo>
                  <a:lnTo>
                    <a:pt x="511" y="151"/>
                  </a:lnTo>
                  <a:lnTo>
                    <a:pt x="443" y="187"/>
                  </a:lnTo>
                  <a:lnTo>
                    <a:pt x="365" y="249"/>
                  </a:lnTo>
                  <a:lnTo>
                    <a:pt x="336" y="263"/>
                  </a:lnTo>
                  <a:lnTo>
                    <a:pt x="310" y="251"/>
                  </a:lnTo>
                  <a:lnTo>
                    <a:pt x="256" y="210"/>
                  </a:lnTo>
                  <a:lnTo>
                    <a:pt x="205" y="175"/>
                  </a:lnTo>
                  <a:lnTo>
                    <a:pt x="152" y="147"/>
                  </a:lnTo>
                  <a:lnTo>
                    <a:pt x="89" y="124"/>
                  </a:lnTo>
                  <a:lnTo>
                    <a:pt x="13" y="105"/>
                  </a:lnTo>
                  <a:lnTo>
                    <a:pt x="0" y="86"/>
                  </a:lnTo>
                  <a:lnTo>
                    <a:pt x="19" y="73"/>
                  </a:lnTo>
                  <a:lnTo>
                    <a:pt x="180" y="103"/>
                  </a:lnTo>
                  <a:lnTo>
                    <a:pt x="270" y="135"/>
                  </a:lnTo>
                  <a:lnTo>
                    <a:pt x="332" y="170"/>
                  </a:lnTo>
                  <a:lnTo>
                    <a:pt x="33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Freeform 72"/>
            <p:cNvSpPr>
              <a:spLocks/>
            </p:cNvSpPr>
            <p:nvPr/>
          </p:nvSpPr>
          <p:spPr bwMode="auto">
            <a:xfrm flipH="1">
              <a:off x="4743" y="3407"/>
              <a:ext cx="51" cy="133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55" y="131"/>
                </a:cxn>
                <a:cxn ang="0">
                  <a:pos x="38" y="247"/>
                </a:cxn>
                <a:cxn ang="0">
                  <a:pos x="21" y="264"/>
                </a:cxn>
                <a:cxn ang="0">
                  <a:pos x="4" y="247"/>
                </a:cxn>
                <a:cxn ang="0">
                  <a:pos x="0" y="112"/>
                </a:cxn>
                <a:cxn ang="0">
                  <a:pos x="32" y="57"/>
                </a:cxn>
                <a:cxn ang="0">
                  <a:pos x="57" y="25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01" y="25"/>
                </a:cxn>
                <a:cxn ang="0">
                  <a:pos x="101" y="25"/>
                </a:cxn>
              </a:cxnLst>
              <a:rect l="0" t="0" r="r" b="b"/>
              <a:pathLst>
                <a:path w="101" h="264">
                  <a:moveTo>
                    <a:pt x="101" y="25"/>
                  </a:moveTo>
                  <a:lnTo>
                    <a:pt x="55" y="131"/>
                  </a:lnTo>
                  <a:lnTo>
                    <a:pt x="38" y="247"/>
                  </a:lnTo>
                  <a:lnTo>
                    <a:pt x="21" y="264"/>
                  </a:lnTo>
                  <a:lnTo>
                    <a:pt x="4" y="247"/>
                  </a:lnTo>
                  <a:lnTo>
                    <a:pt x="0" y="112"/>
                  </a:lnTo>
                  <a:lnTo>
                    <a:pt x="32" y="57"/>
                  </a:lnTo>
                  <a:lnTo>
                    <a:pt x="57" y="25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01" y="25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Freeform 73"/>
            <p:cNvSpPr>
              <a:spLocks/>
            </p:cNvSpPr>
            <p:nvPr/>
          </p:nvSpPr>
          <p:spPr bwMode="auto">
            <a:xfrm flipH="1">
              <a:off x="4748" y="3340"/>
              <a:ext cx="214" cy="56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99" y="26"/>
                </a:cxn>
                <a:cxn ang="0">
                  <a:pos x="172" y="0"/>
                </a:cxn>
                <a:cxn ang="0">
                  <a:pos x="238" y="17"/>
                </a:cxn>
                <a:cxn ang="0">
                  <a:pos x="267" y="36"/>
                </a:cxn>
                <a:cxn ang="0">
                  <a:pos x="301" y="47"/>
                </a:cxn>
                <a:cxn ang="0">
                  <a:pos x="407" y="44"/>
                </a:cxn>
                <a:cxn ang="0">
                  <a:pos x="428" y="55"/>
                </a:cxn>
                <a:cxn ang="0">
                  <a:pos x="415" y="76"/>
                </a:cxn>
                <a:cxn ang="0">
                  <a:pos x="354" y="101"/>
                </a:cxn>
                <a:cxn ang="0">
                  <a:pos x="291" y="112"/>
                </a:cxn>
                <a:cxn ang="0">
                  <a:pos x="240" y="80"/>
                </a:cxn>
                <a:cxn ang="0">
                  <a:pos x="213" y="61"/>
                </a:cxn>
                <a:cxn ang="0">
                  <a:pos x="181" y="57"/>
                </a:cxn>
                <a:cxn ang="0">
                  <a:pos x="94" y="72"/>
                </a:cxn>
                <a:cxn ang="0">
                  <a:pos x="8" y="57"/>
                </a:cxn>
                <a:cxn ang="0">
                  <a:pos x="0" y="34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428" h="112">
                  <a:moveTo>
                    <a:pt x="25" y="26"/>
                  </a:moveTo>
                  <a:lnTo>
                    <a:pt x="99" y="26"/>
                  </a:lnTo>
                  <a:lnTo>
                    <a:pt x="172" y="0"/>
                  </a:lnTo>
                  <a:lnTo>
                    <a:pt x="238" y="17"/>
                  </a:lnTo>
                  <a:lnTo>
                    <a:pt x="267" y="36"/>
                  </a:lnTo>
                  <a:lnTo>
                    <a:pt x="301" y="47"/>
                  </a:lnTo>
                  <a:lnTo>
                    <a:pt x="407" y="44"/>
                  </a:lnTo>
                  <a:lnTo>
                    <a:pt x="428" y="55"/>
                  </a:lnTo>
                  <a:lnTo>
                    <a:pt x="415" y="76"/>
                  </a:lnTo>
                  <a:lnTo>
                    <a:pt x="354" y="101"/>
                  </a:lnTo>
                  <a:lnTo>
                    <a:pt x="291" y="112"/>
                  </a:lnTo>
                  <a:lnTo>
                    <a:pt x="240" y="80"/>
                  </a:lnTo>
                  <a:lnTo>
                    <a:pt x="213" y="61"/>
                  </a:lnTo>
                  <a:lnTo>
                    <a:pt x="181" y="57"/>
                  </a:lnTo>
                  <a:lnTo>
                    <a:pt x="94" y="72"/>
                  </a:lnTo>
                  <a:lnTo>
                    <a:pt x="8" y="57"/>
                  </a:lnTo>
                  <a:lnTo>
                    <a:pt x="0" y="34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Freeform 74"/>
            <p:cNvSpPr>
              <a:spLocks/>
            </p:cNvSpPr>
            <p:nvPr/>
          </p:nvSpPr>
          <p:spPr bwMode="auto">
            <a:xfrm flipH="1">
              <a:off x="4155" y="3655"/>
              <a:ext cx="659" cy="85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420" y="15"/>
                </a:cxn>
                <a:cxn ang="0">
                  <a:pos x="422" y="48"/>
                </a:cxn>
                <a:cxn ang="0">
                  <a:pos x="403" y="78"/>
                </a:cxn>
                <a:cxn ang="0">
                  <a:pos x="490" y="57"/>
                </a:cxn>
                <a:cxn ang="0">
                  <a:pos x="551" y="34"/>
                </a:cxn>
                <a:cxn ang="0">
                  <a:pos x="612" y="15"/>
                </a:cxn>
                <a:cxn ang="0">
                  <a:pos x="665" y="4"/>
                </a:cxn>
                <a:cxn ang="0">
                  <a:pos x="701" y="6"/>
                </a:cxn>
                <a:cxn ang="0">
                  <a:pos x="717" y="30"/>
                </a:cxn>
                <a:cxn ang="0">
                  <a:pos x="699" y="82"/>
                </a:cxn>
                <a:cxn ang="0">
                  <a:pos x="707" y="95"/>
                </a:cxn>
                <a:cxn ang="0">
                  <a:pos x="722" y="97"/>
                </a:cxn>
                <a:cxn ang="0">
                  <a:pos x="764" y="80"/>
                </a:cxn>
                <a:cxn ang="0">
                  <a:pos x="810" y="51"/>
                </a:cxn>
                <a:cxn ang="0">
                  <a:pos x="842" y="34"/>
                </a:cxn>
                <a:cxn ang="0">
                  <a:pos x="878" y="46"/>
                </a:cxn>
                <a:cxn ang="0">
                  <a:pos x="899" y="74"/>
                </a:cxn>
                <a:cxn ang="0">
                  <a:pos x="1013" y="57"/>
                </a:cxn>
                <a:cxn ang="0">
                  <a:pos x="1112" y="38"/>
                </a:cxn>
                <a:cxn ang="0">
                  <a:pos x="1140" y="46"/>
                </a:cxn>
                <a:cxn ang="0">
                  <a:pos x="1167" y="61"/>
                </a:cxn>
                <a:cxn ang="0">
                  <a:pos x="1228" y="80"/>
                </a:cxn>
                <a:cxn ang="0">
                  <a:pos x="1294" y="93"/>
                </a:cxn>
                <a:cxn ang="0">
                  <a:pos x="1319" y="108"/>
                </a:cxn>
                <a:cxn ang="0">
                  <a:pos x="1291" y="118"/>
                </a:cxn>
                <a:cxn ang="0">
                  <a:pos x="1207" y="122"/>
                </a:cxn>
                <a:cxn ang="0">
                  <a:pos x="1118" y="86"/>
                </a:cxn>
                <a:cxn ang="0">
                  <a:pos x="1068" y="103"/>
                </a:cxn>
                <a:cxn ang="0">
                  <a:pos x="1007" y="118"/>
                </a:cxn>
                <a:cxn ang="0">
                  <a:pos x="891" y="141"/>
                </a:cxn>
                <a:cxn ang="0">
                  <a:pos x="840" y="108"/>
                </a:cxn>
                <a:cxn ang="0">
                  <a:pos x="783" y="122"/>
                </a:cxn>
                <a:cxn ang="0">
                  <a:pos x="717" y="131"/>
                </a:cxn>
                <a:cxn ang="0">
                  <a:pos x="658" y="118"/>
                </a:cxn>
                <a:cxn ang="0">
                  <a:pos x="627" y="70"/>
                </a:cxn>
                <a:cxn ang="0">
                  <a:pos x="502" y="105"/>
                </a:cxn>
                <a:cxn ang="0">
                  <a:pos x="373" y="105"/>
                </a:cxn>
                <a:cxn ang="0">
                  <a:pos x="361" y="82"/>
                </a:cxn>
                <a:cxn ang="0">
                  <a:pos x="384" y="40"/>
                </a:cxn>
                <a:cxn ang="0">
                  <a:pos x="295" y="72"/>
                </a:cxn>
                <a:cxn ang="0">
                  <a:pos x="203" y="108"/>
                </a:cxn>
                <a:cxn ang="0">
                  <a:pos x="112" y="143"/>
                </a:cxn>
                <a:cxn ang="0">
                  <a:pos x="23" y="171"/>
                </a:cxn>
                <a:cxn ang="0">
                  <a:pos x="0" y="162"/>
                </a:cxn>
                <a:cxn ang="0">
                  <a:pos x="10" y="141"/>
                </a:cxn>
                <a:cxn ang="0">
                  <a:pos x="53" y="118"/>
                </a:cxn>
                <a:cxn ang="0">
                  <a:pos x="99" y="97"/>
                </a:cxn>
                <a:cxn ang="0">
                  <a:pos x="148" y="78"/>
                </a:cxn>
                <a:cxn ang="0">
                  <a:pos x="200" y="61"/>
                </a:cxn>
                <a:cxn ang="0">
                  <a:pos x="302" y="30"/>
                </a:cxn>
                <a:cxn ang="0">
                  <a:pos x="399" y="0"/>
                </a:cxn>
                <a:cxn ang="0">
                  <a:pos x="399" y="0"/>
                </a:cxn>
              </a:cxnLst>
              <a:rect l="0" t="0" r="r" b="b"/>
              <a:pathLst>
                <a:path w="1319" h="171">
                  <a:moveTo>
                    <a:pt x="399" y="0"/>
                  </a:moveTo>
                  <a:lnTo>
                    <a:pt x="420" y="15"/>
                  </a:lnTo>
                  <a:lnTo>
                    <a:pt x="422" y="48"/>
                  </a:lnTo>
                  <a:lnTo>
                    <a:pt x="403" y="78"/>
                  </a:lnTo>
                  <a:lnTo>
                    <a:pt x="490" y="57"/>
                  </a:lnTo>
                  <a:lnTo>
                    <a:pt x="551" y="34"/>
                  </a:lnTo>
                  <a:lnTo>
                    <a:pt x="612" y="15"/>
                  </a:lnTo>
                  <a:lnTo>
                    <a:pt x="665" y="4"/>
                  </a:lnTo>
                  <a:lnTo>
                    <a:pt x="701" y="6"/>
                  </a:lnTo>
                  <a:lnTo>
                    <a:pt x="717" y="30"/>
                  </a:lnTo>
                  <a:lnTo>
                    <a:pt x="699" y="82"/>
                  </a:lnTo>
                  <a:lnTo>
                    <a:pt x="707" y="95"/>
                  </a:lnTo>
                  <a:lnTo>
                    <a:pt x="722" y="97"/>
                  </a:lnTo>
                  <a:lnTo>
                    <a:pt x="764" y="80"/>
                  </a:lnTo>
                  <a:lnTo>
                    <a:pt x="810" y="51"/>
                  </a:lnTo>
                  <a:lnTo>
                    <a:pt x="842" y="34"/>
                  </a:lnTo>
                  <a:lnTo>
                    <a:pt x="878" y="46"/>
                  </a:lnTo>
                  <a:lnTo>
                    <a:pt x="899" y="74"/>
                  </a:lnTo>
                  <a:lnTo>
                    <a:pt x="1013" y="57"/>
                  </a:lnTo>
                  <a:lnTo>
                    <a:pt x="1112" y="38"/>
                  </a:lnTo>
                  <a:lnTo>
                    <a:pt x="1140" y="46"/>
                  </a:lnTo>
                  <a:lnTo>
                    <a:pt x="1167" y="61"/>
                  </a:lnTo>
                  <a:lnTo>
                    <a:pt x="1228" y="80"/>
                  </a:lnTo>
                  <a:lnTo>
                    <a:pt x="1294" y="93"/>
                  </a:lnTo>
                  <a:lnTo>
                    <a:pt x="1319" y="108"/>
                  </a:lnTo>
                  <a:lnTo>
                    <a:pt x="1291" y="118"/>
                  </a:lnTo>
                  <a:lnTo>
                    <a:pt x="1207" y="122"/>
                  </a:lnTo>
                  <a:lnTo>
                    <a:pt x="1118" y="86"/>
                  </a:lnTo>
                  <a:lnTo>
                    <a:pt x="1068" y="103"/>
                  </a:lnTo>
                  <a:lnTo>
                    <a:pt x="1007" y="118"/>
                  </a:lnTo>
                  <a:lnTo>
                    <a:pt x="891" y="141"/>
                  </a:lnTo>
                  <a:lnTo>
                    <a:pt x="840" y="108"/>
                  </a:lnTo>
                  <a:lnTo>
                    <a:pt x="783" y="122"/>
                  </a:lnTo>
                  <a:lnTo>
                    <a:pt x="717" y="131"/>
                  </a:lnTo>
                  <a:lnTo>
                    <a:pt x="658" y="118"/>
                  </a:lnTo>
                  <a:lnTo>
                    <a:pt x="627" y="70"/>
                  </a:lnTo>
                  <a:lnTo>
                    <a:pt x="502" y="105"/>
                  </a:lnTo>
                  <a:lnTo>
                    <a:pt x="373" y="105"/>
                  </a:lnTo>
                  <a:lnTo>
                    <a:pt x="361" y="82"/>
                  </a:lnTo>
                  <a:lnTo>
                    <a:pt x="384" y="40"/>
                  </a:lnTo>
                  <a:lnTo>
                    <a:pt x="295" y="72"/>
                  </a:lnTo>
                  <a:lnTo>
                    <a:pt x="203" y="108"/>
                  </a:lnTo>
                  <a:lnTo>
                    <a:pt x="112" y="143"/>
                  </a:lnTo>
                  <a:lnTo>
                    <a:pt x="23" y="171"/>
                  </a:lnTo>
                  <a:lnTo>
                    <a:pt x="0" y="162"/>
                  </a:lnTo>
                  <a:lnTo>
                    <a:pt x="10" y="141"/>
                  </a:lnTo>
                  <a:lnTo>
                    <a:pt x="53" y="118"/>
                  </a:lnTo>
                  <a:lnTo>
                    <a:pt x="99" y="97"/>
                  </a:lnTo>
                  <a:lnTo>
                    <a:pt x="148" y="78"/>
                  </a:lnTo>
                  <a:lnTo>
                    <a:pt x="200" y="61"/>
                  </a:lnTo>
                  <a:lnTo>
                    <a:pt x="302" y="3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Freeform 75"/>
            <p:cNvSpPr>
              <a:spLocks/>
            </p:cNvSpPr>
            <p:nvPr/>
          </p:nvSpPr>
          <p:spPr bwMode="auto">
            <a:xfrm flipH="1">
              <a:off x="4073" y="3581"/>
              <a:ext cx="704" cy="109"/>
            </a:xfrm>
            <a:custGeom>
              <a:avLst/>
              <a:gdLst/>
              <a:ahLst/>
              <a:cxnLst>
                <a:cxn ang="0">
                  <a:pos x="10" y="140"/>
                </a:cxn>
                <a:cxn ang="0">
                  <a:pos x="59" y="110"/>
                </a:cxn>
                <a:cxn ang="0">
                  <a:pos x="112" y="85"/>
                </a:cxn>
                <a:cxn ang="0">
                  <a:pos x="167" y="64"/>
                </a:cxn>
                <a:cxn ang="0">
                  <a:pos x="226" y="45"/>
                </a:cxn>
                <a:cxn ang="0">
                  <a:pos x="346" y="21"/>
                </a:cxn>
                <a:cxn ang="0">
                  <a:pos x="472" y="5"/>
                </a:cxn>
                <a:cxn ang="0">
                  <a:pos x="720" y="0"/>
                </a:cxn>
                <a:cxn ang="0">
                  <a:pos x="952" y="15"/>
                </a:cxn>
                <a:cxn ang="0">
                  <a:pos x="1175" y="57"/>
                </a:cxn>
                <a:cxn ang="0">
                  <a:pos x="1281" y="95"/>
                </a:cxn>
                <a:cxn ang="0">
                  <a:pos x="1332" y="117"/>
                </a:cxn>
                <a:cxn ang="0">
                  <a:pos x="1386" y="144"/>
                </a:cxn>
                <a:cxn ang="0">
                  <a:pos x="1408" y="167"/>
                </a:cxn>
                <a:cxn ang="0">
                  <a:pos x="1408" y="194"/>
                </a:cxn>
                <a:cxn ang="0">
                  <a:pos x="1391" y="214"/>
                </a:cxn>
                <a:cxn ang="0">
                  <a:pos x="1359" y="216"/>
                </a:cxn>
                <a:cxn ang="0">
                  <a:pos x="1237" y="184"/>
                </a:cxn>
                <a:cxn ang="0">
                  <a:pos x="1127" y="152"/>
                </a:cxn>
                <a:cxn ang="0">
                  <a:pos x="1015" y="125"/>
                </a:cxn>
                <a:cxn ang="0">
                  <a:pos x="892" y="108"/>
                </a:cxn>
                <a:cxn ang="0">
                  <a:pos x="722" y="93"/>
                </a:cxn>
                <a:cxn ang="0">
                  <a:pos x="555" y="83"/>
                </a:cxn>
                <a:cxn ang="0">
                  <a:pos x="213" y="108"/>
                </a:cxn>
                <a:cxn ang="0">
                  <a:pos x="116" y="140"/>
                </a:cxn>
                <a:cxn ang="0">
                  <a:pos x="69" y="157"/>
                </a:cxn>
                <a:cxn ang="0">
                  <a:pos x="21" y="171"/>
                </a:cxn>
                <a:cxn ang="0">
                  <a:pos x="0" y="161"/>
                </a:cxn>
                <a:cxn ang="0">
                  <a:pos x="10" y="140"/>
                </a:cxn>
                <a:cxn ang="0">
                  <a:pos x="10" y="140"/>
                </a:cxn>
              </a:cxnLst>
              <a:rect l="0" t="0" r="r" b="b"/>
              <a:pathLst>
                <a:path w="1408" h="216">
                  <a:moveTo>
                    <a:pt x="10" y="140"/>
                  </a:moveTo>
                  <a:lnTo>
                    <a:pt x="59" y="110"/>
                  </a:lnTo>
                  <a:lnTo>
                    <a:pt x="112" y="85"/>
                  </a:lnTo>
                  <a:lnTo>
                    <a:pt x="167" y="64"/>
                  </a:lnTo>
                  <a:lnTo>
                    <a:pt x="226" y="45"/>
                  </a:lnTo>
                  <a:lnTo>
                    <a:pt x="346" y="21"/>
                  </a:lnTo>
                  <a:lnTo>
                    <a:pt x="472" y="5"/>
                  </a:lnTo>
                  <a:lnTo>
                    <a:pt x="720" y="0"/>
                  </a:lnTo>
                  <a:lnTo>
                    <a:pt x="952" y="15"/>
                  </a:lnTo>
                  <a:lnTo>
                    <a:pt x="1175" y="57"/>
                  </a:lnTo>
                  <a:lnTo>
                    <a:pt x="1281" y="95"/>
                  </a:lnTo>
                  <a:lnTo>
                    <a:pt x="1332" y="117"/>
                  </a:lnTo>
                  <a:lnTo>
                    <a:pt x="1386" y="144"/>
                  </a:lnTo>
                  <a:lnTo>
                    <a:pt x="1408" y="167"/>
                  </a:lnTo>
                  <a:lnTo>
                    <a:pt x="1408" y="194"/>
                  </a:lnTo>
                  <a:lnTo>
                    <a:pt x="1391" y="214"/>
                  </a:lnTo>
                  <a:lnTo>
                    <a:pt x="1359" y="216"/>
                  </a:lnTo>
                  <a:lnTo>
                    <a:pt x="1237" y="184"/>
                  </a:lnTo>
                  <a:lnTo>
                    <a:pt x="1127" y="152"/>
                  </a:lnTo>
                  <a:lnTo>
                    <a:pt x="1015" y="125"/>
                  </a:lnTo>
                  <a:lnTo>
                    <a:pt x="892" y="108"/>
                  </a:lnTo>
                  <a:lnTo>
                    <a:pt x="722" y="93"/>
                  </a:lnTo>
                  <a:lnTo>
                    <a:pt x="555" y="83"/>
                  </a:lnTo>
                  <a:lnTo>
                    <a:pt x="213" y="108"/>
                  </a:lnTo>
                  <a:lnTo>
                    <a:pt x="116" y="140"/>
                  </a:lnTo>
                  <a:lnTo>
                    <a:pt x="69" y="157"/>
                  </a:lnTo>
                  <a:lnTo>
                    <a:pt x="21" y="171"/>
                  </a:lnTo>
                  <a:lnTo>
                    <a:pt x="0" y="161"/>
                  </a:lnTo>
                  <a:lnTo>
                    <a:pt x="1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Freeform 76"/>
            <p:cNvSpPr>
              <a:spLocks/>
            </p:cNvSpPr>
            <p:nvPr/>
          </p:nvSpPr>
          <p:spPr bwMode="auto">
            <a:xfrm flipH="1">
              <a:off x="4317" y="2052"/>
              <a:ext cx="116" cy="224"/>
            </a:xfrm>
            <a:custGeom>
              <a:avLst/>
              <a:gdLst/>
              <a:ahLst/>
              <a:cxnLst>
                <a:cxn ang="0">
                  <a:pos x="217" y="420"/>
                </a:cxn>
                <a:cxn ang="0">
                  <a:pos x="160" y="449"/>
                </a:cxn>
                <a:cxn ang="0">
                  <a:pos x="139" y="449"/>
                </a:cxn>
                <a:cxn ang="0">
                  <a:pos x="133" y="428"/>
                </a:cxn>
                <a:cxn ang="0">
                  <a:pos x="139" y="375"/>
                </a:cxn>
                <a:cxn ang="0">
                  <a:pos x="156" y="167"/>
                </a:cxn>
                <a:cxn ang="0">
                  <a:pos x="126" y="120"/>
                </a:cxn>
                <a:cxn ang="0">
                  <a:pos x="88" y="88"/>
                </a:cxn>
                <a:cxn ang="0">
                  <a:pos x="46" y="61"/>
                </a:cxn>
                <a:cxn ang="0">
                  <a:pos x="4" y="27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72" y="29"/>
                </a:cxn>
                <a:cxn ang="0">
                  <a:pos x="120" y="65"/>
                </a:cxn>
                <a:cxn ang="0">
                  <a:pos x="192" y="152"/>
                </a:cxn>
                <a:cxn ang="0">
                  <a:pos x="230" y="285"/>
                </a:cxn>
                <a:cxn ang="0">
                  <a:pos x="234" y="358"/>
                </a:cxn>
                <a:cxn ang="0">
                  <a:pos x="217" y="420"/>
                </a:cxn>
                <a:cxn ang="0">
                  <a:pos x="217" y="420"/>
                </a:cxn>
              </a:cxnLst>
              <a:rect l="0" t="0" r="r" b="b"/>
              <a:pathLst>
                <a:path w="234" h="449">
                  <a:moveTo>
                    <a:pt x="217" y="420"/>
                  </a:moveTo>
                  <a:lnTo>
                    <a:pt x="160" y="449"/>
                  </a:lnTo>
                  <a:lnTo>
                    <a:pt x="139" y="449"/>
                  </a:lnTo>
                  <a:lnTo>
                    <a:pt x="133" y="428"/>
                  </a:lnTo>
                  <a:lnTo>
                    <a:pt x="139" y="375"/>
                  </a:lnTo>
                  <a:lnTo>
                    <a:pt x="156" y="167"/>
                  </a:lnTo>
                  <a:lnTo>
                    <a:pt x="126" y="120"/>
                  </a:lnTo>
                  <a:lnTo>
                    <a:pt x="88" y="88"/>
                  </a:lnTo>
                  <a:lnTo>
                    <a:pt x="46" y="61"/>
                  </a:lnTo>
                  <a:lnTo>
                    <a:pt x="4" y="27"/>
                  </a:lnTo>
                  <a:lnTo>
                    <a:pt x="0" y="2"/>
                  </a:lnTo>
                  <a:lnTo>
                    <a:pt x="25" y="0"/>
                  </a:lnTo>
                  <a:lnTo>
                    <a:pt x="72" y="29"/>
                  </a:lnTo>
                  <a:lnTo>
                    <a:pt x="120" y="65"/>
                  </a:lnTo>
                  <a:lnTo>
                    <a:pt x="192" y="152"/>
                  </a:lnTo>
                  <a:lnTo>
                    <a:pt x="230" y="285"/>
                  </a:lnTo>
                  <a:lnTo>
                    <a:pt x="234" y="358"/>
                  </a:lnTo>
                  <a:lnTo>
                    <a:pt x="217" y="420"/>
                  </a:lnTo>
                  <a:lnTo>
                    <a:pt x="217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Freeform 77"/>
            <p:cNvSpPr>
              <a:spLocks/>
            </p:cNvSpPr>
            <p:nvPr/>
          </p:nvSpPr>
          <p:spPr bwMode="auto">
            <a:xfrm flipH="1">
              <a:off x="4233" y="2085"/>
              <a:ext cx="56" cy="14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57" y="45"/>
                </a:cxn>
                <a:cxn ang="0">
                  <a:pos x="84" y="93"/>
                </a:cxn>
                <a:cxn ang="0">
                  <a:pos x="112" y="197"/>
                </a:cxn>
                <a:cxn ang="0">
                  <a:pos x="97" y="230"/>
                </a:cxn>
                <a:cxn ang="0">
                  <a:pos x="65" y="266"/>
                </a:cxn>
                <a:cxn ang="0">
                  <a:pos x="34" y="281"/>
                </a:cxn>
                <a:cxn ang="0">
                  <a:pos x="25" y="258"/>
                </a:cxn>
                <a:cxn ang="0">
                  <a:pos x="34" y="137"/>
                </a:cxn>
                <a:cxn ang="0">
                  <a:pos x="25" y="81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112" h="281">
                  <a:moveTo>
                    <a:pt x="27" y="4"/>
                  </a:moveTo>
                  <a:lnTo>
                    <a:pt x="57" y="45"/>
                  </a:lnTo>
                  <a:lnTo>
                    <a:pt x="84" y="93"/>
                  </a:lnTo>
                  <a:lnTo>
                    <a:pt x="112" y="197"/>
                  </a:lnTo>
                  <a:lnTo>
                    <a:pt x="97" y="230"/>
                  </a:lnTo>
                  <a:lnTo>
                    <a:pt x="65" y="266"/>
                  </a:lnTo>
                  <a:lnTo>
                    <a:pt x="34" y="281"/>
                  </a:lnTo>
                  <a:lnTo>
                    <a:pt x="25" y="258"/>
                  </a:lnTo>
                  <a:lnTo>
                    <a:pt x="34" y="137"/>
                  </a:lnTo>
                  <a:lnTo>
                    <a:pt x="25" y="81"/>
                  </a:lnTo>
                  <a:lnTo>
                    <a:pt x="0" y="23"/>
                  </a:lnTo>
                  <a:lnTo>
                    <a:pt x="4" y="0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6" name="Freeform 78"/>
            <p:cNvSpPr>
              <a:spLocks/>
            </p:cNvSpPr>
            <p:nvPr/>
          </p:nvSpPr>
          <p:spPr bwMode="auto">
            <a:xfrm flipH="1">
              <a:off x="5089" y="3299"/>
              <a:ext cx="134" cy="382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38" y="133"/>
                </a:cxn>
                <a:cxn ang="0">
                  <a:pos x="51" y="192"/>
                </a:cxn>
                <a:cxn ang="0">
                  <a:pos x="74" y="245"/>
                </a:cxn>
                <a:cxn ang="0">
                  <a:pos x="104" y="297"/>
                </a:cxn>
                <a:cxn ang="0">
                  <a:pos x="137" y="344"/>
                </a:cxn>
                <a:cxn ang="0">
                  <a:pos x="171" y="392"/>
                </a:cxn>
                <a:cxn ang="0">
                  <a:pos x="203" y="437"/>
                </a:cxn>
                <a:cxn ang="0">
                  <a:pos x="247" y="536"/>
                </a:cxn>
                <a:cxn ang="0">
                  <a:pos x="268" y="654"/>
                </a:cxn>
                <a:cxn ang="0">
                  <a:pos x="260" y="682"/>
                </a:cxn>
                <a:cxn ang="0">
                  <a:pos x="237" y="732"/>
                </a:cxn>
                <a:cxn ang="0">
                  <a:pos x="213" y="764"/>
                </a:cxn>
                <a:cxn ang="0">
                  <a:pos x="194" y="751"/>
                </a:cxn>
                <a:cxn ang="0">
                  <a:pos x="169" y="660"/>
                </a:cxn>
                <a:cxn ang="0">
                  <a:pos x="146" y="567"/>
                </a:cxn>
                <a:cxn ang="0">
                  <a:pos x="129" y="511"/>
                </a:cxn>
                <a:cxn ang="0">
                  <a:pos x="104" y="458"/>
                </a:cxn>
                <a:cxn ang="0">
                  <a:pos x="78" y="409"/>
                </a:cxn>
                <a:cxn ang="0">
                  <a:pos x="51" y="357"/>
                </a:cxn>
                <a:cxn ang="0">
                  <a:pos x="7" y="243"/>
                </a:cxn>
                <a:cxn ang="0">
                  <a:pos x="0" y="95"/>
                </a:cxn>
                <a:cxn ang="0">
                  <a:pos x="13" y="13"/>
                </a:cxn>
                <a:cxn ang="0">
                  <a:pos x="34" y="0"/>
                </a:cxn>
                <a:cxn ang="0">
                  <a:pos x="45" y="21"/>
                </a:cxn>
                <a:cxn ang="0">
                  <a:pos x="45" y="21"/>
                </a:cxn>
              </a:cxnLst>
              <a:rect l="0" t="0" r="r" b="b"/>
              <a:pathLst>
                <a:path w="268" h="764">
                  <a:moveTo>
                    <a:pt x="45" y="21"/>
                  </a:moveTo>
                  <a:lnTo>
                    <a:pt x="38" y="133"/>
                  </a:lnTo>
                  <a:lnTo>
                    <a:pt x="51" y="192"/>
                  </a:lnTo>
                  <a:lnTo>
                    <a:pt x="74" y="245"/>
                  </a:lnTo>
                  <a:lnTo>
                    <a:pt x="104" y="297"/>
                  </a:lnTo>
                  <a:lnTo>
                    <a:pt x="137" y="344"/>
                  </a:lnTo>
                  <a:lnTo>
                    <a:pt x="171" y="392"/>
                  </a:lnTo>
                  <a:lnTo>
                    <a:pt x="203" y="437"/>
                  </a:lnTo>
                  <a:lnTo>
                    <a:pt x="247" y="536"/>
                  </a:lnTo>
                  <a:lnTo>
                    <a:pt x="268" y="654"/>
                  </a:lnTo>
                  <a:lnTo>
                    <a:pt x="260" y="682"/>
                  </a:lnTo>
                  <a:lnTo>
                    <a:pt x="237" y="732"/>
                  </a:lnTo>
                  <a:lnTo>
                    <a:pt x="213" y="764"/>
                  </a:lnTo>
                  <a:lnTo>
                    <a:pt x="194" y="751"/>
                  </a:lnTo>
                  <a:lnTo>
                    <a:pt x="169" y="660"/>
                  </a:lnTo>
                  <a:lnTo>
                    <a:pt x="146" y="567"/>
                  </a:lnTo>
                  <a:lnTo>
                    <a:pt x="129" y="511"/>
                  </a:lnTo>
                  <a:lnTo>
                    <a:pt x="104" y="458"/>
                  </a:lnTo>
                  <a:lnTo>
                    <a:pt x="78" y="409"/>
                  </a:lnTo>
                  <a:lnTo>
                    <a:pt x="51" y="357"/>
                  </a:lnTo>
                  <a:lnTo>
                    <a:pt x="7" y="243"/>
                  </a:lnTo>
                  <a:lnTo>
                    <a:pt x="0" y="95"/>
                  </a:lnTo>
                  <a:lnTo>
                    <a:pt x="13" y="13"/>
                  </a:lnTo>
                  <a:lnTo>
                    <a:pt x="34" y="0"/>
                  </a:lnTo>
                  <a:lnTo>
                    <a:pt x="45" y="21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7" name="Freeform 79"/>
            <p:cNvSpPr>
              <a:spLocks/>
            </p:cNvSpPr>
            <p:nvPr/>
          </p:nvSpPr>
          <p:spPr bwMode="auto">
            <a:xfrm flipH="1">
              <a:off x="5158" y="3494"/>
              <a:ext cx="92" cy="217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410"/>
                </a:cxn>
                <a:cxn ang="0">
                  <a:pos x="152" y="433"/>
                </a:cxn>
                <a:cxn ang="0">
                  <a:pos x="133" y="416"/>
                </a:cxn>
                <a:cxn ang="0">
                  <a:pos x="114" y="361"/>
                </a:cxn>
                <a:cxn ang="0">
                  <a:pos x="91" y="291"/>
                </a:cxn>
                <a:cxn ang="0">
                  <a:pos x="53" y="180"/>
                </a:cxn>
                <a:cxn ang="0">
                  <a:pos x="17" y="74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2" y="9"/>
                </a:cxn>
                <a:cxn ang="0">
                  <a:pos x="64" y="89"/>
                </a:cxn>
                <a:cxn ang="0">
                  <a:pos x="97" y="154"/>
                </a:cxn>
                <a:cxn ang="0">
                  <a:pos x="131" y="216"/>
                </a:cxn>
                <a:cxn ang="0">
                  <a:pos x="184" y="351"/>
                </a:cxn>
                <a:cxn ang="0">
                  <a:pos x="184" y="351"/>
                </a:cxn>
              </a:cxnLst>
              <a:rect l="0" t="0" r="r" b="b"/>
              <a:pathLst>
                <a:path w="184" h="433">
                  <a:moveTo>
                    <a:pt x="184" y="351"/>
                  </a:moveTo>
                  <a:lnTo>
                    <a:pt x="167" y="410"/>
                  </a:lnTo>
                  <a:lnTo>
                    <a:pt x="152" y="433"/>
                  </a:lnTo>
                  <a:lnTo>
                    <a:pt x="133" y="416"/>
                  </a:lnTo>
                  <a:lnTo>
                    <a:pt x="114" y="361"/>
                  </a:lnTo>
                  <a:lnTo>
                    <a:pt x="91" y="291"/>
                  </a:lnTo>
                  <a:lnTo>
                    <a:pt x="53" y="180"/>
                  </a:lnTo>
                  <a:lnTo>
                    <a:pt x="17" y="74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2" y="9"/>
                  </a:lnTo>
                  <a:lnTo>
                    <a:pt x="64" y="89"/>
                  </a:lnTo>
                  <a:lnTo>
                    <a:pt x="97" y="154"/>
                  </a:lnTo>
                  <a:lnTo>
                    <a:pt x="131" y="216"/>
                  </a:lnTo>
                  <a:lnTo>
                    <a:pt x="184" y="351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8" name="Freeform 80"/>
            <p:cNvSpPr>
              <a:spLocks/>
            </p:cNvSpPr>
            <p:nvPr/>
          </p:nvSpPr>
          <p:spPr bwMode="auto">
            <a:xfrm flipH="1">
              <a:off x="3912" y="3805"/>
              <a:ext cx="94" cy="127"/>
            </a:xfrm>
            <a:custGeom>
              <a:avLst/>
              <a:gdLst/>
              <a:ahLst/>
              <a:cxnLst>
                <a:cxn ang="0">
                  <a:pos x="99" y="139"/>
                </a:cxn>
                <a:cxn ang="0">
                  <a:pos x="133" y="82"/>
                </a:cxn>
                <a:cxn ang="0">
                  <a:pos x="141" y="17"/>
                </a:cxn>
                <a:cxn ang="0">
                  <a:pos x="156" y="0"/>
                </a:cxn>
                <a:cxn ang="0">
                  <a:pos x="173" y="16"/>
                </a:cxn>
                <a:cxn ang="0">
                  <a:pos x="189" y="133"/>
                </a:cxn>
                <a:cxn ang="0">
                  <a:pos x="177" y="192"/>
                </a:cxn>
                <a:cxn ang="0">
                  <a:pos x="149" y="240"/>
                </a:cxn>
                <a:cxn ang="0">
                  <a:pos x="122" y="255"/>
                </a:cxn>
                <a:cxn ang="0">
                  <a:pos x="92" y="251"/>
                </a:cxn>
                <a:cxn ang="0">
                  <a:pos x="40" y="215"/>
                </a:cxn>
                <a:cxn ang="0">
                  <a:pos x="12" y="154"/>
                </a:cxn>
                <a:cxn ang="0">
                  <a:pos x="0" y="23"/>
                </a:cxn>
                <a:cxn ang="0">
                  <a:pos x="18" y="6"/>
                </a:cxn>
                <a:cxn ang="0">
                  <a:pos x="35" y="23"/>
                </a:cxn>
                <a:cxn ang="0">
                  <a:pos x="50" y="90"/>
                </a:cxn>
                <a:cxn ang="0">
                  <a:pos x="69" y="116"/>
                </a:cxn>
                <a:cxn ang="0">
                  <a:pos x="99" y="139"/>
                </a:cxn>
                <a:cxn ang="0">
                  <a:pos x="99" y="139"/>
                </a:cxn>
              </a:cxnLst>
              <a:rect l="0" t="0" r="r" b="b"/>
              <a:pathLst>
                <a:path w="189" h="255">
                  <a:moveTo>
                    <a:pt x="99" y="139"/>
                  </a:moveTo>
                  <a:lnTo>
                    <a:pt x="133" y="82"/>
                  </a:lnTo>
                  <a:lnTo>
                    <a:pt x="141" y="17"/>
                  </a:lnTo>
                  <a:lnTo>
                    <a:pt x="156" y="0"/>
                  </a:lnTo>
                  <a:lnTo>
                    <a:pt x="173" y="16"/>
                  </a:lnTo>
                  <a:lnTo>
                    <a:pt x="189" y="133"/>
                  </a:lnTo>
                  <a:lnTo>
                    <a:pt x="177" y="192"/>
                  </a:lnTo>
                  <a:lnTo>
                    <a:pt x="149" y="240"/>
                  </a:lnTo>
                  <a:lnTo>
                    <a:pt x="122" y="255"/>
                  </a:lnTo>
                  <a:lnTo>
                    <a:pt x="92" y="251"/>
                  </a:lnTo>
                  <a:lnTo>
                    <a:pt x="40" y="215"/>
                  </a:lnTo>
                  <a:lnTo>
                    <a:pt x="12" y="154"/>
                  </a:lnTo>
                  <a:lnTo>
                    <a:pt x="0" y="23"/>
                  </a:lnTo>
                  <a:lnTo>
                    <a:pt x="18" y="6"/>
                  </a:lnTo>
                  <a:lnTo>
                    <a:pt x="35" y="23"/>
                  </a:lnTo>
                  <a:lnTo>
                    <a:pt x="50" y="90"/>
                  </a:lnTo>
                  <a:lnTo>
                    <a:pt x="69" y="116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9" name="Freeform 81"/>
            <p:cNvSpPr>
              <a:spLocks/>
            </p:cNvSpPr>
            <p:nvPr/>
          </p:nvSpPr>
          <p:spPr bwMode="auto">
            <a:xfrm flipH="1">
              <a:off x="4946" y="2874"/>
              <a:ext cx="49" cy="421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65" y="192"/>
                </a:cxn>
                <a:cxn ang="0">
                  <a:pos x="59" y="346"/>
                </a:cxn>
                <a:cxn ang="0">
                  <a:pos x="72" y="679"/>
                </a:cxn>
                <a:cxn ang="0">
                  <a:pos x="53" y="825"/>
                </a:cxn>
                <a:cxn ang="0">
                  <a:pos x="36" y="842"/>
                </a:cxn>
                <a:cxn ang="0">
                  <a:pos x="19" y="825"/>
                </a:cxn>
                <a:cxn ang="0">
                  <a:pos x="0" y="679"/>
                </a:cxn>
                <a:cxn ang="0">
                  <a:pos x="8" y="343"/>
                </a:cxn>
                <a:cxn ang="0">
                  <a:pos x="27" y="187"/>
                </a:cxn>
                <a:cxn ang="0">
                  <a:pos x="44" y="103"/>
                </a:cxn>
                <a:cxn ang="0">
                  <a:pos x="66" y="12"/>
                </a:cxn>
                <a:cxn ang="0">
                  <a:pos x="87" y="0"/>
                </a:cxn>
                <a:cxn ang="0">
                  <a:pos x="99" y="21"/>
                </a:cxn>
                <a:cxn ang="0">
                  <a:pos x="99" y="21"/>
                </a:cxn>
              </a:cxnLst>
              <a:rect l="0" t="0" r="r" b="b"/>
              <a:pathLst>
                <a:path w="99" h="842">
                  <a:moveTo>
                    <a:pt x="99" y="21"/>
                  </a:moveTo>
                  <a:lnTo>
                    <a:pt x="65" y="192"/>
                  </a:lnTo>
                  <a:lnTo>
                    <a:pt x="59" y="346"/>
                  </a:lnTo>
                  <a:lnTo>
                    <a:pt x="72" y="679"/>
                  </a:lnTo>
                  <a:lnTo>
                    <a:pt x="53" y="825"/>
                  </a:lnTo>
                  <a:lnTo>
                    <a:pt x="36" y="842"/>
                  </a:lnTo>
                  <a:lnTo>
                    <a:pt x="19" y="825"/>
                  </a:lnTo>
                  <a:lnTo>
                    <a:pt x="0" y="679"/>
                  </a:lnTo>
                  <a:lnTo>
                    <a:pt x="8" y="343"/>
                  </a:lnTo>
                  <a:lnTo>
                    <a:pt x="27" y="187"/>
                  </a:lnTo>
                  <a:lnTo>
                    <a:pt x="44" y="103"/>
                  </a:lnTo>
                  <a:lnTo>
                    <a:pt x="66" y="12"/>
                  </a:lnTo>
                  <a:lnTo>
                    <a:pt x="87" y="0"/>
                  </a:lnTo>
                  <a:lnTo>
                    <a:pt x="99" y="21"/>
                  </a:lnTo>
                  <a:lnTo>
                    <a:pt x="9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0" name="Freeform 82"/>
            <p:cNvSpPr>
              <a:spLocks/>
            </p:cNvSpPr>
            <p:nvPr/>
          </p:nvSpPr>
          <p:spPr bwMode="auto">
            <a:xfrm flipH="1">
              <a:off x="4637" y="2114"/>
              <a:ext cx="109" cy="188"/>
            </a:xfrm>
            <a:custGeom>
              <a:avLst/>
              <a:gdLst/>
              <a:ahLst/>
              <a:cxnLst>
                <a:cxn ang="0">
                  <a:pos x="218" y="376"/>
                </a:cxn>
                <a:cxn ang="0">
                  <a:pos x="91" y="344"/>
                </a:cxn>
                <a:cxn ang="0">
                  <a:pos x="19" y="249"/>
                </a:cxn>
                <a:cxn ang="0">
                  <a:pos x="0" y="125"/>
                </a:cxn>
                <a:cxn ang="0">
                  <a:pos x="9" y="68"/>
                </a:cxn>
                <a:cxn ang="0">
                  <a:pos x="36" y="24"/>
                </a:cxn>
                <a:cxn ang="0">
                  <a:pos x="53" y="9"/>
                </a:cxn>
                <a:cxn ang="0">
                  <a:pos x="76" y="0"/>
                </a:cxn>
                <a:cxn ang="0">
                  <a:pos x="131" y="4"/>
                </a:cxn>
                <a:cxn ang="0">
                  <a:pos x="150" y="24"/>
                </a:cxn>
                <a:cxn ang="0">
                  <a:pos x="150" y="91"/>
                </a:cxn>
                <a:cxn ang="0">
                  <a:pos x="127" y="112"/>
                </a:cxn>
                <a:cxn ang="0">
                  <a:pos x="103" y="97"/>
                </a:cxn>
                <a:cxn ang="0">
                  <a:pos x="101" y="53"/>
                </a:cxn>
                <a:cxn ang="0">
                  <a:pos x="72" y="95"/>
                </a:cxn>
                <a:cxn ang="0">
                  <a:pos x="70" y="150"/>
                </a:cxn>
                <a:cxn ang="0">
                  <a:pos x="87" y="207"/>
                </a:cxn>
                <a:cxn ang="0">
                  <a:pos x="120" y="247"/>
                </a:cxn>
                <a:cxn ang="0">
                  <a:pos x="161" y="273"/>
                </a:cxn>
                <a:cxn ang="0">
                  <a:pos x="211" y="285"/>
                </a:cxn>
                <a:cxn ang="0">
                  <a:pos x="218" y="376"/>
                </a:cxn>
                <a:cxn ang="0">
                  <a:pos x="218" y="376"/>
                </a:cxn>
              </a:cxnLst>
              <a:rect l="0" t="0" r="r" b="b"/>
              <a:pathLst>
                <a:path w="218" h="376">
                  <a:moveTo>
                    <a:pt x="218" y="376"/>
                  </a:moveTo>
                  <a:lnTo>
                    <a:pt x="91" y="344"/>
                  </a:lnTo>
                  <a:lnTo>
                    <a:pt x="19" y="249"/>
                  </a:lnTo>
                  <a:lnTo>
                    <a:pt x="0" y="125"/>
                  </a:lnTo>
                  <a:lnTo>
                    <a:pt x="9" y="68"/>
                  </a:lnTo>
                  <a:lnTo>
                    <a:pt x="36" y="24"/>
                  </a:lnTo>
                  <a:lnTo>
                    <a:pt x="53" y="9"/>
                  </a:lnTo>
                  <a:lnTo>
                    <a:pt x="76" y="0"/>
                  </a:lnTo>
                  <a:lnTo>
                    <a:pt x="131" y="4"/>
                  </a:lnTo>
                  <a:lnTo>
                    <a:pt x="150" y="24"/>
                  </a:lnTo>
                  <a:lnTo>
                    <a:pt x="150" y="91"/>
                  </a:lnTo>
                  <a:lnTo>
                    <a:pt x="127" y="112"/>
                  </a:lnTo>
                  <a:lnTo>
                    <a:pt x="103" y="97"/>
                  </a:lnTo>
                  <a:lnTo>
                    <a:pt x="101" y="53"/>
                  </a:lnTo>
                  <a:lnTo>
                    <a:pt x="72" y="95"/>
                  </a:lnTo>
                  <a:lnTo>
                    <a:pt x="70" y="150"/>
                  </a:lnTo>
                  <a:lnTo>
                    <a:pt x="87" y="207"/>
                  </a:lnTo>
                  <a:lnTo>
                    <a:pt x="120" y="247"/>
                  </a:lnTo>
                  <a:lnTo>
                    <a:pt x="161" y="273"/>
                  </a:lnTo>
                  <a:lnTo>
                    <a:pt x="211" y="285"/>
                  </a:lnTo>
                  <a:lnTo>
                    <a:pt x="218" y="376"/>
                  </a:lnTo>
                  <a:lnTo>
                    <a:pt x="218" y="3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1" name="Freeform 83"/>
            <p:cNvSpPr>
              <a:spLocks/>
            </p:cNvSpPr>
            <p:nvPr/>
          </p:nvSpPr>
          <p:spPr bwMode="auto">
            <a:xfrm flipH="1">
              <a:off x="4438" y="1937"/>
              <a:ext cx="184" cy="355"/>
            </a:xfrm>
            <a:custGeom>
              <a:avLst/>
              <a:gdLst/>
              <a:ahLst/>
              <a:cxnLst>
                <a:cxn ang="0">
                  <a:pos x="137" y="610"/>
                </a:cxn>
                <a:cxn ang="0">
                  <a:pos x="196" y="580"/>
                </a:cxn>
                <a:cxn ang="0">
                  <a:pos x="245" y="546"/>
                </a:cxn>
                <a:cxn ang="0">
                  <a:pos x="289" y="472"/>
                </a:cxn>
                <a:cxn ang="0">
                  <a:pos x="266" y="428"/>
                </a:cxn>
                <a:cxn ang="0">
                  <a:pos x="243" y="407"/>
                </a:cxn>
                <a:cxn ang="0">
                  <a:pos x="213" y="386"/>
                </a:cxn>
                <a:cxn ang="0">
                  <a:pos x="179" y="367"/>
                </a:cxn>
                <a:cxn ang="0">
                  <a:pos x="142" y="346"/>
                </a:cxn>
                <a:cxn ang="0">
                  <a:pos x="74" y="302"/>
                </a:cxn>
                <a:cxn ang="0">
                  <a:pos x="21" y="249"/>
                </a:cxn>
                <a:cxn ang="0">
                  <a:pos x="0" y="185"/>
                </a:cxn>
                <a:cxn ang="0">
                  <a:pos x="6" y="147"/>
                </a:cxn>
                <a:cxn ang="0">
                  <a:pos x="25" y="105"/>
                </a:cxn>
                <a:cxn ang="0">
                  <a:pos x="61" y="57"/>
                </a:cxn>
                <a:cxn ang="0">
                  <a:pos x="114" y="4"/>
                </a:cxn>
                <a:cxn ang="0">
                  <a:pos x="140" y="0"/>
                </a:cxn>
                <a:cxn ang="0">
                  <a:pos x="144" y="27"/>
                </a:cxn>
                <a:cxn ang="0">
                  <a:pos x="64" y="150"/>
                </a:cxn>
                <a:cxn ang="0">
                  <a:pos x="72" y="206"/>
                </a:cxn>
                <a:cxn ang="0">
                  <a:pos x="104" y="245"/>
                </a:cxn>
                <a:cxn ang="0">
                  <a:pos x="150" y="276"/>
                </a:cxn>
                <a:cxn ang="0">
                  <a:pos x="205" y="302"/>
                </a:cxn>
                <a:cxn ang="0">
                  <a:pos x="262" y="329"/>
                </a:cxn>
                <a:cxn ang="0">
                  <a:pos x="312" y="361"/>
                </a:cxn>
                <a:cxn ang="0">
                  <a:pos x="350" y="405"/>
                </a:cxn>
                <a:cxn ang="0">
                  <a:pos x="367" y="466"/>
                </a:cxn>
                <a:cxn ang="0">
                  <a:pos x="351" y="548"/>
                </a:cxn>
                <a:cxn ang="0">
                  <a:pos x="329" y="584"/>
                </a:cxn>
                <a:cxn ang="0">
                  <a:pos x="298" y="618"/>
                </a:cxn>
                <a:cxn ang="0">
                  <a:pos x="260" y="646"/>
                </a:cxn>
                <a:cxn ang="0">
                  <a:pos x="218" y="673"/>
                </a:cxn>
                <a:cxn ang="0">
                  <a:pos x="171" y="694"/>
                </a:cxn>
                <a:cxn ang="0">
                  <a:pos x="121" y="709"/>
                </a:cxn>
                <a:cxn ang="0">
                  <a:pos x="137" y="610"/>
                </a:cxn>
                <a:cxn ang="0">
                  <a:pos x="137" y="610"/>
                </a:cxn>
              </a:cxnLst>
              <a:rect l="0" t="0" r="r" b="b"/>
              <a:pathLst>
                <a:path w="367" h="709">
                  <a:moveTo>
                    <a:pt x="137" y="610"/>
                  </a:moveTo>
                  <a:lnTo>
                    <a:pt x="196" y="580"/>
                  </a:lnTo>
                  <a:lnTo>
                    <a:pt x="245" y="546"/>
                  </a:lnTo>
                  <a:lnTo>
                    <a:pt x="289" y="472"/>
                  </a:lnTo>
                  <a:lnTo>
                    <a:pt x="266" y="428"/>
                  </a:lnTo>
                  <a:lnTo>
                    <a:pt x="243" y="407"/>
                  </a:lnTo>
                  <a:lnTo>
                    <a:pt x="213" y="386"/>
                  </a:lnTo>
                  <a:lnTo>
                    <a:pt x="179" y="367"/>
                  </a:lnTo>
                  <a:lnTo>
                    <a:pt x="142" y="346"/>
                  </a:lnTo>
                  <a:lnTo>
                    <a:pt x="74" y="302"/>
                  </a:lnTo>
                  <a:lnTo>
                    <a:pt x="21" y="249"/>
                  </a:lnTo>
                  <a:lnTo>
                    <a:pt x="0" y="185"/>
                  </a:lnTo>
                  <a:lnTo>
                    <a:pt x="6" y="147"/>
                  </a:lnTo>
                  <a:lnTo>
                    <a:pt x="25" y="105"/>
                  </a:lnTo>
                  <a:lnTo>
                    <a:pt x="61" y="57"/>
                  </a:lnTo>
                  <a:lnTo>
                    <a:pt x="114" y="4"/>
                  </a:lnTo>
                  <a:lnTo>
                    <a:pt x="140" y="0"/>
                  </a:lnTo>
                  <a:lnTo>
                    <a:pt x="144" y="27"/>
                  </a:lnTo>
                  <a:lnTo>
                    <a:pt x="64" y="150"/>
                  </a:lnTo>
                  <a:lnTo>
                    <a:pt x="72" y="206"/>
                  </a:lnTo>
                  <a:lnTo>
                    <a:pt x="104" y="245"/>
                  </a:lnTo>
                  <a:lnTo>
                    <a:pt x="150" y="276"/>
                  </a:lnTo>
                  <a:lnTo>
                    <a:pt x="205" y="302"/>
                  </a:lnTo>
                  <a:lnTo>
                    <a:pt x="262" y="329"/>
                  </a:lnTo>
                  <a:lnTo>
                    <a:pt x="312" y="361"/>
                  </a:lnTo>
                  <a:lnTo>
                    <a:pt x="350" y="405"/>
                  </a:lnTo>
                  <a:lnTo>
                    <a:pt x="367" y="466"/>
                  </a:lnTo>
                  <a:lnTo>
                    <a:pt x="351" y="548"/>
                  </a:lnTo>
                  <a:lnTo>
                    <a:pt x="329" y="584"/>
                  </a:lnTo>
                  <a:lnTo>
                    <a:pt x="298" y="618"/>
                  </a:lnTo>
                  <a:lnTo>
                    <a:pt x="260" y="646"/>
                  </a:lnTo>
                  <a:lnTo>
                    <a:pt x="218" y="673"/>
                  </a:lnTo>
                  <a:lnTo>
                    <a:pt x="171" y="694"/>
                  </a:lnTo>
                  <a:lnTo>
                    <a:pt x="121" y="709"/>
                  </a:lnTo>
                  <a:lnTo>
                    <a:pt x="137" y="610"/>
                  </a:lnTo>
                  <a:lnTo>
                    <a:pt x="137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932" name="Picture 84" descr="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067300"/>
            <a:ext cx="2705100" cy="1333500"/>
          </a:xfrm>
          <a:prstGeom prst="rect">
            <a:avLst/>
          </a:prstGeom>
          <a:noFill/>
        </p:spPr>
      </p:pic>
      <p:sp>
        <p:nvSpPr>
          <p:cNvPr id="78933" name="AutoShape 85"/>
          <p:cNvSpPr>
            <a:spLocks noChangeArrowheads="1"/>
          </p:cNvSpPr>
          <p:nvPr/>
        </p:nvSpPr>
        <p:spPr bwMode="auto">
          <a:xfrm>
            <a:off x="7162800" y="838200"/>
            <a:ext cx="1143000" cy="914400"/>
          </a:xfrm>
          <a:prstGeom prst="wedgeRoundRectCallout">
            <a:avLst>
              <a:gd name="adj1" fmla="val -70278"/>
              <a:gd name="adj2" fmla="val -6250"/>
              <a:gd name="adj3" fmla="val 16667"/>
            </a:avLst>
          </a:prstGeom>
          <a:solidFill>
            <a:srgbClr val="00B8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r>
              <a:rPr lang="en-US"/>
              <a:t>Weigh</a:t>
            </a:r>
          </a:p>
          <a:p>
            <a:pPr algn="ctr" defTabSz="914400"/>
            <a:r>
              <a:rPr lang="en-US"/>
              <a:t>Weigh</a:t>
            </a:r>
            <a:br>
              <a:rPr lang="en-US"/>
            </a:br>
            <a:r>
              <a:rPr lang="en-US"/>
              <a:t>Open</a:t>
            </a:r>
          </a:p>
        </p:txBody>
      </p:sp>
      <p:pic>
        <p:nvPicPr>
          <p:cNvPr id="78935" name="Picture 87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4327525"/>
            <a:ext cx="401638" cy="382588"/>
          </a:xfrm>
          <a:prstGeom prst="rect">
            <a:avLst/>
          </a:prstGeom>
          <a:noFill/>
        </p:spPr>
      </p:pic>
      <p:pic>
        <p:nvPicPr>
          <p:cNvPr id="78936" name="Picture 88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5100" y="4327525"/>
            <a:ext cx="401638" cy="382588"/>
          </a:xfrm>
          <a:prstGeom prst="rect">
            <a:avLst/>
          </a:prstGeom>
          <a:noFill/>
        </p:spPr>
      </p:pic>
      <p:pic>
        <p:nvPicPr>
          <p:cNvPr id="78937" name="Picture 89" descr="weight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8" y="4038600"/>
            <a:ext cx="207962" cy="307975"/>
          </a:xfrm>
          <a:prstGeom prst="rect">
            <a:avLst/>
          </a:prstGeom>
          <a:noFill/>
        </p:spPr>
      </p:pic>
      <p:pic>
        <p:nvPicPr>
          <p:cNvPr id="78938" name="Picture 90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0" y="4327525"/>
            <a:ext cx="401638" cy="382588"/>
          </a:xfrm>
          <a:prstGeom prst="rect">
            <a:avLst/>
          </a:prstGeom>
          <a:noFill/>
        </p:spPr>
      </p:pic>
      <p:pic>
        <p:nvPicPr>
          <p:cNvPr id="78939" name="Picture 91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3952875"/>
            <a:ext cx="254000" cy="381000"/>
          </a:xfrm>
          <a:prstGeom prst="rect">
            <a:avLst/>
          </a:prstGeom>
          <a:noFill/>
        </p:spPr>
      </p:pic>
      <p:pic>
        <p:nvPicPr>
          <p:cNvPr id="78940" name="Picture 92" descr="box-b-b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25" y="4327525"/>
            <a:ext cx="401638" cy="382588"/>
          </a:xfrm>
          <a:prstGeom prst="rect">
            <a:avLst/>
          </a:prstGeom>
          <a:noFill/>
        </p:spPr>
      </p:pic>
      <p:pic>
        <p:nvPicPr>
          <p:cNvPr id="78941" name="Picture 93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55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867400" y="4532313"/>
            <a:ext cx="476250" cy="382587"/>
            <a:chOff x="3928" y="2877"/>
            <a:chExt cx="300" cy="241"/>
          </a:xfrm>
        </p:grpSpPr>
        <p:pic>
          <p:nvPicPr>
            <p:cNvPr id="78943" name="Picture 95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44" name="Text Box 96"/>
            <p:cNvSpPr txBox="1">
              <a:spLocks noChangeArrowheads="1"/>
            </p:cNvSpPr>
            <p:nvPr/>
          </p:nvSpPr>
          <p:spPr bwMode="auto">
            <a:xfrm>
              <a:off x="3928" y="2912"/>
              <a:ext cx="2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Ernie</a:t>
              </a:r>
            </a:p>
          </p:txBody>
        </p:sp>
      </p:grpSp>
      <p:pic>
        <p:nvPicPr>
          <p:cNvPr id="78945" name="Picture 97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5100" y="4341813"/>
            <a:ext cx="406400" cy="381000"/>
          </a:xfrm>
          <a:prstGeom prst="rect">
            <a:avLst/>
          </a:prstGeom>
          <a:noFill/>
        </p:spPr>
      </p:pic>
      <p:pic>
        <p:nvPicPr>
          <p:cNvPr id="78946" name="Picture 98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3100" y="3952875"/>
            <a:ext cx="254000" cy="381000"/>
          </a:xfrm>
          <a:prstGeom prst="rect">
            <a:avLst/>
          </a:prstGeom>
          <a:noFill/>
        </p:spPr>
      </p:pic>
      <p:pic>
        <p:nvPicPr>
          <p:cNvPr id="78947" name="Picture 99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2300" y="4341813"/>
            <a:ext cx="406400" cy="381000"/>
          </a:xfrm>
          <a:prstGeom prst="rect">
            <a:avLst/>
          </a:prstGeom>
          <a:noFill/>
        </p:spPr>
      </p:pic>
      <p:pic>
        <p:nvPicPr>
          <p:cNvPr id="78948" name="Picture 100" descr="weight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9038" y="3948113"/>
            <a:ext cx="254000" cy="381000"/>
          </a:xfrm>
          <a:prstGeom prst="rect">
            <a:avLst/>
          </a:prstGeom>
          <a:noFill/>
        </p:spPr>
      </p:pic>
      <p:pic>
        <p:nvPicPr>
          <p:cNvPr id="78949" name="Picture 101" descr="box-b-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7125" y="4341813"/>
            <a:ext cx="406400" cy="381000"/>
          </a:xfrm>
          <a:prstGeom prst="rect">
            <a:avLst/>
          </a:prstGeom>
          <a:noFill/>
        </p:spPr>
      </p:pic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6315075" y="4551363"/>
            <a:ext cx="476250" cy="382587"/>
            <a:chOff x="3928" y="2877"/>
            <a:chExt cx="300" cy="241"/>
          </a:xfrm>
        </p:grpSpPr>
        <p:pic>
          <p:nvPicPr>
            <p:cNvPr id="78951" name="Picture 103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2" name="Text Box 104"/>
            <p:cNvSpPr txBox="1">
              <a:spLocks noChangeArrowheads="1"/>
            </p:cNvSpPr>
            <p:nvPr/>
          </p:nvSpPr>
          <p:spPr bwMode="auto">
            <a:xfrm>
              <a:off x="3928" y="2912"/>
              <a:ext cx="2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900"/>
                <a:t>Fay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6772275" y="4570413"/>
            <a:ext cx="476250" cy="382587"/>
            <a:chOff x="3928" y="2877"/>
            <a:chExt cx="300" cy="241"/>
          </a:xfrm>
        </p:grpSpPr>
        <p:pic>
          <p:nvPicPr>
            <p:cNvPr id="78954" name="Picture 106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3928" y="2912"/>
              <a:ext cx="24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Guy</a:t>
              </a: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7229475" y="4570413"/>
            <a:ext cx="476250" cy="382587"/>
            <a:chOff x="3928" y="2877"/>
            <a:chExt cx="300" cy="241"/>
          </a:xfrm>
        </p:grpSpPr>
        <p:pic>
          <p:nvPicPr>
            <p:cNvPr id="78957" name="Picture 109" descr="box-clos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2877"/>
              <a:ext cx="244" cy="241"/>
            </a:xfrm>
            <a:prstGeom prst="rect">
              <a:avLst/>
            </a:prstGeom>
            <a:noFill/>
          </p:spPr>
        </p:pic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3928" y="2912"/>
              <a:ext cx="28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/>
                <a:t>Heidi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75"/>
              </a:spcBef>
            </a:pPr>
            <a:r>
              <a:rPr lang="en-GB" dirty="0" smtClean="0"/>
              <a:t>Interim Summary</a:t>
            </a:r>
            <a:endParaRPr lang="en-GB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543800" cy="5105400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GB" sz="2800" dirty="0" smtClean="0"/>
              <a:t>Background on Voting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Voting with Mix-Nets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Voting and Privacy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A Human-Verifiable Voting Scheme</a:t>
            </a:r>
          </a:p>
          <a:p>
            <a:pPr lvl="1">
              <a:spcBef>
                <a:spcPts val="700"/>
              </a:spcBef>
            </a:pPr>
            <a:r>
              <a:rPr lang="en-GB" sz="2500" dirty="0" smtClean="0"/>
              <a:t>Universally-Verifiable</a:t>
            </a:r>
          </a:p>
          <a:p>
            <a:pPr lvl="1">
              <a:spcBef>
                <a:spcPts val="700"/>
              </a:spcBef>
            </a:pPr>
            <a:r>
              <a:rPr lang="en-GB" sz="2500" dirty="0" smtClean="0"/>
              <a:t>Receipt-Free</a:t>
            </a:r>
          </a:p>
          <a:p>
            <a:pPr lvl="1">
              <a:spcBef>
                <a:spcPts val="700"/>
              </a:spcBef>
            </a:pPr>
            <a:r>
              <a:rPr lang="en-GB" sz="2500" dirty="0" smtClean="0"/>
              <a:t>Based on commitment with equivalence testing</a:t>
            </a:r>
          </a:p>
          <a:p>
            <a:pPr>
              <a:spcBef>
                <a:spcPts val="700"/>
              </a:spcBef>
            </a:pPr>
            <a:endParaRPr lang="en-GB" sz="2900" dirty="0" smtClean="0"/>
          </a:p>
          <a:p>
            <a:pPr>
              <a:spcBef>
                <a:spcPts val="700"/>
              </a:spcBef>
            </a:pPr>
            <a:r>
              <a:rPr lang="en-GB" sz="2900" dirty="0" smtClean="0"/>
              <a:t>Next</a:t>
            </a:r>
            <a:endParaRPr lang="en-GB" sz="2900" dirty="0"/>
          </a:p>
          <a:p>
            <a:pPr lvl="1">
              <a:spcBef>
                <a:spcPts val="575"/>
              </a:spcBef>
            </a:pPr>
            <a:r>
              <a:rPr lang="en-GB" sz="2500" dirty="0" smtClean="0"/>
              <a:t>Splitting </a:t>
            </a:r>
            <a:r>
              <a:rPr lang="en-GB" sz="2500" dirty="0"/>
              <a:t>trust between multiple </a:t>
            </a:r>
            <a:r>
              <a:rPr lang="en-GB" sz="2500" dirty="0" smtClean="0"/>
              <a:t>authorities</a:t>
            </a:r>
            <a:endParaRPr lang="en-GB" sz="25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3021012"/>
            <a:ext cx="1447800" cy="1169988"/>
            <a:chOff x="4608" y="1419"/>
            <a:chExt cx="912" cy="737"/>
          </a:xfrm>
        </p:grpSpPr>
        <p:pic>
          <p:nvPicPr>
            <p:cNvPr id="133126" name="Picture 6" descr="scale-lef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8" y="1680"/>
              <a:ext cx="912" cy="476"/>
            </a:xfrm>
            <a:prstGeom prst="rect">
              <a:avLst/>
            </a:prstGeom>
            <a:noFill/>
          </p:spPr>
        </p:pic>
        <p:pic>
          <p:nvPicPr>
            <p:cNvPr id="133127" name="Picture 7" descr="weight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2" y="1419"/>
              <a:ext cx="288" cy="432"/>
            </a:xfrm>
            <a:prstGeom prst="rect">
              <a:avLst/>
            </a:prstGeom>
            <a:noFill/>
          </p:spPr>
        </p:pic>
        <p:pic>
          <p:nvPicPr>
            <p:cNvPr id="133128" name="Picture 8" descr="weight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1420"/>
              <a:ext cx="216" cy="318"/>
            </a:xfrm>
            <a:prstGeom prst="rect">
              <a:avLst/>
            </a:prstGeom>
            <a:noFill/>
          </p:spPr>
        </p:pic>
      </p:grpSp>
      <p:grpSp>
        <p:nvGrpSpPr>
          <p:cNvPr id="9" name="Onion-top"/>
          <p:cNvGrpSpPr/>
          <p:nvPr/>
        </p:nvGrpSpPr>
        <p:grpSpPr>
          <a:xfrm>
            <a:off x="4267200" y="1524000"/>
            <a:ext cx="766074" cy="965200"/>
            <a:chOff x="2749550" y="2840038"/>
            <a:chExt cx="2278063" cy="2870200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49550" y="2840038"/>
              <a:ext cx="2278063" cy="2697163"/>
            </a:xfrm>
            <a:custGeom>
              <a:avLst/>
              <a:gdLst/>
              <a:ahLst/>
              <a:cxnLst>
                <a:cxn ang="0">
                  <a:pos x="1053" y="3342"/>
                </a:cxn>
                <a:cxn ang="0">
                  <a:pos x="636" y="3019"/>
                </a:cxn>
                <a:cxn ang="0">
                  <a:pos x="265" y="2544"/>
                </a:cxn>
                <a:cxn ang="0">
                  <a:pos x="35" y="2078"/>
                </a:cxn>
                <a:cxn ang="0">
                  <a:pos x="8" y="1698"/>
                </a:cxn>
                <a:cxn ang="0">
                  <a:pos x="87" y="1328"/>
                </a:cxn>
                <a:cxn ang="0">
                  <a:pos x="242" y="1008"/>
                </a:cxn>
                <a:cxn ang="0">
                  <a:pos x="465" y="758"/>
                </a:cxn>
                <a:cxn ang="0">
                  <a:pos x="727" y="601"/>
                </a:cxn>
                <a:cxn ang="0">
                  <a:pos x="911" y="549"/>
                </a:cxn>
                <a:cxn ang="0">
                  <a:pos x="1035" y="543"/>
                </a:cxn>
                <a:cxn ang="0">
                  <a:pos x="1132" y="512"/>
                </a:cxn>
                <a:cxn ang="0">
                  <a:pos x="1233" y="400"/>
                </a:cxn>
                <a:cxn ang="0">
                  <a:pos x="1293" y="246"/>
                </a:cxn>
                <a:cxn ang="0">
                  <a:pos x="1319" y="103"/>
                </a:cxn>
                <a:cxn ang="0">
                  <a:pos x="1322" y="12"/>
                </a:cxn>
                <a:cxn ang="0">
                  <a:pos x="1447" y="70"/>
                </a:cxn>
                <a:cxn ang="0">
                  <a:pos x="1454" y="120"/>
                </a:cxn>
                <a:cxn ang="0">
                  <a:pos x="1479" y="243"/>
                </a:cxn>
                <a:cxn ang="0">
                  <a:pos x="1522" y="376"/>
                </a:cxn>
                <a:cxn ang="0">
                  <a:pos x="1584" y="473"/>
                </a:cxn>
                <a:cxn ang="0">
                  <a:pos x="1735" y="529"/>
                </a:cxn>
                <a:cxn ang="0">
                  <a:pos x="2009" y="605"/>
                </a:cxn>
                <a:cxn ang="0">
                  <a:pos x="2310" y="733"/>
                </a:cxn>
                <a:cxn ang="0">
                  <a:pos x="2552" y="956"/>
                </a:cxn>
                <a:cxn ang="0">
                  <a:pos x="2725" y="1272"/>
                </a:cxn>
                <a:cxn ang="0">
                  <a:pos x="2849" y="1654"/>
                </a:cxn>
                <a:cxn ang="0">
                  <a:pos x="2856" y="2076"/>
                </a:cxn>
                <a:cxn ang="0">
                  <a:pos x="2688" y="2524"/>
                </a:cxn>
                <a:cxn ang="0">
                  <a:pos x="2533" y="2708"/>
                </a:cxn>
                <a:cxn ang="0">
                  <a:pos x="2267" y="2974"/>
                </a:cxn>
                <a:cxn ang="0">
                  <a:pos x="1970" y="3224"/>
                </a:cxn>
                <a:cxn ang="0">
                  <a:pos x="1722" y="3358"/>
                </a:cxn>
                <a:cxn ang="0">
                  <a:pos x="1631" y="3368"/>
                </a:cxn>
                <a:cxn ang="0">
                  <a:pos x="1483" y="3383"/>
                </a:cxn>
                <a:cxn ang="0">
                  <a:pos x="1338" y="3395"/>
                </a:cxn>
                <a:cxn ang="0">
                  <a:pos x="1253" y="3399"/>
                </a:cxn>
              </a:cxnLst>
              <a:rect l="0" t="0" r="r" b="b"/>
              <a:pathLst>
                <a:path w="2870" h="3399">
                  <a:moveTo>
                    <a:pt x="1253" y="3399"/>
                  </a:moveTo>
                  <a:lnTo>
                    <a:pt x="1053" y="3342"/>
                  </a:lnTo>
                  <a:lnTo>
                    <a:pt x="845" y="3211"/>
                  </a:lnTo>
                  <a:lnTo>
                    <a:pt x="636" y="3019"/>
                  </a:lnTo>
                  <a:lnTo>
                    <a:pt x="440" y="2792"/>
                  </a:lnTo>
                  <a:lnTo>
                    <a:pt x="265" y="2544"/>
                  </a:lnTo>
                  <a:lnTo>
                    <a:pt x="128" y="2301"/>
                  </a:lnTo>
                  <a:lnTo>
                    <a:pt x="35" y="2078"/>
                  </a:lnTo>
                  <a:lnTo>
                    <a:pt x="0" y="1898"/>
                  </a:lnTo>
                  <a:lnTo>
                    <a:pt x="8" y="1698"/>
                  </a:lnTo>
                  <a:lnTo>
                    <a:pt x="39" y="1508"/>
                  </a:lnTo>
                  <a:lnTo>
                    <a:pt x="87" y="1328"/>
                  </a:lnTo>
                  <a:lnTo>
                    <a:pt x="157" y="1161"/>
                  </a:lnTo>
                  <a:lnTo>
                    <a:pt x="242" y="1008"/>
                  </a:lnTo>
                  <a:lnTo>
                    <a:pt x="347" y="875"/>
                  </a:lnTo>
                  <a:lnTo>
                    <a:pt x="465" y="758"/>
                  </a:lnTo>
                  <a:lnTo>
                    <a:pt x="601" y="667"/>
                  </a:lnTo>
                  <a:lnTo>
                    <a:pt x="727" y="601"/>
                  </a:lnTo>
                  <a:lnTo>
                    <a:pt x="830" y="564"/>
                  </a:lnTo>
                  <a:lnTo>
                    <a:pt x="911" y="549"/>
                  </a:lnTo>
                  <a:lnTo>
                    <a:pt x="979" y="545"/>
                  </a:lnTo>
                  <a:lnTo>
                    <a:pt x="1035" y="543"/>
                  </a:lnTo>
                  <a:lnTo>
                    <a:pt x="1086" y="535"/>
                  </a:lnTo>
                  <a:lnTo>
                    <a:pt x="1132" y="512"/>
                  </a:lnTo>
                  <a:lnTo>
                    <a:pt x="1187" y="467"/>
                  </a:lnTo>
                  <a:lnTo>
                    <a:pt x="1233" y="400"/>
                  </a:lnTo>
                  <a:lnTo>
                    <a:pt x="1268" y="324"/>
                  </a:lnTo>
                  <a:lnTo>
                    <a:pt x="1293" y="246"/>
                  </a:lnTo>
                  <a:lnTo>
                    <a:pt x="1311" y="173"/>
                  </a:lnTo>
                  <a:lnTo>
                    <a:pt x="1319" y="103"/>
                  </a:lnTo>
                  <a:lnTo>
                    <a:pt x="1322" y="49"/>
                  </a:lnTo>
                  <a:lnTo>
                    <a:pt x="1322" y="12"/>
                  </a:lnTo>
                  <a:lnTo>
                    <a:pt x="1324" y="0"/>
                  </a:lnTo>
                  <a:lnTo>
                    <a:pt x="1447" y="70"/>
                  </a:lnTo>
                  <a:lnTo>
                    <a:pt x="1447" y="84"/>
                  </a:lnTo>
                  <a:lnTo>
                    <a:pt x="1454" y="120"/>
                  </a:lnTo>
                  <a:lnTo>
                    <a:pt x="1464" y="175"/>
                  </a:lnTo>
                  <a:lnTo>
                    <a:pt x="1479" y="243"/>
                  </a:lnTo>
                  <a:lnTo>
                    <a:pt x="1497" y="310"/>
                  </a:lnTo>
                  <a:lnTo>
                    <a:pt x="1522" y="376"/>
                  </a:lnTo>
                  <a:lnTo>
                    <a:pt x="1549" y="433"/>
                  </a:lnTo>
                  <a:lnTo>
                    <a:pt x="1584" y="473"/>
                  </a:lnTo>
                  <a:lnTo>
                    <a:pt x="1639" y="500"/>
                  </a:lnTo>
                  <a:lnTo>
                    <a:pt x="1735" y="529"/>
                  </a:lnTo>
                  <a:lnTo>
                    <a:pt x="1862" y="560"/>
                  </a:lnTo>
                  <a:lnTo>
                    <a:pt x="2009" y="605"/>
                  </a:lnTo>
                  <a:lnTo>
                    <a:pt x="2160" y="659"/>
                  </a:lnTo>
                  <a:lnTo>
                    <a:pt x="2310" y="733"/>
                  </a:lnTo>
                  <a:lnTo>
                    <a:pt x="2443" y="830"/>
                  </a:lnTo>
                  <a:lnTo>
                    <a:pt x="2552" y="956"/>
                  </a:lnTo>
                  <a:lnTo>
                    <a:pt x="2639" y="1105"/>
                  </a:lnTo>
                  <a:lnTo>
                    <a:pt x="2725" y="1272"/>
                  </a:lnTo>
                  <a:lnTo>
                    <a:pt x="2796" y="1456"/>
                  </a:lnTo>
                  <a:lnTo>
                    <a:pt x="2849" y="1654"/>
                  </a:lnTo>
                  <a:lnTo>
                    <a:pt x="2870" y="1859"/>
                  </a:lnTo>
                  <a:lnTo>
                    <a:pt x="2856" y="2076"/>
                  </a:lnTo>
                  <a:lnTo>
                    <a:pt x="2798" y="2298"/>
                  </a:lnTo>
                  <a:lnTo>
                    <a:pt x="2688" y="2524"/>
                  </a:lnTo>
                  <a:lnTo>
                    <a:pt x="2628" y="2598"/>
                  </a:lnTo>
                  <a:lnTo>
                    <a:pt x="2533" y="2708"/>
                  </a:lnTo>
                  <a:lnTo>
                    <a:pt x="2408" y="2836"/>
                  </a:lnTo>
                  <a:lnTo>
                    <a:pt x="2267" y="2974"/>
                  </a:lnTo>
                  <a:lnTo>
                    <a:pt x="2116" y="3106"/>
                  </a:lnTo>
                  <a:lnTo>
                    <a:pt x="1970" y="3224"/>
                  </a:lnTo>
                  <a:lnTo>
                    <a:pt x="1834" y="3309"/>
                  </a:lnTo>
                  <a:lnTo>
                    <a:pt x="1722" y="3358"/>
                  </a:lnTo>
                  <a:lnTo>
                    <a:pt x="1685" y="3362"/>
                  </a:lnTo>
                  <a:lnTo>
                    <a:pt x="1631" y="3368"/>
                  </a:lnTo>
                  <a:lnTo>
                    <a:pt x="1559" y="3373"/>
                  </a:lnTo>
                  <a:lnTo>
                    <a:pt x="1483" y="3383"/>
                  </a:lnTo>
                  <a:lnTo>
                    <a:pt x="1406" y="3389"/>
                  </a:lnTo>
                  <a:lnTo>
                    <a:pt x="1338" y="3395"/>
                  </a:lnTo>
                  <a:lnTo>
                    <a:pt x="1284" y="3397"/>
                  </a:lnTo>
                  <a:lnTo>
                    <a:pt x="1253" y="3399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781300" y="2840038"/>
              <a:ext cx="2206625" cy="2693988"/>
            </a:xfrm>
            <a:custGeom>
              <a:avLst/>
              <a:gdLst/>
              <a:ahLst/>
              <a:cxnLst>
                <a:cxn ang="0">
                  <a:pos x="1024" y="3337"/>
                </a:cxn>
                <a:cxn ang="0">
                  <a:pos x="619" y="3013"/>
                </a:cxn>
                <a:cxn ang="0">
                  <a:pos x="260" y="2540"/>
                </a:cxn>
                <a:cxn ang="0">
                  <a:pos x="33" y="2073"/>
                </a:cxn>
                <a:cxn ang="0">
                  <a:pos x="8" y="1695"/>
                </a:cxn>
                <a:cxn ang="0">
                  <a:pos x="86" y="1326"/>
                </a:cxn>
                <a:cxn ang="0">
                  <a:pos x="237" y="1008"/>
                </a:cxn>
                <a:cxn ang="0">
                  <a:pos x="452" y="758"/>
                </a:cxn>
                <a:cxn ang="0">
                  <a:pos x="706" y="601"/>
                </a:cxn>
                <a:cxn ang="0">
                  <a:pos x="885" y="551"/>
                </a:cxn>
                <a:cxn ang="0">
                  <a:pos x="1003" y="543"/>
                </a:cxn>
                <a:cxn ang="0">
                  <a:pos x="1100" y="512"/>
                </a:cxn>
                <a:cxn ang="0">
                  <a:pos x="1197" y="400"/>
                </a:cxn>
                <a:cxn ang="0">
                  <a:pos x="1253" y="248"/>
                </a:cxn>
                <a:cxn ang="0">
                  <a:pos x="1279" y="105"/>
                </a:cxn>
                <a:cxn ang="0">
                  <a:pos x="1282" y="14"/>
                </a:cxn>
                <a:cxn ang="0">
                  <a:pos x="1298" y="8"/>
                </a:cxn>
                <a:cxn ang="0">
                  <a:pos x="1329" y="25"/>
                </a:cxn>
                <a:cxn ang="0">
                  <a:pos x="1358" y="41"/>
                </a:cxn>
                <a:cxn ang="0">
                  <a:pos x="1385" y="58"/>
                </a:cxn>
                <a:cxn ang="0">
                  <a:pos x="1401" y="84"/>
                </a:cxn>
                <a:cxn ang="0">
                  <a:pos x="1418" y="175"/>
                </a:cxn>
                <a:cxn ang="0">
                  <a:pos x="1453" y="310"/>
                </a:cxn>
                <a:cxn ang="0">
                  <a:pos x="1503" y="433"/>
                </a:cxn>
                <a:cxn ang="0">
                  <a:pos x="1589" y="500"/>
                </a:cxn>
                <a:cxn ang="0">
                  <a:pos x="1806" y="560"/>
                </a:cxn>
                <a:cxn ang="0">
                  <a:pos x="2093" y="659"/>
                </a:cxn>
                <a:cxn ang="0">
                  <a:pos x="2367" y="830"/>
                </a:cxn>
                <a:cxn ang="0">
                  <a:pos x="2557" y="1105"/>
                </a:cxn>
                <a:cxn ang="0">
                  <a:pos x="2708" y="1454"/>
                </a:cxn>
                <a:cxn ang="0">
                  <a:pos x="2780" y="1855"/>
                </a:cxn>
                <a:cxn ang="0">
                  <a:pos x="2710" y="2292"/>
                </a:cxn>
                <a:cxn ang="0">
                  <a:pos x="2545" y="2594"/>
                </a:cxn>
                <a:cxn ang="0">
                  <a:pos x="2334" y="2833"/>
                </a:cxn>
                <a:cxn ang="0">
                  <a:pos x="2052" y="3102"/>
                </a:cxn>
                <a:cxn ang="0">
                  <a:pos x="1779" y="3302"/>
                </a:cxn>
                <a:cxn ang="0">
                  <a:pos x="1635" y="3354"/>
                </a:cxn>
                <a:cxn ang="0">
                  <a:pos x="1513" y="3368"/>
                </a:cxn>
                <a:cxn ang="0">
                  <a:pos x="1364" y="3383"/>
                </a:cxn>
                <a:cxn ang="0">
                  <a:pos x="1246" y="3393"/>
                </a:cxn>
              </a:cxnLst>
              <a:rect l="0" t="0" r="r" b="b"/>
              <a:pathLst>
                <a:path w="2780" h="3395">
                  <a:moveTo>
                    <a:pt x="1218" y="3395"/>
                  </a:moveTo>
                  <a:lnTo>
                    <a:pt x="1024" y="3337"/>
                  </a:lnTo>
                  <a:lnTo>
                    <a:pt x="823" y="3205"/>
                  </a:lnTo>
                  <a:lnTo>
                    <a:pt x="619" y="3013"/>
                  </a:lnTo>
                  <a:lnTo>
                    <a:pt x="429" y="2788"/>
                  </a:lnTo>
                  <a:lnTo>
                    <a:pt x="260" y="2540"/>
                  </a:lnTo>
                  <a:lnTo>
                    <a:pt x="127" y="2298"/>
                  </a:lnTo>
                  <a:lnTo>
                    <a:pt x="33" y="2073"/>
                  </a:lnTo>
                  <a:lnTo>
                    <a:pt x="0" y="1892"/>
                  </a:lnTo>
                  <a:lnTo>
                    <a:pt x="8" y="1695"/>
                  </a:lnTo>
                  <a:lnTo>
                    <a:pt x="37" y="1505"/>
                  </a:lnTo>
                  <a:lnTo>
                    <a:pt x="86" y="1326"/>
                  </a:lnTo>
                  <a:lnTo>
                    <a:pt x="154" y="1160"/>
                  </a:lnTo>
                  <a:lnTo>
                    <a:pt x="237" y="1008"/>
                  </a:lnTo>
                  <a:lnTo>
                    <a:pt x="338" y="875"/>
                  </a:lnTo>
                  <a:lnTo>
                    <a:pt x="452" y="758"/>
                  </a:lnTo>
                  <a:lnTo>
                    <a:pt x="586" y="667"/>
                  </a:lnTo>
                  <a:lnTo>
                    <a:pt x="706" y="601"/>
                  </a:lnTo>
                  <a:lnTo>
                    <a:pt x="805" y="566"/>
                  </a:lnTo>
                  <a:lnTo>
                    <a:pt x="885" y="551"/>
                  </a:lnTo>
                  <a:lnTo>
                    <a:pt x="951" y="547"/>
                  </a:lnTo>
                  <a:lnTo>
                    <a:pt x="1003" y="543"/>
                  </a:lnTo>
                  <a:lnTo>
                    <a:pt x="1054" y="535"/>
                  </a:lnTo>
                  <a:lnTo>
                    <a:pt x="1100" y="512"/>
                  </a:lnTo>
                  <a:lnTo>
                    <a:pt x="1152" y="467"/>
                  </a:lnTo>
                  <a:lnTo>
                    <a:pt x="1197" y="400"/>
                  </a:lnTo>
                  <a:lnTo>
                    <a:pt x="1232" y="326"/>
                  </a:lnTo>
                  <a:lnTo>
                    <a:pt x="1253" y="248"/>
                  </a:lnTo>
                  <a:lnTo>
                    <a:pt x="1271" y="175"/>
                  </a:lnTo>
                  <a:lnTo>
                    <a:pt x="1279" y="105"/>
                  </a:lnTo>
                  <a:lnTo>
                    <a:pt x="1282" y="51"/>
                  </a:lnTo>
                  <a:lnTo>
                    <a:pt x="1282" y="14"/>
                  </a:lnTo>
                  <a:lnTo>
                    <a:pt x="1284" y="0"/>
                  </a:lnTo>
                  <a:lnTo>
                    <a:pt x="1298" y="8"/>
                  </a:lnTo>
                  <a:lnTo>
                    <a:pt x="1313" y="18"/>
                  </a:lnTo>
                  <a:lnTo>
                    <a:pt x="1329" y="25"/>
                  </a:lnTo>
                  <a:lnTo>
                    <a:pt x="1344" y="35"/>
                  </a:lnTo>
                  <a:lnTo>
                    <a:pt x="1358" y="41"/>
                  </a:lnTo>
                  <a:lnTo>
                    <a:pt x="1372" y="51"/>
                  </a:lnTo>
                  <a:lnTo>
                    <a:pt x="1385" y="58"/>
                  </a:lnTo>
                  <a:lnTo>
                    <a:pt x="1401" y="70"/>
                  </a:lnTo>
                  <a:lnTo>
                    <a:pt x="1401" y="84"/>
                  </a:lnTo>
                  <a:lnTo>
                    <a:pt x="1408" y="120"/>
                  </a:lnTo>
                  <a:lnTo>
                    <a:pt x="1418" y="175"/>
                  </a:lnTo>
                  <a:lnTo>
                    <a:pt x="1436" y="243"/>
                  </a:lnTo>
                  <a:lnTo>
                    <a:pt x="1453" y="310"/>
                  </a:lnTo>
                  <a:lnTo>
                    <a:pt x="1478" y="376"/>
                  </a:lnTo>
                  <a:lnTo>
                    <a:pt x="1503" y="433"/>
                  </a:lnTo>
                  <a:lnTo>
                    <a:pt x="1535" y="473"/>
                  </a:lnTo>
                  <a:lnTo>
                    <a:pt x="1589" y="500"/>
                  </a:lnTo>
                  <a:lnTo>
                    <a:pt x="1684" y="529"/>
                  </a:lnTo>
                  <a:lnTo>
                    <a:pt x="1806" y="560"/>
                  </a:lnTo>
                  <a:lnTo>
                    <a:pt x="1948" y="605"/>
                  </a:lnTo>
                  <a:lnTo>
                    <a:pt x="2093" y="659"/>
                  </a:lnTo>
                  <a:lnTo>
                    <a:pt x="2239" y="733"/>
                  </a:lnTo>
                  <a:lnTo>
                    <a:pt x="2367" y="830"/>
                  </a:lnTo>
                  <a:lnTo>
                    <a:pt x="2471" y="956"/>
                  </a:lnTo>
                  <a:lnTo>
                    <a:pt x="2557" y="1105"/>
                  </a:lnTo>
                  <a:lnTo>
                    <a:pt x="2640" y="1272"/>
                  </a:lnTo>
                  <a:lnTo>
                    <a:pt x="2708" y="1454"/>
                  </a:lnTo>
                  <a:lnTo>
                    <a:pt x="2758" y="1650"/>
                  </a:lnTo>
                  <a:lnTo>
                    <a:pt x="2780" y="1855"/>
                  </a:lnTo>
                  <a:lnTo>
                    <a:pt x="2766" y="2073"/>
                  </a:lnTo>
                  <a:lnTo>
                    <a:pt x="2710" y="2292"/>
                  </a:lnTo>
                  <a:lnTo>
                    <a:pt x="2603" y="2519"/>
                  </a:lnTo>
                  <a:lnTo>
                    <a:pt x="2545" y="2594"/>
                  </a:lnTo>
                  <a:lnTo>
                    <a:pt x="2454" y="2705"/>
                  </a:lnTo>
                  <a:lnTo>
                    <a:pt x="2334" y="2833"/>
                  </a:lnTo>
                  <a:lnTo>
                    <a:pt x="2198" y="2970"/>
                  </a:lnTo>
                  <a:lnTo>
                    <a:pt x="2052" y="3102"/>
                  </a:lnTo>
                  <a:lnTo>
                    <a:pt x="1911" y="3216"/>
                  </a:lnTo>
                  <a:lnTo>
                    <a:pt x="1779" y="3302"/>
                  </a:lnTo>
                  <a:lnTo>
                    <a:pt x="1670" y="3348"/>
                  </a:lnTo>
                  <a:lnTo>
                    <a:pt x="1635" y="3354"/>
                  </a:lnTo>
                  <a:lnTo>
                    <a:pt x="1581" y="3362"/>
                  </a:lnTo>
                  <a:lnTo>
                    <a:pt x="1513" y="3368"/>
                  </a:lnTo>
                  <a:lnTo>
                    <a:pt x="1439" y="3377"/>
                  </a:lnTo>
                  <a:lnTo>
                    <a:pt x="1364" y="3383"/>
                  </a:lnTo>
                  <a:lnTo>
                    <a:pt x="1298" y="3389"/>
                  </a:lnTo>
                  <a:lnTo>
                    <a:pt x="1246" y="3393"/>
                  </a:lnTo>
                  <a:lnTo>
                    <a:pt x="1218" y="3395"/>
                  </a:lnTo>
                  <a:close/>
                </a:path>
              </a:pathLst>
            </a:custGeom>
            <a:solidFill>
              <a:srgbClr val="BD7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819400" y="2840038"/>
              <a:ext cx="2127250" cy="2684463"/>
            </a:xfrm>
            <a:custGeom>
              <a:avLst/>
              <a:gdLst/>
              <a:ahLst/>
              <a:cxnLst>
                <a:cxn ang="0">
                  <a:pos x="989" y="3327"/>
                </a:cxn>
                <a:cxn ang="0">
                  <a:pos x="597" y="3007"/>
                </a:cxn>
                <a:cxn ang="0">
                  <a:pos x="248" y="2536"/>
                </a:cxn>
                <a:cxn ang="0">
                  <a:pos x="31" y="2073"/>
                </a:cxn>
                <a:cxn ang="0">
                  <a:pos x="4" y="1693"/>
                </a:cxn>
                <a:cxn ang="0">
                  <a:pos x="78" y="1324"/>
                </a:cxn>
                <a:cxn ang="0">
                  <a:pos x="223" y="1008"/>
                </a:cxn>
                <a:cxn ang="0">
                  <a:pos x="433" y="760"/>
                </a:cxn>
                <a:cxn ang="0">
                  <a:pos x="679" y="605"/>
                </a:cxn>
                <a:cxn ang="0">
                  <a:pos x="853" y="551"/>
                </a:cxn>
                <a:cxn ang="0">
                  <a:pos x="966" y="543"/>
                </a:cxn>
                <a:cxn ang="0">
                  <a:pos x="1059" y="512"/>
                </a:cxn>
                <a:cxn ang="0">
                  <a:pos x="1154" y="400"/>
                </a:cxn>
                <a:cxn ang="0">
                  <a:pos x="1212" y="248"/>
                </a:cxn>
                <a:cxn ang="0">
                  <a:pos x="1237" y="105"/>
                </a:cxn>
                <a:cxn ang="0">
                  <a:pos x="1241" y="14"/>
                </a:cxn>
                <a:cxn ang="0">
                  <a:pos x="1255" y="8"/>
                </a:cxn>
                <a:cxn ang="0">
                  <a:pos x="1282" y="27"/>
                </a:cxn>
                <a:cxn ang="0">
                  <a:pos x="1311" y="45"/>
                </a:cxn>
                <a:cxn ang="0">
                  <a:pos x="1338" y="60"/>
                </a:cxn>
                <a:cxn ang="0">
                  <a:pos x="1354" y="84"/>
                </a:cxn>
                <a:cxn ang="0">
                  <a:pos x="1371" y="175"/>
                </a:cxn>
                <a:cxn ang="0">
                  <a:pos x="1402" y="310"/>
                </a:cxn>
                <a:cxn ang="0">
                  <a:pos x="1451" y="433"/>
                </a:cxn>
                <a:cxn ang="0">
                  <a:pos x="1532" y="500"/>
                </a:cxn>
                <a:cxn ang="0">
                  <a:pos x="1742" y="560"/>
                </a:cxn>
                <a:cxn ang="0">
                  <a:pos x="2019" y="659"/>
                </a:cxn>
                <a:cxn ang="0">
                  <a:pos x="2283" y="830"/>
                </a:cxn>
                <a:cxn ang="0">
                  <a:pos x="2465" y="1105"/>
                </a:cxn>
                <a:cxn ang="0">
                  <a:pos x="2612" y="1454"/>
                </a:cxn>
                <a:cxn ang="0">
                  <a:pos x="2680" y="1854"/>
                </a:cxn>
                <a:cxn ang="0">
                  <a:pos x="2612" y="2288"/>
                </a:cxn>
                <a:cxn ang="0">
                  <a:pos x="2455" y="2588"/>
                </a:cxn>
                <a:cxn ang="0">
                  <a:pos x="2252" y="2827"/>
                </a:cxn>
                <a:cxn ang="0">
                  <a:pos x="1980" y="3096"/>
                </a:cxn>
                <a:cxn ang="0">
                  <a:pos x="1716" y="3296"/>
                </a:cxn>
                <a:cxn ang="0">
                  <a:pos x="1579" y="3348"/>
                </a:cxn>
                <a:cxn ang="0">
                  <a:pos x="1460" y="3362"/>
                </a:cxn>
                <a:cxn ang="0">
                  <a:pos x="1319" y="3373"/>
                </a:cxn>
                <a:cxn ang="0">
                  <a:pos x="1204" y="3381"/>
                </a:cxn>
              </a:cxnLst>
              <a:rect l="0" t="0" r="r" b="b"/>
              <a:pathLst>
                <a:path w="2680" h="3383">
                  <a:moveTo>
                    <a:pt x="1175" y="3383"/>
                  </a:moveTo>
                  <a:lnTo>
                    <a:pt x="989" y="3327"/>
                  </a:lnTo>
                  <a:lnTo>
                    <a:pt x="793" y="3195"/>
                  </a:lnTo>
                  <a:lnTo>
                    <a:pt x="597" y="3007"/>
                  </a:lnTo>
                  <a:lnTo>
                    <a:pt x="413" y="2782"/>
                  </a:lnTo>
                  <a:lnTo>
                    <a:pt x="248" y="2536"/>
                  </a:lnTo>
                  <a:lnTo>
                    <a:pt x="118" y="2294"/>
                  </a:lnTo>
                  <a:lnTo>
                    <a:pt x="31" y="2073"/>
                  </a:lnTo>
                  <a:lnTo>
                    <a:pt x="0" y="1892"/>
                  </a:lnTo>
                  <a:lnTo>
                    <a:pt x="4" y="1693"/>
                  </a:lnTo>
                  <a:lnTo>
                    <a:pt x="33" y="1503"/>
                  </a:lnTo>
                  <a:lnTo>
                    <a:pt x="78" y="1324"/>
                  </a:lnTo>
                  <a:lnTo>
                    <a:pt x="144" y="1160"/>
                  </a:lnTo>
                  <a:lnTo>
                    <a:pt x="223" y="1008"/>
                  </a:lnTo>
                  <a:lnTo>
                    <a:pt x="322" y="875"/>
                  </a:lnTo>
                  <a:lnTo>
                    <a:pt x="433" y="760"/>
                  </a:lnTo>
                  <a:lnTo>
                    <a:pt x="561" y="671"/>
                  </a:lnTo>
                  <a:lnTo>
                    <a:pt x="679" y="605"/>
                  </a:lnTo>
                  <a:lnTo>
                    <a:pt x="776" y="568"/>
                  </a:lnTo>
                  <a:lnTo>
                    <a:pt x="853" y="551"/>
                  </a:lnTo>
                  <a:lnTo>
                    <a:pt x="915" y="547"/>
                  </a:lnTo>
                  <a:lnTo>
                    <a:pt x="966" y="543"/>
                  </a:lnTo>
                  <a:lnTo>
                    <a:pt x="1014" y="535"/>
                  </a:lnTo>
                  <a:lnTo>
                    <a:pt x="1059" y="512"/>
                  </a:lnTo>
                  <a:lnTo>
                    <a:pt x="1109" y="467"/>
                  </a:lnTo>
                  <a:lnTo>
                    <a:pt x="1154" y="400"/>
                  </a:lnTo>
                  <a:lnTo>
                    <a:pt x="1189" y="326"/>
                  </a:lnTo>
                  <a:lnTo>
                    <a:pt x="1212" y="248"/>
                  </a:lnTo>
                  <a:lnTo>
                    <a:pt x="1230" y="175"/>
                  </a:lnTo>
                  <a:lnTo>
                    <a:pt x="1237" y="105"/>
                  </a:lnTo>
                  <a:lnTo>
                    <a:pt x="1241" y="51"/>
                  </a:lnTo>
                  <a:lnTo>
                    <a:pt x="1241" y="14"/>
                  </a:lnTo>
                  <a:lnTo>
                    <a:pt x="1243" y="0"/>
                  </a:lnTo>
                  <a:lnTo>
                    <a:pt x="1255" y="8"/>
                  </a:lnTo>
                  <a:lnTo>
                    <a:pt x="1268" y="18"/>
                  </a:lnTo>
                  <a:lnTo>
                    <a:pt x="1282" y="27"/>
                  </a:lnTo>
                  <a:lnTo>
                    <a:pt x="1297" y="37"/>
                  </a:lnTo>
                  <a:lnTo>
                    <a:pt x="1311" y="45"/>
                  </a:lnTo>
                  <a:lnTo>
                    <a:pt x="1325" y="53"/>
                  </a:lnTo>
                  <a:lnTo>
                    <a:pt x="1338" y="60"/>
                  </a:lnTo>
                  <a:lnTo>
                    <a:pt x="1354" y="70"/>
                  </a:lnTo>
                  <a:lnTo>
                    <a:pt x="1354" y="84"/>
                  </a:lnTo>
                  <a:lnTo>
                    <a:pt x="1361" y="120"/>
                  </a:lnTo>
                  <a:lnTo>
                    <a:pt x="1371" y="175"/>
                  </a:lnTo>
                  <a:lnTo>
                    <a:pt x="1387" y="243"/>
                  </a:lnTo>
                  <a:lnTo>
                    <a:pt x="1402" y="310"/>
                  </a:lnTo>
                  <a:lnTo>
                    <a:pt x="1425" y="376"/>
                  </a:lnTo>
                  <a:lnTo>
                    <a:pt x="1451" y="433"/>
                  </a:lnTo>
                  <a:lnTo>
                    <a:pt x="1482" y="473"/>
                  </a:lnTo>
                  <a:lnTo>
                    <a:pt x="1532" y="500"/>
                  </a:lnTo>
                  <a:lnTo>
                    <a:pt x="1623" y="529"/>
                  </a:lnTo>
                  <a:lnTo>
                    <a:pt x="1742" y="560"/>
                  </a:lnTo>
                  <a:lnTo>
                    <a:pt x="1877" y="605"/>
                  </a:lnTo>
                  <a:lnTo>
                    <a:pt x="2019" y="659"/>
                  </a:lnTo>
                  <a:lnTo>
                    <a:pt x="2159" y="733"/>
                  </a:lnTo>
                  <a:lnTo>
                    <a:pt x="2283" y="830"/>
                  </a:lnTo>
                  <a:lnTo>
                    <a:pt x="2384" y="956"/>
                  </a:lnTo>
                  <a:lnTo>
                    <a:pt x="2465" y="1105"/>
                  </a:lnTo>
                  <a:lnTo>
                    <a:pt x="2544" y="1272"/>
                  </a:lnTo>
                  <a:lnTo>
                    <a:pt x="2612" y="1454"/>
                  </a:lnTo>
                  <a:lnTo>
                    <a:pt x="2661" y="1650"/>
                  </a:lnTo>
                  <a:lnTo>
                    <a:pt x="2680" y="1854"/>
                  </a:lnTo>
                  <a:lnTo>
                    <a:pt x="2669" y="2069"/>
                  </a:lnTo>
                  <a:lnTo>
                    <a:pt x="2612" y="2288"/>
                  </a:lnTo>
                  <a:lnTo>
                    <a:pt x="2510" y="2513"/>
                  </a:lnTo>
                  <a:lnTo>
                    <a:pt x="2455" y="2588"/>
                  </a:lnTo>
                  <a:lnTo>
                    <a:pt x="2366" y="2699"/>
                  </a:lnTo>
                  <a:lnTo>
                    <a:pt x="2252" y="2827"/>
                  </a:lnTo>
                  <a:lnTo>
                    <a:pt x="2120" y="2964"/>
                  </a:lnTo>
                  <a:lnTo>
                    <a:pt x="1980" y="3096"/>
                  </a:lnTo>
                  <a:lnTo>
                    <a:pt x="1842" y="3211"/>
                  </a:lnTo>
                  <a:lnTo>
                    <a:pt x="1716" y="3296"/>
                  </a:lnTo>
                  <a:lnTo>
                    <a:pt x="1614" y="3342"/>
                  </a:lnTo>
                  <a:lnTo>
                    <a:pt x="1579" y="3348"/>
                  </a:lnTo>
                  <a:lnTo>
                    <a:pt x="1526" y="3356"/>
                  </a:lnTo>
                  <a:lnTo>
                    <a:pt x="1460" y="3362"/>
                  </a:lnTo>
                  <a:lnTo>
                    <a:pt x="1391" y="3370"/>
                  </a:lnTo>
                  <a:lnTo>
                    <a:pt x="1319" y="3373"/>
                  </a:lnTo>
                  <a:lnTo>
                    <a:pt x="1255" y="3379"/>
                  </a:lnTo>
                  <a:lnTo>
                    <a:pt x="1204" y="3381"/>
                  </a:lnTo>
                  <a:lnTo>
                    <a:pt x="1175" y="3383"/>
                  </a:lnTo>
                  <a:close/>
                </a:path>
              </a:pathLst>
            </a:custGeom>
            <a:solidFill>
              <a:srgbClr val="BF7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851150" y="2843213"/>
              <a:ext cx="2052638" cy="2673350"/>
            </a:xfrm>
            <a:custGeom>
              <a:avLst/>
              <a:gdLst/>
              <a:ahLst/>
              <a:cxnLst>
                <a:cxn ang="0">
                  <a:pos x="966" y="3313"/>
                </a:cxn>
                <a:cxn ang="0">
                  <a:pos x="584" y="2995"/>
                </a:cxn>
                <a:cxn ang="0">
                  <a:pos x="242" y="2526"/>
                </a:cxn>
                <a:cxn ang="0">
                  <a:pos x="31" y="2065"/>
                </a:cxn>
                <a:cxn ang="0">
                  <a:pos x="6" y="1687"/>
                </a:cxn>
                <a:cxn ang="0">
                  <a:pos x="79" y="1318"/>
                </a:cxn>
                <a:cxn ang="0">
                  <a:pos x="223" y="1002"/>
                </a:cxn>
                <a:cxn ang="0">
                  <a:pos x="428" y="756"/>
                </a:cxn>
                <a:cxn ang="0">
                  <a:pos x="663" y="601"/>
                </a:cxn>
                <a:cxn ang="0">
                  <a:pos x="828" y="549"/>
                </a:cxn>
                <a:cxn ang="0">
                  <a:pos x="940" y="541"/>
                </a:cxn>
                <a:cxn ang="0">
                  <a:pos x="1030" y="510"/>
                </a:cxn>
                <a:cxn ang="0">
                  <a:pos x="1123" y="396"/>
                </a:cxn>
                <a:cxn ang="0">
                  <a:pos x="1175" y="244"/>
                </a:cxn>
                <a:cxn ang="0">
                  <a:pos x="1196" y="103"/>
                </a:cxn>
                <a:cxn ang="0">
                  <a:pos x="1200" y="12"/>
                </a:cxn>
                <a:cxn ang="0">
                  <a:pos x="1214" y="6"/>
                </a:cxn>
                <a:cxn ang="0">
                  <a:pos x="1241" y="23"/>
                </a:cxn>
                <a:cxn ang="0">
                  <a:pos x="1270" y="41"/>
                </a:cxn>
                <a:cxn ang="0">
                  <a:pos x="1297" y="60"/>
                </a:cxn>
                <a:cxn ang="0">
                  <a:pos x="1313" y="85"/>
                </a:cxn>
                <a:cxn ang="0">
                  <a:pos x="1328" y="175"/>
                </a:cxn>
                <a:cxn ang="0">
                  <a:pos x="1357" y="306"/>
                </a:cxn>
                <a:cxn ang="0">
                  <a:pos x="1404" y="429"/>
                </a:cxn>
                <a:cxn ang="0">
                  <a:pos x="1485" y="496"/>
                </a:cxn>
                <a:cxn ang="0">
                  <a:pos x="1685" y="556"/>
                </a:cxn>
                <a:cxn ang="0">
                  <a:pos x="1951" y="655"/>
                </a:cxn>
                <a:cxn ang="0">
                  <a:pos x="2205" y="826"/>
                </a:cxn>
                <a:cxn ang="0">
                  <a:pos x="2381" y="1097"/>
                </a:cxn>
                <a:cxn ang="0">
                  <a:pos x="2523" y="1446"/>
                </a:cxn>
                <a:cxn ang="0">
                  <a:pos x="2587" y="1846"/>
                </a:cxn>
                <a:cxn ang="0">
                  <a:pos x="2523" y="2280"/>
                </a:cxn>
                <a:cxn ang="0">
                  <a:pos x="2370" y="2580"/>
                </a:cxn>
                <a:cxn ang="0">
                  <a:pos x="2172" y="2819"/>
                </a:cxn>
                <a:cxn ang="0">
                  <a:pos x="1914" y="3088"/>
                </a:cxn>
                <a:cxn ang="0">
                  <a:pos x="1662" y="3288"/>
                </a:cxn>
                <a:cxn ang="0">
                  <a:pos x="1530" y="3336"/>
                </a:cxn>
                <a:cxn ang="0">
                  <a:pos x="1417" y="3350"/>
                </a:cxn>
                <a:cxn ang="0">
                  <a:pos x="1280" y="3362"/>
                </a:cxn>
                <a:cxn ang="0">
                  <a:pos x="1171" y="3368"/>
                </a:cxn>
              </a:cxnLst>
              <a:rect l="0" t="0" r="r" b="b"/>
              <a:pathLst>
                <a:path w="2587" h="3369">
                  <a:moveTo>
                    <a:pt x="1146" y="3369"/>
                  </a:moveTo>
                  <a:lnTo>
                    <a:pt x="966" y="3313"/>
                  </a:lnTo>
                  <a:lnTo>
                    <a:pt x="776" y="3183"/>
                  </a:lnTo>
                  <a:lnTo>
                    <a:pt x="584" y="2995"/>
                  </a:lnTo>
                  <a:lnTo>
                    <a:pt x="403" y="2770"/>
                  </a:lnTo>
                  <a:lnTo>
                    <a:pt x="242" y="2526"/>
                  </a:lnTo>
                  <a:lnTo>
                    <a:pt x="116" y="2286"/>
                  </a:lnTo>
                  <a:lnTo>
                    <a:pt x="31" y="2065"/>
                  </a:lnTo>
                  <a:lnTo>
                    <a:pt x="0" y="1884"/>
                  </a:lnTo>
                  <a:lnTo>
                    <a:pt x="6" y="1687"/>
                  </a:lnTo>
                  <a:lnTo>
                    <a:pt x="33" y="1497"/>
                  </a:lnTo>
                  <a:lnTo>
                    <a:pt x="79" y="1318"/>
                  </a:lnTo>
                  <a:lnTo>
                    <a:pt x="143" y="1154"/>
                  </a:lnTo>
                  <a:lnTo>
                    <a:pt x="223" y="1002"/>
                  </a:lnTo>
                  <a:lnTo>
                    <a:pt x="318" y="871"/>
                  </a:lnTo>
                  <a:lnTo>
                    <a:pt x="428" y="756"/>
                  </a:lnTo>
                  <a:lnTo>
                    <a:pt x="551" y="667"/>
                  </a:lnTo>
                  <a:lnTo>
                    <a:pt x="663" y="601"/>
                  </a:lnTo>
                  <a:lnTo>
                    <a:pt x="754" y="566"/>
                  </a:lnTo>
                  <a:lnTo>
                    <a:pt x="828" y="549"/>
                  </a:lnTo>
                  <a:lnTo>
                    <a:pt x="890" y="545"/>
                  </a:lnTo>
                  <a:lnTo>
                    <a:pt x="940" y="541"/>
                  </a:lnTo>
                  <a:lnTo>
                    <a:pt x="987" y="533"/>
                  </a:lnTo>
                  <a:lnTo>
                    <a:pt x="1030" y="510"/>
                  </a:lnTo>
                  <a:lnTo>
                    <a:pt x="1080" y="463"/>
                  </a:lnTo>
                  <a:lnTo>
                    <a:pt x="1123" y="396"/>
                  </a:lnTo>
                  <a:lnTo>
                    <a:pt x="1154" y="324"/>
                  </a:lnTo>
                  <a:lnTo>
                    <a:pt x="1175" y="244"/>
                  </a:lnTo>
                  <a:lnTo>
                    <a:pt x="1191" y="173"/>
                  </a:lnTo>
                  <a:lnTo>
                    <a:pt x="1196" y="103"/>
                  </a:lnTo>
                  <a:lnTo>
                    <a:pt x="1200" y="49"/>
                  </a:lnTo>
                  <a:lnTo>
                    <a:pt x="1200" y="12"/>
                  </a:lnTo>
                  <a:lnTo>
                    <a:pt x="1202" y="0"/>
                  </a:lnTo>
                  <a:lnTo>
                    <a:pt x="1214" y="6"/>
                  </a:lnTo>
                  <a:lnTo>
                    <a:pt x="1227" y="16"/>
                  </a:lnTo>
                  <a:lnTo>
                    <a:pt x="1241" y="23"/>
                  </a:lnTo>
                  <a:lnTo>
                    <a:pt x="1256" y="33"/>
                  </a:lnTo>
                  <a:lnTo>
                    <a:pt x="1270" y="41"/>
                  </a:lnTo>
                  <a:lnTo>
                    <a:pt x="1284" y="52"/>
                  </a:lnTo>
                  <a:lnTo>
                    <a:pt x="1297" y="60"/>
                  </a:lnTo>
                  <a:lnTo>
                    <a:pt x="1313" y="72"/>
                  </a:lnTo>
                  <a:lnTo>
                    <a:pt x="1313" y="85"/>
                  </a:lnTo>
                  <a:lnTo>
                    <a:pt x="1319" y="122"/>
                  </a:lnTo>
                  <a:lnTo>
                    <a:pt x="1328" y="175"/>
                  </a:lnTo>
                  <a:lnTo>
                    <a:pt x="1342" y="240"/>
                  </a:lnTo>
                  <a:lnTo>
                    <a:pt x="1357" y="306"/>
                  </a:lnTo>
                  <a:lnTo>
                    <a:pt x="1381" y="372"/>
                  </a:lnTo>
                  <a:lnTo>
                    <a:pt x="1404" y="429"/>
                  </a:lnTo>
                  <a:lnTo>
                    <a:pt x="1435" y="469"/>
                  </a:lnTo>
                  <a:lnTo>
                    <a:pt x="1485" y="496"/>
                  </a:lnTo>
                  <a:lnTo>
                    <a:pt x="1573" y="525"/>
                  </a:lnTo>
                  <a:lnTo>
                    <a:pt x="1685" y="556"/>
                  </a:lnTo>
                  <a:lnTo>
                    <a:pt x="1815" y="601"/>
                  </a:lnTo>
                  <a:lnTo>
                    <a:pt x="1951" y="655"/>
                  </a:lnTo>
                  <a:lnTo>
                    <a:pt x="2085" y="729"/>
                  </a:lnTo>
                  <a:lnTo>
                    <a:pt x="2205" y="826"/>
                  </a:lnTo>
                  <a:lnTo>
                    <a:pt x="2302" y="952"/>
                  </a:lnTo>
                  <a:lnTo>
                    <a:pt x="2381" y="1097"/>
                  </a:lnTo>
                  <a:lnTo>
                    <a:pt x="2459" y="1264"/>
                  </a:lnTo>
                  <a:lnTo>
                    <a:pt x="2523" y="1446"/>
                  </a:lnTo>
                  <a:lnTo>
                    <a:pt x="2569" y="1642"/>
                  </a:lnTo>
                  <a:lnTo>
                    <a:pt x="2587" y="1846"/>
                  </a:lnTo>
                  <a:lnTo>
                    <a:pt x="2575" y="2061"/>
                  </a:lnTo>
                  <a:lnTo>
                    <a:pt x="2523" y="2280"/>
                  </a:lnTo>
                  <a:lnTo>
                    <a:pt x="2424" y="2505"/>
                  </a:lnTo>
                  <a:lnTo>
                    <a:pt x="2370" y="2580"/>
                  </a:lnTo>
                  <a:lnTo>
                    <a:pt x="2284" y="2689"/>
                  </a:lnTo>
                  <a:lnTo>
                    <a:pt x="2172" y="2819"/>
                  </a:lnTo>
                  <a:lnTo>
                    <a:pt x="2048" y="2957"/>
                  </a:lnTo>
                  <a:lnTo>
                    <a:pt x="1914" y="3088"/>
                  </a:lnTo>
                  <a:lnTo>
                    <a:pt x="1782" y="3203"/>
                  </a:lnTo>
                  <a:lnTo>
                    <a:pt x="1662" y="3288"/>
                  </a:lnTo>
                  <a:lnTo>
                    <a:pt x="1563" y="3335"/>
                  </a:lnTo>
                  <a:lnTo>
                    <a:pt x="1530" y="3336"/>
                  </a:lnTo>
                  <a:lnTo>
                    <a:pt x="1481" y="3342"/>
                  </a:lnTo>
                  <a:lnTo>
                    <a:pt x="1417" y="3350"/>
                  </a:lnTo>
                  <a:lnTo>
                    <a:pt x="1350" y="3358"/>
                  </a:lnTo>
                  <a:lnTo>
                    <a:pt x="1280" y="3362"/>
                  </a:lnTo>
                  <a:lnTo>
                    <a:pt x="1220" y="3366"/>
                  </a:lnTo>
                  <a:lnTo>
                    <a:pt x="1171" y="3368"/>
                  </a:lnTo>
                  <a:lnTo>
                    <a:pt x="1146" y="3369"/>
                  </a:lnTo>
                  <a:close/>
                </a:path>
              </a:pathLst>
            </a:custGeom>
            <a:solidFill>
              <a:srgbClr val="C27D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887663" y="2843213"/>
              <a:ext cx="1973263" cy="2668588"/>
            </a:xfrm>
            <a:custGeom>
              <a:avLst/>
              <a:gdLst/>
              <a:ahLst/>
              <a:cxnLst>
                <a:cxn ang="0">
                  <a:pos x="931" y="3307"/>
                </a:cxn>
                <a:cxn ang="0">
                  <a:pos x="563" y="2989"/>
                </a:cxn>
                <a:cxn ang="0">
                  <a:pos x="235" y="2522"/>
                </a:cxn>
                <a:cxn ang="0">
                  <a:pos x="29" y="2059"/>
                </a:cxn>
                <a:cxn ang="0">
                  <a:pos x="6" y="1681"/>
                </a:cxn>
                <a:cxn ang="0">
                  <a:pos x="78" y="1318"/>
                </a:cxn>
                <a:cxn ang="0">
                  <a:pos x="216" y="1004"/>
                </a:cxn>
                <a:cxn ang="0">
                  <a:pos x="411" y="758"/>
                </a:cxn>
                <a:cxn ang="0">
                  <a:pos x="638" y="601"/>
                </a:cxn>
                <a:cxn ang="0">
                  <a:pos x="797" y="549"/>
                </a:cxn>
                <a:cxn ang="0">
                  <a:pos x="906" y="539"/>
                </a:cxn>
                <a:cxn ang="0">
                  <a:pos x="991" y="508"/>
                </a:cxn>
                <a:cxn ang="0">
                  <a:pos x="1079" y="396"/>
                </a:cxn>
                <a:cxn ang="0">
                  <a:pos x="1131" y="244"/>
                </a:cxn>
                <a:cxn ang="0">
                  <a:pos x="1152" y="103"/>
                </a:cxn>
                <a:cxn ang="0">
                  <a:pos x="1158" y="12"/>
                </a:cxn>
                <a:cxn ang="0">
                  <a:pos x="1172" y="6"/>
                </a:cxn>
                <a:cxn ang="0">
                  <a:pos x="1197" y="23"/>
                </a:cxn>
                <a:cxn ang="0">
                  <a:pos x="1222" y="41"/>
                </a:cxn>
                <a:cxn ang="0">
                  <a:pos x="1247" y="60"/>
                </a:cxn>
                <a:cxn ang="0">
                  <a:pos x="1263" y="85"/>
                </a:cxn>
                <a:cxn ang="0">
                  <a:pos x="1278" y="175"/>
                </a:cxn>
                <a:cxn ang="0">
                  <a:pos x="1309" y="306"/>
                </a:cxn>
                <a:cxn ang="0">
                  <a:pos x="1352" y="429"/>
                </a:cxn>
                <a:cxn ang="0">
                  <a:pos x="1426" y="496"/>
                </a:cxn>
                <a:cxn ang="0">
                  <a:pos x="1620" y="556"/>
                </a:cxn>
                <a:cxn ang="0">
                  <a:pos x="1878" y="655"/>
                </a:cxn>
                <a:cxn ang="0">
                  <a:pos x="2122" y="824"/>
                </a:cxn>
                <a:cxn ang="0">
                  <a:pos x="2291" y="1095"/>
                </a:cxn>
                <a:cxn ang="0">
                  <a:pos x="2425" y="1442"/>
                </a:cxn>
                <a:cxn ang="0">
                  <a:pos x="2487" y="1842"/>
                </a:cxn>
                <a:cxn ang="0">
                  <a:pos x="2423" y="2274"/>
                </a:cxn>
                <a:cxn ang="0">
                  <a:pos x="2275" y="2575"/>
                </a:cxn>
                <a:cxn ang="0">
                  <a:pos x="2087" y="2813"/>
                </a:cxn>
                <a:cxn ang="0">
                  <a:pos x="1839" y="3083"/>
                </a:cxn>
                <a:cxn ang="0">
                  <a:pos x="1598" y="3282"/>
                </a:cxn>
                <a:cxn ang="0">
                  <a:pos x="1470" y="3331"/>
                </a:cxn>
                <a:cxn ang="0">
                  <a:pos x="1364" y="3342"/>
                </a:cxn>
                <a:cxn ang="0">
                  <a:pos x="1234" y="3352"/>
                </a:cxn>
                <a:cxn ang="0">
                  <a:pos x="1129" y="3362"/>
                </a:cxn>
              </a:cxnLst>
              <a:rect l="0" t="0" r="r" b="b"/>
              <a:pathLst>
                <a:path w="2487" h="3364">
                  <a:moveTo>
                    <a:pt x="1104" y="3364"/>
                  </a:moveTo>
                  <a:lnTo>
                    <a:pt x="931" y="3307"/>
                  </a:lnTo>
                  <a:lnTo>
                    <a:pt x="747" y="3176"/>
                  </a:lnTo>
                  <a:lnTo>
                    <a:pt x="563" y="2989"/>
                  </a:lnTo>
                  <a:lnTo>
                    <a:pt x="390" y="2767"/>
                  </a:lnTo>
                  <a:lnTo>
                    <a:pt x="235" y="2522"/>
                  </a:lnTo>
                  <a:lnTo>
                    <a:pt x="113" y="2282"/>
                  </a:lnTo>
                  <a:lnTo>
                    <a:pt x="29" y="2059"/>
                  </a:lnTo>
                  <a:lnTo>
                    <a:pt x="0" y="1879"/>
                  </a:lnTo>
                  <a:lnTo>
                    <a:pt x="6" y="1681"/>
                  </a:lnTo>
                  <a:lnTo>
                    <a:pt x="33" y="1495"/>
                  </a:lnTo>
                  <a:lnTo>
                    <a:pt x="78" y="1318"/>
                  </a:lnTo>
                  <a:lnTo>
                    <a:pt x="140" y="1156"/>
                  </a:lnTo>
                  <a:lnTo>
                    <a:pt x="216" y="1004"/>
                  </a:lnTo>
                  <a:lnTo>
                    <a:pt x="309" y="872"/>
                  </a:lnTo>
                  <a:lnTo>
                    <a:pt x="411" y="758"/>
                  </a:lnTo>
                  <a:lnTo>
                    <a:pt x="530" y="667"/>
                  </a:lnTo>
                  <a:lnTo>
                    <a:pt x="638" y="601"/>
                  </a:lnTo>
                  <a:lnTo>
                    <a:pt x="728" y="566"/>
                  </a:lnTo>
                  <a:lnTo>
                    <a:pt x="797" y="549"/>
                  </a:lnTo>
                  <a:lnTo>
                    <a:pt x="858" y="545"/>
                  </a:lnTo>
                  <a:lnTo>
                    <a:pt x="906" y="539"/>
                  </a:lnTo>
                  <a:lnTo>
                    <a:pt x="951" y="531"/>
                  </a:lnTo>
                  <a:lnTo>
                    <a:pt x="991" y="508"/>
                  </a:lnTo>
                  <a:lnTo>
                    <a:pt x="1038" y="463"/>
                  </a:lnTo>
                  <a:lnTo>
                    <a:pt x="1079" y="396"/>
                  </a:lnTo>
                  <a:lnTo>
                    <a:pt x="1110" y="324"/>
                  </a:lnTo>
                  <a:lnTo>
                    <a:pt x="1131" y="244"/>
                  </a:lnTo>
                  <a:lnTo>
                    <a:pt x="1146" y="173"/>
                  </a:lnTo>
                  <a:lnTo>
                    <a:pt x="1152" y="103"/>
                  </a:lnTo>
                  <a:lnTo>
                    <a:pt x="1158" y="49"/>
                  </a:lnTo>
                  <a:lnTo>
                    <a:pt x="1158" y="12"/>
                  </a:lnTo>
                  <a:lnTo>
                    <a:pt x="1160" y="0"/>
                  </a:lnTo>
                  <a:lnTo>
                    <a:pt x="1172" y="6"/>
                  </a:lnTo>
                  <a:lnTo>
                    <a:pt x="1185" y="16"/>
                  </a:lnTo>
                  <a:lnTo>
                    <a:pt x="1197" y="23"/>
                  </a:lnTo>
                  <a:lnTo>
                    <a:pt x="1210" y="33"/>
                  </a:lnTo>
                  <a:lnTo>
                    <a:pt x="1222" y="41"/>
                  </a:lnTo>
                  <a:lnTo>
                    <a:pt x="1236" y="52"/>
                  </a:lnTo>
                  <a:lnTo>
                    <a:pt x="1247" y="60"/>
                  </a:lnTo>
                  <a:lnTo>
                    <a:pt x="1263" y="72"/>
                  </a:lnTo>
                  <a:lnTo>
                    <a:pt x="1263" y="85"/>
                  </a:lnTo>
                  <a:lnTo>
                    <a:pt x="1269" y="122"/>
                  </a:lnTo>
                  <a:lnTo>
                    <a:pt x="1278" y="175"/>
                  </a:lnTo>
                  <a:lnTo>
                    <a:pt x="1294" y="240"/>
                  </a:lnTo>
                  <a:lnTo>
                    <a:pt x="1309" y="306"/>
                  </a:lnTo>
                  <a:lnTo>
                    <a:pt x="1329" y="372"/>
                  </a:lnTo>
                  <a:lnTo>
                    <a:pt x="1352" y="429"/>
                  </a:lnTo>
                  <a:lnTo>
                    <a:pt x="1379" y="469"/>
                  </a:lnTo>
                  <a:lnTo>
                    <a:pt x="1426" y="496"/>
                  </a:lnTo>
                  <a:lnTo>
                    <a:pt x="1511" y="525"/>
                  </a:lnTo>
                  <a:lnTo>
                    <a:pt x="1620" y="556"/>
                  </a:lnTo>
                  <a:lnTo>
                    <a:pt x="1746" y="601"/>
                  </a:lnTo>
                  <a:lnTo>
                    <a:pt x="1878" y="655"/>
                  </a:lnTo>
                  <a:lnTo>
                    <a:pt x="2006" y="729"/>
                  </a:lnTo>
                  <a:lnTo>
                    <a:pt x="2122" y="824"/>
                  </a:lnTo>
                  <a:lnTo>
                    <a:pt x="2215" y="948"/>
                  </a:lnTo>
                  <a:lnTo>
                    <a:pt x="2291" y="1095"/>
                  </a:lnTo>
                  <a:lnTo>
                    <a:pt x="2364" y="1260"/>
                  </a:lnTo>
                  <a:lnTo>
                    <a:pt x="2425" y="1442"/>
                  </a:lnTo>
                  <a:lnTo>
                    <a:pt x="2469" y="1638"/>
                  </a:lnTo>
                  <a:lnTo>
                    <a:pt x="2487" y="1842"/>
                  </a:lnTo>
                  <a:lnTo>
                    <a:pt x="2473" y="2057"/>
                  </a:lnTo>
                  <a:lnTo>
                    <a:pt x="2423" y="2274"/>
                  </a:lnTo>
                  <a:lnTo>
                    <a:pt x="2326" y="2499"/>
                  </a:lnTo>
                  <a:lnTo>
                    <a:pt x="2275" y="2575"/>
                  </a:lnTo>
                  <a:lnTo>
                    <a:pt x="2194" y="2685"/>
                  </a:lnTo>
                  <a:lnTo>
                    <a:pt x="2087" y="2813"/>
                  </a:lnTo>
                  <a:lnTo>
                    <a:pt x="1969" y="2951"/>
                  </a:lnTo>
                  <a:lnTo>
                    <a:pt x="1839" y="3083"/>
                  </a:lnTo>
                  <a:lnTo>
                    <a:pt x="1715" y="3197"/>
                  </a:lnTo>
                  <a:lnTo>
                    <a:pt x="1598" y="3282"/>
                  </a:lnTo>
                  <a:lnTo>
                    <a:pt x="1501" y="3329"/>
                  </a:lnTo>
                  <a:lnTo>
                    <a:pt x="1470" y="3331"/>
                  </a:lnTo>
                  <a:lnTo>
                    <a:pt x="1424" y="3336"/>
                  </a:lnTo>
                  <a:lnTo>
                    <a:pt x="1364" y="3342"/>
                  </a:lnTo>
                  <a:lnTo>
                    <a:pt x="1300" y="3348"/>
                  </a:lnTo>
                  <a:lnTo>
                    <a:pt x="1234" y="3352"/>
                  </a:lnTo>
                  <a:lnTo>
                    <a:pt x="1176" y="3358"/>
                  </a:lnTo>
                  <a:lnTo>
                    <a:pt x="1129" y="3362"/>
                  </a:lnTo>
                  <a:lnTo>
                    <a:pt x="1104" y="336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927350" y="2843213"/>
              <a:ext cx="1885950" cy="2660650"/>
            </a:xfrm>
            <a:custGeom>
              <a:avLst/>
              <a:gdLst/>
              <a:ahLst/>
              <a:cxnLst>
                <a:cxn ang="0">
                  <a:pos x="892" y="3298"/>
                </a:cxn>
                <a:cxn ang="0">
                  <a:pos x="541" y="2982"/>
                </a:cxn>
                <a:cxn ang="0">
                  <a:pos x="227" y="2518"/>
                </a:cxn>
                <a:cxn ang="0">
                  <a:pos x="27" y="2057"/>
                </a:cxn>
                <a:cxn ang="0">
                  <a:pos x="4" y="1681"/>
                </a:cxn>
                <a:cxn ang="0">
                  <a:pos x="71" y="1316"/>
                </a:cxn>
                <a:cxn ang="0">
                  <a:pos x="205" y="1004"/>
                </a:cxn>
                <a:cxn ang="0">
                  <a:pos x="391" y="762"/>
                </a:cxn>
                <a:cxn ang="0">
                  <a:pos x="607" y="607"/>
                </a:cxn>
                <a:cxn ang="0">
                  <a:pos x="762" y="553"/>
                </a:cxn>
                <a:cxn ang="0">
                  <a:pos x="867" y="541"/>
                </a:cxn>
                <a:cxn ang="0">
                  <a:pos x="952" y="508"/>
                </a:cxn>
                <a:cxn ang="0">
                  <a:pos x="1035" y="396"/>
                </a:cxn>
                <a:cxn ang="0">
                  <a:pos x="1084" y="244"/>
                </a:cxn>
                <a:cxn ang="0">
                  <a:pos x="1103" y="103"/>
                </a:cxn>
                <a:cxn ang="0">
                  <a:pos x="1107" y="12"/>
                </a:cxn>
                <a:cxn ang="0">
                  <a:pos x="1121" y="8"/>
                </a:cxn>
                <a:cxn ang="0">
                  <a:pos x="1146" y="25"/>
                </a:cxn>
                <a:cxn ang="0">
                  <a:pos x="1171" y="43"/>
                </a:cxn>
                <a:cxn ang="0">
                  <a:pos x="1196" y="60"/>
                </a:cxn>
                <a:cxn ang="0">
                  <a:pos x="1212" y="85"/>
                </a:cxn>
                <a:cxn ang="0">
                  <a:pos x="1227" y="175"/>
                </a:cxn>
                <a:cxn ang="0">
                  <a:pos x="1254" y="306"/>
                </a:cxn>
                <a:cxn ang="0">
                  <a:pos x="1295" y="429"/>
                </a:cxn>
                <a:cxn ang="0">
                  <a:pos x="1367" y="496"/>
                </a:cxn>
                <a:cxn ang="0">
                  <a:pos x="1551" y="556"/>
                </a:cxn>
                <a:cxn ang="0">
                  <a:pos x="1796" y="655"/>
                </a:cxn>
                <a:cxn ang="0">
                  <a:pos x="2028" y="824"/>
                </a:cxn>
                <a:cxn ang="0">
                  <a:pos x="2189" y="1095"/>
                </a:cxn>
                <a:cxn ang="0">
                  <a:pos x="2317" y="1442"/>
                </a:cxn>
                <a:cxn ang="0">
                  <a:pos x="2375" y="1840"/>
                </a:cxn>
                <a:cxn ang="0">
                  <a:pos x="2315" y="2272"/>
                </a:cxn>
                <a:cxn ang="0">
                  <a:pos x="2176" y="2571"/>
                </a:cxn>
                <a:cxn ang="0">
                  <a:pos x="1997" y="2809"/>
                </a:cxn>
                <a:cxn ang="0">
                  <a:pos x="1761" y="3077"/>
                </a:cxn>
                <a:cxn ang="0">
                  <a:pos x="1532" y="3278"/>
                </a:cxn>
                <a:cxn ang="0">
                  <a:pos x="1410" y="3327"/>
                </a:cxn>
                <a:cxn ang="0">
                  <a:pos x="1307" y="3338"/>
                </a:cxn>
                <a:cxn ang="0">
                  <a:pos x="1183" y="3348"/>
                </a:cxn>
                <a:cxn ang="0">
                  <a:pos x="1084" y="3352"/>
                </a:cxn>
              </a:cxnLst>
              <a:rect l="0" t="0" r="r" b="b"/>
              <a:pathLst>
                <a:path w="2375" h="3354">
                  <a:moveTo>
                    <a:pt x="1059" y="3354"/>
                  </a:moveTo>
                  <a:lnTo>
                    <a:pt x="892" y="3298"/>
                  </a:lnTo>
                  <a:lnTo>
                    <a:pt x="717" y="3170"/>
                  </a:lnTo>
                  <a:lnTo>
                    <a:pt x="541" y="2982"/>
                  </a:lnTo>
                  <a:lnTo>
                    <a:pt x="376" y="2761"/>
                  </a:lnTo>
                  <a:lnTo>
                    <a:pt x="227" y="2518"/>
                  </a:lnTo>
                  <a:lnTo>
                    <a:pt x="108" y="2278"/>
                  </a:lnTo>
                  <a:lnTo>
                    <a:pt x="27" y="2057"/>
                  </a:lnTo>
                  <a:lnTo>
                    <a:pt x="0" y="1879"/>
                  </a:lnTo>
                  <a:lnTo>
                    <a:pt x="4" y="1681"/>
                  </a:lnTo>
                  <a:lnTo>
                    <a:pt x="31" y="1493"/>
                  </a:lnTo>
                  <a:lnTo>
                    <a:pt x="71" y="1316"/>
                  </a:lnTo>
                  <a:lnTo>
                    <a:pt x="132" y="1154"/>
                  </a:lnTo>
                  <a:lnTo>
                    <a:pt x="205" y="1004"/>
                  </a:lnTo>
                  <a:lnTo>
                    <a:pt x="293" y="874"/>
                  </a:lnTo>
                  <a:lnTo>
                    <a:pt x="391" y="762"/>
                  </a:lnTo>
                  <a:lnTo>
                    <a:pt x="504" y="673"/>
                  </a:lnTo>
                  <a:lnTo>
                    <a:pt x="607" y="607"/>
                  </a:lnTo>
                  <a:lnTo>
                    <a:pt x="694" y="572"/>
                  </a:lnTo>
                  <a:lnTo>
                    <a:pt x="762" y="553"/>
                  </a:lnTo>
                  <a:lnTo>
                    <a:pt x="820" y="547"/>
                  </a:lnTo>
                  <a:lnTo>
                    <a:pt x="867" y="541"/>
                  </a:lnTo>
                  <a:lnTo>
                    <a:pt x="911" y="531"/>
                  </a:lnTo>
                  <a:lnTo>
                    <a:pt x="952" y="508"/>
                  </a:lnTo>
                  <a:lnTo>
                    <a:pt x="997" y="463"/>
                  </a:lnTo>
                  <a:lnTo>
                    <a:pt x="1035" y="396"/>
                  </a:lnTo>
                  <a:lnTo>
                    <a:pt x="1064" y="324"/>
                  </a:lnTo>
                  <a:lnTo>
                    <a:pt x="1084" y="244"/>
                  </a:lnTo>
                  <a:lnTo>
                    <a:pt x="1097" y="173"/>
                  </a:lnTo>
                  <a:lnTo>
                    <a:pt x="1103" y="103"/>
                  </a:lnTo>
                  <a:lnTo>
                    <a:pt x="1107" y="49"/>
                  </a:lnTo>
                  <a:lnTo>
                    <a:pt x="1107" y="12"/>
                  </a:lnTo>
                  <a:lnTo>
                    <a:pt x="1109" y="0"/>
                  </a:lnTo>
                  <a:lnTo>
                    <a:pt x="1121" y="8"/>
                  </a:lnTo>
                  <a:lnTo>
                    <a:pt x="1134" y="18"/>
                  </a:lnTo>
                  <a:lnTo>
                    <a:pt x="1146" y="25"/>
                  </a:lnTo>
                  <a:lnTo>
                    <a:pt x="1159" y="35"/>
                  </a:lnTo>
                  <a:lnTo>
                    <a:pt x="1171" y="43"/>
                  </a:lnTo>
                  <a:lnTo>
                    <a:pt x="1185" y="52"/>
                  </a:lnTo>
                  <a:lnTo>
                    <a:pt x="1196" y="60"/>
                  </a:lnTo>
                  <a:lnTo>
                    <a:pt x="1212" y="72"/>
                  </a:lnTo>
                  <a:lnTo>
                    <a:pt x="1212" y="85"/>
                  </a:lnTo>
                  <a:lnTo>
                    <a:pt x="1218" y="122"/>
                  </a:lnTo>
                  <a:lnTo>
                    <a:pt x="1227" y="175"/>
                  </a:lnTo>
                  <a:lnTo>
                    <a:pt x="1241" y="240"/>
                  </a:lnTo>
                  <a:lnTo>
                    <a:pt x="1254" y="306"/>
                  </a:lnTo>
                  <a:lnTo>
                    <a:pt x="1274" y="372"/>
                  </a:lnTo>
                  <a:lnTo>
                    <a:pt x="1295" y="429"/>
                  </a:lnTo>
                  <a:lnTo>
                    <a:pt x="1322" y="469"/>
                  </a:lnTo>
                  <a:lnTo>
                    <a:pt x="1367" y="496"/>
                  </a:lnTo>
                  <a:lnTo>
                    <a:pt x="1446" y="525"/>
                  </a:lnTo>
                  <a:lnTo>
                    <a:pt x="1551" y="556"/>
                  </a:lnTo>
                  <a:lnTo>
                    <a:pt x="1671" y="601"/>
                  </a:lnTo>
                  <a:lnTo>
                    <a:pt x="1796" y="655"/>
                  </a:lnTo>
                  <a:lnTo>
                    <a:pt x="1918" y="729"/>
                  </a:lnTo>
                  <a:lnTo>
                    <a:pt x="2028" y="824"/>
                  </a:lnTo>
                  <a:lnTo>
                    <a:pt x="2118" y="948"/>
                  </a:lnTo>
                  <a:lnTo>
                    <a:pt x="2189" y="1095"/>
                  </a:lnTo>
                  <a:lnTo>
                    <a:pt x="2259" y="1260"/>
                  </a:lnTo>
                  <a:lnTo>
                    <a:pt x="2317" y="1442"/>
                  </a:lnTo>
                  <a:lnTo>
                    <a:pt x="2360" y="1638"/>
                  </a:lnTo>
                  <a:lnTo>
                    <a:pt x="2375" y="1840"/>
                  </a:lnTo>
                  <a:lnTo>
                    <a:pt x="2364" y="2055"/>
                  </a:lnTo>
                  <a:lnTo>
                    <a:pt x="2315" y="2272"/>
                  </a:lnTo>
                  <a:lnTo>
                    <a:pt x="2224" y="2495"/>
                  </a:lnTo>
                  <a:lnTo>
                    <a:pt x="2176" y="2571"/>
                  </a:lnTo>
                  <a:lnTo>
                    <a:pt x="2098" y="2679"/>
                  </a:lnTo>
                  <a:lnTo>
                    <a:pt x="1997" y="2809"/>
                  </a:lnTo>
                  <a:lnTo>
                    <a:pt x="1883" y="2947"/>
                  </a:lnTo>
                  <a:lnTo>
                    <a:pt x="1761" y="3077"/>
                  </a:lnTo>
                  <a:lnTo>
                    <a:pt x="1640" y="3193"/>
                  </a:lnTo>
                  <a:lnTo>
                    <a:pt x="1532" y="3278"/>
                  </a:lnTo>
                  <a:lnTo>
                    <a:pt x="1441" y="3323"/>
                  </a:lnTo>
                  <a:lnTo>
                    <a:pt x="1410" y="3327"/>
                  </a:lnTo>
                  <a:lnTo>
                    <a:pt x="1365" y="3333"/>
                  </a:lnTo>
                  <a:lnTo>
                    <a:pt x="1307" y="3338"/>
                  </a:lnTo>
                  <a:lnTo>
                    <a:pt x="1245" y="3344"/>
                  </a:lnTo>
                  <a:lnTo>
                    <a:pt x="1183" y="3348"/>
                  </a:lnTo>
                  <a:lnTo>
                    <a:pt x="1127" y="3352"/>
                  </a:lnTo>
                  <a:lnTo>
                    <a:pt x="1084" y="3352"/>
                  </a:lnTo>
                  <a:lnTo>
                    <a:pt x="1059" y="335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965450" y="2843213"/>
              <a:ext cx="1800225" cy="2654300"/>
            </a:xfrm>
            <a:custGeom>
              <a:avLst/>
              <a:gdLst/>
              <a:ahLst/>
              <a:cxnLst>
                <a:cxn ang="0">
                  <a:pos x="863" y="3288"/>
                </a:cxn>
                <a:cxn ang="0">
                  <a:pos x="524" y="2974"/>
                </a:cxn>
                <a:cxn ang="0">
                  <a:pos x="219" y="2511"/>
                </a:cxn>
                <a:cxn ang="0">
                  <a:pos x="27" y="2051"/>
                </a:cxn>
                <a:cxn ang="0">
                  <a:pos x="6" y="1675"/>
                </a:cxn>
                <a:cxn ang="0">
                  <a:pos x="72" y="1314"/>
                </a:cxn>
                <a:cxn ang="0">
                  <a:pos x="200" y="1004"/>
                </a:cxn>
                <a:cxn ang="0">
                  <a:pos x="380" y="762"/>
                </a:cxn>
                <a:cxn ang="0">
                  <a:pos x="588" y="607"/>
                </a:cxn>
                <a:cxn ang="0">
                  <a:pos x="735" y="553"/>
                </a:cxn>
                <a:cxn ang="0">
                  <a:pos x="836" y="541"/>
                </a:cxn>
                <a:cxn ang="0">
                  <a:pos x="918" y="508"/>
                </a:cxn>
                <a:cxn ang="0">
                  <a:pos x="997" y="396"/>
                </a:cxn>
                <a:cxn ang="0">
                  <a:pos x="1042" y="244"/>
                </a:cxn>
                <a:cxn ang="0">
                  <a:pos x="1061" y="103"/>
                </a:cxn>
                <a:cxn ang="0">
                  <a:pos x="1067" y="12"/>
                </a:cxn>
                <a:cxn ang="0">
                  <a:pos x="1079" y="8"/>
                </a:cxn>
                <a:cxn ang="0">
                  <a:pos x="1102" y="27"/>
                </a:cxn>
                <a:cxn ang="0">
                  <a:pos x="1125" y="45"/>
                </a:cxn>
                <a:cxn ang="0">
                  <a:pos x="1148" y="62"/>
                </a:cxn>
                <a:cxn ang="0">
                  <a:pos x="1160" y="85"/>
                </a:cxn>
                <a:cxn ang="0">
                  <a:pos x="1174" y="175"/>
                </a:cxn>
                <a:cxn ang="0">
                  <a:pos x="1203" y="306"/>
                </a:cxn>
                <a:cxn ang="0">
                  <a:pos x="1241" y="429"/>
                </a:cxn>
                <a:cxn ang="0">
                  <a:pos x="1311" y="496"/>
                </a:cxn>
                <a:cxn ang="0">
                  <a:pos x="1486" y="556"/>
                </a:cxn>
                <a:cxn ang="0">
                  <a:pos x="1719" y="655"/>
                </a:cxn>
                <a:cxn ang="0">
                  <a:pos x="1940" y="824"/>
                </a:cxn>
                <a:cxn ang="0">
                  <a:pos x="2093" y="1093"/>
                </a:cxn>
                <a:cxn ang="0">
                  <a:pos x="2215" y="1439"/>
                </a:cxn>
                <a:cxn ang="0">
                  <a:pos x="2269" y="1836"/>
                </a:cxn>
                <a:cxn ang="0">
                  <a:pos x="2213" y="2266"/>
                </a:cxn>
                <a:cxn ang="0">
                  <a:pos x="2081" y="2563"/>
                </a:cxn>
                <a:cxn ang="0">
                  <a:pos x="1909" y="2799"/>
                </a:cxn>
                <a:cxn ang="0">
                  <a:pos x="1684" y="3067"/>
                </a:cxn>
                <a:cxn ang="0">
                  <a:pos x="1464" y="3269"/>
                </a:cxn>
                <a:cxn ang="0">
                  <a:pos x="1350" y="3315"/>
                </a:cxn>
                <a:cxn ang="0">
                  <a:pos x="1253" y="3327"/>
                </a:cxn>
                <a:cxn ang="0">
                  <a:pos x="1137" y="3338"/>
                </a:cxn>
                <a:cxn ang="0">
                  <a:pos x="1044" y="3342"/>
                </a:cxn>
              </a:cxnLst>
              <a:rect l="0" t="0" r="r" b="b"/>
              <a:pathLst>
                <a:path w="2269" h="3344">
                  <a:moveTo>
                    <a:pt x="1022" y="3344"/>
                  </a:moveTo>
                  <a:lnTo>
                    <a:pt x="863" y="3288"/>
                  </a:lnTo>
                  <a:lnTo>
                    <a:pt x="695" y="3160"/>
                  </a:lnTo>
                  <a:lnTo>
                    <a:pt x="524" y="2974"/>
                  </a:lnTo>
                  <a:lnTo>
                    <a:pt x="363" y="2753"/>
                  </a:lnTo>
                  <a:lnTo>
                    <a:pt x="219" y="2511"/>
                  </a:lnTo>
                  <a:lnTo>
                    <a:pt x="105" y="2272"/>
                  </a:lnTo>
                  <a:lnTo>
                    <a:pt x="27" y="2051"/>
                  </a:lnTo>
                  <a:lnTo>
                    <a:pt x="0" y="1873"/>
                  </a:lnTo>
                  <a:lnTo>
                    <a:pt x="6" y="1675"/>
                  </a:lnTo>
                  <a:lnTo>
                    <a:pt x="31" y="1491"/>
                  </a:lnTo>
                  <a:lnTo>
                    <a:pt x="72" y="1314"/>
                  </a:lnTo>
                  <a:lnTo>
                    <a:pt x="130" y="1154"/>
                  </a:lnTo>
                  <a:lnTo>
                    <a:pt x="200" y="1004"/>
                  </a:lnTo>
                  <a:lnTo>
                    <a:pt x="285" y="874"/>
                  </a:lnTo>
                  <a:lnTo>
                    <a:pt x="380" y="762"/>
                  </a:lnTo>
                  <a:lnTo>
                    <a:pt x="489" y="673"/>
                  </a:lnTo>
                  <a:lnTo>
                    <a:pt x="588" y="607"/>
                  </a:lnTo>
                  <a:lnTo>
                    <a:pt x="669" y="572"/>
                  </a:lnTo>
                  <a:lnTo>
                    <a:pt x="735" y="553"/>
                  </a:lnTo>
                  <a:lnTo>
                    <a:pt x="792" y="547"/>
                  </a:lnTo>
                  <a:lnTo>
                    <a:pt x="836" y="541"/>
                  </a:lnTo>
                  <a:lnTo>
                    <a:pt x="879" y="531"/>
                  </a:lnTo>
                  <a:lnTo>
                    <a:pt x="918" y="508"/>
                  </a:lnTo>
                  <a:lnTo>
                    <a:pt x="962" y="463"/>
                  </a:lnTo>
                  <a:lnTo>
                    <a:pt x="997" y="396"/>
                  </a:lnTo>
                  <a:lnTo>
                    <a:pt x="1024" y="324"/>
                  </a:lnTo>
                  <a:lnTo>
                    <a:pt x="1042" y="244"/>
                  </a:lnTo>
                  <a:lnTo>
                    <a:pt x="1055" y="173"/>
                  </a:lnTo>
                  <a:lnTo>
                    <a:pt x="1061" y="103"/>
                  </a:lnTo>
                  <a:lnTo>
                    <a:pt x="1067" y="49"/>
                  </a:lnTo>
                  <a:lnTo>
                    <a:pt x="1067" y="12"/>
                  </a:lnTo>
                  <a:lnTo>
                    <a:pt x="1069" y="0"/>
                  </a:lnTo>
                  <a:lnTo>
                    <a:pt x="1079" y="8"/>
                  </a:lnTo>
                  <a:lnTo>
                    <a:pt x="1090" y="18"/>
                  </a:lnTo>
                  <a:lnTo>
                    <a:pt x="1102" y="27"/>
                  </a:lnTo>
                  <a:lnTo>
                    <a:pt x="1113" y="37"/>
                  </a:lnTo>
                  <a:lnTo>
                    <a:pt x="1125" y="45"/>
                  </a:lnTo>
                  <a:lnTo>
                    <a:pt x="1137" y="54"/>
                  </a:lnTo>
                  <a:lnTo>
                    <a:pt x="1148" y="62"/>
                  </a:lnTo>
                  <a:lnTo>
                    <a:pt x="1160" y="72"/>
                  </a:lnTo>
                  <a:lnTo>
                    <a:pt x="1160" y="85"/>
                  </a:lnTo>
                  <a:lnTo>
                    <a:pt x="1166" y="122"/>
                  </a:lnTo>
                  <a:lnTo>
                    <a:pt x="1174" y="175"/>
                  </a:lnTo>
                  <a:lnTo>
                    <a:pt x="1187" y="240"/>
                  </a:lnTo>
                  <a:lnTo>
                    <a:pt x="1203" y="306"/>
                  </a:lnTo>
                  <a:lnTo>
                    <a:pt x="1220" y="372"/>
                  </a:lnTo>
                  <a:lnTo>
                    <a:pt x="1241" y="429"/>
                  </a:lnTo>
                  <a:lnTo>
                    <a:pt x="1267" y="469"/>
                  </a:lnTo>
                  <a:lnTo>
                    <a:pt x="1311" y="496"/>
                  </a:lnTo>
                  <a:lnTo>
                    <a:pt x="1387" y="525"/>
                  </a:lnTo>
                  <a:lnTo>
                    <a:pt x="1486" y="556"/>
                  </a:lnTo>
                  <a:lnTo>
                    <a:pt x="1602" y="601"/>
                  </a:lnTo>
                  <a:lnTo>
                    <a:pt x="1719" y="655"/>
                  </a:lnTo>
                  <a:lnTo>
                    <a:pt x="1837" y="729"/>
                  </a:lnTo>
                  <a:lnTo>
                    <a:pt x="1940" y="824"/>
                  </a:lnTo>
                  <a:lnTo>
                    <a:pt x="2025" y="948"/>
                  </a:lnTo>
                  <a:lnTo>
                    <a:pt x="2093" y="1093"/>
                  </a:lnTo>
                  <a:lnTo>
                    <a:pt x="2159" y="1258"/>
                  </a:lnTo>
                  <a:lnTo>
                    <a:pt x="2215" y="1439"/>
                  </a:lnTo>
                  <a:lnTo>
                    <a:pt x="2254" y="1634"/>
                  </a:lnTo>
                  <a:lnTo>
                    <a:pt x="2269" y="1836"/>
                  </a:lnTo>
                  <a:lnTo>
                    <a:pt x="2258" y="2049"/>
                  </a:lnTo>
                  <a:lnTo>
                    <a:pt x="2213" y="2266"/>
                  </a:lnTo>
                  <a:lnTo>
                    <a:pt x="2128" y="2489"/>
                  </a:lnTo>
                  <a:lnTo>
                    <a:pt x="2081" y="2563"/>
                  </a:lnTo>
                  <a:lnTo>
                    <a:pt x="2006" y="2672"/>
                  </a:lnTo>
                  <a:lnTo>
                    <a:pt x="1909" y="2799"/>
                  </a:lnTo>
                  <a:lnTo>
                    <a:pt x="1800" y="2937"/>
                  </a:lnTo>
                  <a:lnTo>
                    <a:pt x="1684" y="3067"/>
                  </a:lnTo>
                  <a:lnTo>
                    <a:pt x="1569" y="3183"/>
                  </a:lnTo>
                  <a:lnTo>
                    <a:pt x="1464" y="3269"/>
                  </a:lnTo>
                  <a:lnTo>
                    <a:pt x="1379" y="3313"/>
                  </a:lnTo>
                  <a:lnTo>
                    <a:pt x="1350" y="3315"/>
                  </a:lnTo>
                  <a:lnTo>
                    <a:pt x="1307" y="3321"/>
                  </a:lnTo>
                  <a:lnTo>
                    <a:pt x="1253" y="3327"/>
                  </a:lnTo>
                  <a:lnTo>
                    <a:pt x="1197" y="3335"/>
                  </a:lnTo>
                  <a:lnTo>
                    <a:pt x="1137" y="3338"/>
                  </a:lnTo>
                  <a:lnTo>
                    <a:pt x="1086" y="3342"/>
                  </a:lnTo>
                  <a:lnTo>
                    <a:pt x="1044" y="3342"/>
                  </a:lnTo>
                  <a:lnTo>
                    <a:pt x="1022" y="3344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008313" y="2846388"/>
              <a:ext cx="1706563" cy="2643188"/>
            </a:xfrm>
            <a:custGeom>
              <a:avLst/>
              <a:gdLst/>
              <a:ahLst/>
              <a:cxnLst>
                <a:cxn ang="0">
                  <a:pos x="824" y="3272"/>
                </a:cxn>
                <a:cxn ang="0">
                  <a:pos x="502" y="2958"/>
                </a:cxn>
                <a:cxn ang="0">
                  <a:pos x="209" y="2499"/>
                </a:cxn>
                <a:cxn ang="0">
                  <a:pos x="27" y="2041"/>
                </a:cxn>
                <a:cxn ang="0">
                  <a:pos x="3" y="1667"/>
                </a:cxn>
                <a:cxn ang="0">
                  <a:pos x="67" y="1310"/>
                </a:cxn>
                <a:cxn ang="0">
                  <a:pos x="192" y="1002"/>
                </a:cxn>
                <a:cxn ang="0">
                  <a:pos x="362" y="760"/>
                </a:cxn>
                <a:cxn ang="0">
                  <a:pos x="558" y="605"/>
                </a:cxn>
                <a:cxn ang="0">
                  <a:pos x="698" y="549"/>
                </a:cxn>
                <a:cxn ang="0">
                  <a:pos x="795" y="537"/>
                </a:cxn>
                <a:cxn ang="0">
                  <a:pos x="870" y="502"/>
                </a:cxn>
                <a:cxn ang="0">
                  <a:pos x="946" y="390"/>
                </a:cxn>
                <a:cxn ang="0">
                  <a:pos x="991" y="240"/>
                </a:cxn>
                <a:cxn ang="0">
                  <a:pos x="1010" y="101"/>
                </a:cxn>
                <a:cxn ang="0">
                  <a:pos x="1012" y="12"/>
                </a:cxn>
                <a:cxn ang="0">
                  <a:pos x="1024" y="6"/>
                </a:cxn>
                <a:cxn ang="0">
                  <a:pos x="1047" y="23"/>
                </a:cxn>
                <a:cxn ang="0">
                  <a:pos x="1070" y="41"/>
                </a:cxn>
                <a:cxn ang="0">
                  <a:pos x="1093" y="56"/>
                </a:cxn>
                <a:cxn ang="0">
                  <a:pos x="1105" y="79"/>
                </a:cxn>
                <a:cxn ang="0">
                  <a:pos x="1117" y="169"/>
                </a:cxn>
                <a:cxn ang="0">
                  <a:pos x="1144" y="300"/>
                </a:cxn>
                <a:cxn ang="0">
                  <a:pos x="1183" y="423"/>
                </a:cxn>
                <a:cxn ang="0">
                  <a:pos x="1247" y="490"/>
                </a:cxn>
                <a:cxn ang="0">
                  <a:pos x="1411" y="550"/>
                </a:cxn>
                <a:cxn ang="0">
                  <a:pos x="1631" y="649"/>
                </a:cxn>
                <a:cxn ang="0">
                  <a:pos x="1840" y="818"/>
                </a:cxn>
                <a:cxn ang="0">
                  <a:pos x="1985" y="1087"/>
                </a:cxn>
                <a:cxn ang="0">
                  <a:pos x="2100" y="1431"/>
                </a:cxn>
                <a:cxn ang="0">
                  <a:pos x="2150" y="1826"/>
                </a:cxn>
                <a:cxn ang="0">
                  <a:pos x="2096" y="2256"/>
                </a:cxn>
                <a:cxn ang="0">
                  <a:pos x="1972" y="2551"/>
                </a:cxn>
                <a:cxn ang="0">
                  <a:pos x="1811" y="2788"/>
                </a:cxn>
                <a:cxn ang="0">
                  <a:pos x="1598" y="3057"/>
                </a:cxn>
                <a:cxn ang="0">
                  <a:pos x="1390" y="3257"/>
                </a:cxn>
                <a:cxn ang="0">
                  <a:pos x="1281" y="3305"/>
                </a:cxn>
                <a:cxn ang="0">
                  <a:pos x="1192" y="3315"/>
                </a:cxn>
                <a:cxn ang="0">
                  <a:pos x="1082" y="3323"/>
                </a:cxn>
                <a:cxn ang="0">
                  <a:pos x="994" y="3327"/>
                </a:cxn>
              </a:cxnLst>
              <a:rect l="0" t="0" r="r" b="b"/>
              <a:pathLst>
                <a:path w="2150" h="3329">
                  <a:moveTo>
                    <a:pt x="973" y="3329"/>
                  </a:moveTo>
                  <a:lnTo>
                    <a:pt x="824" y="3272"/>
                  </a:lnTo>
                  <a:lnTo>
                    <a:pt x="663" y="3144"/>
                  </a:lnTo>
                  <a:lnTo>
                    <a:pt x="502" y="2958"/>
                  </a:lnTo>
                  <a:lnTo>
                    <a:pt x="349" y="2739"/>
                  </a:lnTo>
                  <a:lnTo>
                    <a:pt x="209" y="2499"/>
                  </a:lnTo>
                  <a:lnTo>
                    <a:pt x="100" y="2260"/>
                  </a:lnTo>
                  <a:lnTo>
                    <a:pt x="27" y="2041"/>
                  </a:lnTo>
                  <a:lnTo>
                    <a:pt x="0" y="1863"/>
                  </a:lnTo>
                  <a:lnTo>
                    <a:pt x="3" y="1667"/>
                  </a:lnTo>
                  <a:lnTo>
                    <a:pt x="29" y="1483"/>
                  </a:lnTo>
                  <a:lnTo>
                    <a:pt x="67" y="1310"/>
                  </a:lnTo>
                  <a:lnTo>
                    <a:pt x="124" y="1150"/>
                  </a:lnTo>
                  <a:lnTo>
                    <a:pt x="192" y="1002"/>
                  </a:lnTo>
                  <a:lnTo>
                    <a:pt x="273" y="872"/>
                  </a:lnTo>
                  <a:lnTo>
                    <a:pt x="362" y="760"/>
                  </a:lnTo>
                  <a:lnTo>
                    <a:pt x="463" y="671"/>
                  </a:lnTo>
                  <a:lnTo>
                    <a:pt x="558" y="605"/>
                  </a:lnTo>
                  <a:lnTo>
                    <a:pt x="636" y="568"/>
                  </a:lnTo>
                  <a:lnTo>
                    <a:pt x="698" y="549"/>
                  </a:lnTo>
                  <a:lnTo>
                    <a:pt x="752" y="543"/>
                  </a:lnTo>
                  <a:lnTo>
                    <a:pt x="795" y="537"/>
                  </a:lnTo>
                  <a:lnTo>
                    <a:pt x="834" y="527"/>
                  </a:lnTo>
                  <a:lnTo>
                    <a:pt x="870" y="502"/>
                  </a:lnTo>
                  <a:lnTo>
                    <a:pt x="911" y="457"/>
                  </a:lnTo>
                  <a:lnTo>
                    <a:pt x="946" y="390"/>
                  </a:lnTo>
                  <a:lnTo>
                    <a:pt x="973" y="318"/>
                  </a:lnTo>
                  <a:lnTo>
                    <a:pt x="991" y="240"/>
                  </a:lnTo>
                  <a:lnTo>
                    <a:pt x="1004" y="169"/>
                  </a:lnTo>
                  <a:lnTo>
                    <a:pt x="1010" y="101"/>
                  </a:lnTo>
                  <a:lnTo>
                    <a:pt x="1012" y="48"/>
                  </a:lnTo>
                  <a:lnTo>
                    <a:pt x="1012" y="12"/>
                  </a:lnTo>
                  <a:lnTo>
                    <a:pt x="1014" y="0"/>
                  </a:lnTo>
                  <a:lnTo>
                    <a:pt x="1024" y="6"/>
                  </a:lnTo>
                  <a:lnTo>
                    <a:pt x="1035" y="15"/>
                  </a:lnTo>
                  <a:lnTo>
                    <a:pt x="1047" y="23"/>
                  </a:lnTo>
                  <a:lnTo>
                    <a:pt x="1058" y="33"/>
                  </a:lnTo>
                  <a:lnTo>
                    <a:pt x="1070" y="41"/>
                  </a:lnTo>
                  <a:lnTo>
                    <a:pt x="1082" y="48"/>
                  </a:lnTo>
                  <a:lnTo>
                    <a:pt x="1093" y="56"/>
                  </a:lnTo>
                  <a:lnTo>
                    <a:pt x="1105" y="66"/>
                  </a:lnTo>
                  <a:lnTo>
                    <a:pt x="1105" y="79"/>
                  </a:lnTo>
                  <a:lnTo>
                    <a:pt x="1111" y="116"/>
                  </a:lnTo>
                  <a:lnTo>
                    <a:pt x="1117" y="169"/>
                  </a:lnTo>
                  <a:lnTo>
                    <a:pt x="1130" y="234"/>
                  </a:lnTo>
                  <a:lnTo>
                    <a:pt x="1144" y="300"/>
                  </a:lnTo>
                  <a:lnTo>
                    <a:pt x="1161" y="366"/>
                  </a:lnTo>
                  <a:lnTo>
                    <a:pt x="1183" y="423"/>
                  </a:lnTo>
                  <a:lnTo>
                    <a:pt x="1208" y="463"/>
                  </a:lnTo>
                  <a:lnTo>
                    <a:pt x="1247" y="490"/>
                  </a:lnTo>
                  <a:lnTo>
                    <a:pt x="1318" y="519"/>
                  </a:lnTo>
                  <a:lnTo>
                    <a:pt x="1411" y="550"/>
                  </a:lnTo>
                  <a:lnTo>
                    <a:pt x="1520" y="595"/>
                  </a:lnTo>
                  <a:lnTo>
                    <a:pt x="1631" y="649"/>
                  </a:lnTo>
                  <a:lnTo>
                    <a:pt x="1743" y="723"/>
                  </a:lnTo>
                  <a:lnTo>
                    <a:pt x="1840" y="818"/>
                  </a:lnTo>
                  <a:lnTo>
                    <a:pt x="1920" y="942"/>
                  </a:lnTo>
                  <a:lnTo>
                    <a:pt x="1985" y="1087"/>
                  </a:lnTo>
                  <a:lnTo>
                    <a:pt x="2048" y="1252"/>
                  </a:lnTo>
                  <a:lnTo>
                    <a:pt x="2100" y="1431"/>
                  </a:lnTo>
                  <a:lnTo>
                    <a:pt x="2137" y="1624"/>
                  </a:lnTo>
                  <a:lnTo>
                    <a:pt x="2150" y="1826"/>
                  </a:lnTo>
                  <a:lnTo>
                    <a:pt x="2141" y="2039"/>
                  </a:lnTo>
                  <a:lnTo>
                    <a:pt x="2096" y="2256"/>
                  </a:lnTo>
                  <a:lnTo>
                    <a:pt x="2017" y="2477"/>
                  </a:lnTo>
                  <a:lnTo>
                    <a:pt x="1972" y="2551"/>
                  </a:lnTo>
                  <a:lnTo>
                    <a:pt x="1902" y="2660"/>
                  </a:lnTo>
                  <a:lnTo>
                    <a:pt x="1811" y="2788"/>
                  </a:lnTo>
                  <a:lnTo>
                    <a:pt x="1708" y="2925"/>
                  </a:lnTo>
                  <a:lnTo>
                    <a:pt x="1598" y="3057"/>
                  </a:lnTo>
                  <a:lnTo>
                    <a:pt x="1491" y="3172"/>
                  </a:lnTo>
                  <a:lnTo>
                    <a:pt x="1390" y="3257"/>
                  </a:lnTo>
                  <a:lnTo>
                    <a:pt x="1309" y="3303"/>
                  </a:lnTo>
                  <a:lnTo>
                    <a:pt x="1281" y="3305"/>
                  </a:lnTo>
                  <a:lnTo>
                    <a:pt x="1243" y="3311"/>
                  </a:lnTo>
                  <a:lnTo>
                    <a:pt x="1192" y="3315"/>
                  </a:lnTo>
                  <a:lnTo>
                    <a:pt x="1138" y="3321"/>
                  </a:lnTo>
                  <a:lnTo>
                    <a:pt x="1082" y="3323"/>
                  </a:lnTo>
                  <a:lnTo>
                    <a:pt x="1033" y="3327"/>
                  </a:lnTo>
                  <a:lnTo>
                    <a:pt x="994" y="3327"/>
                  </a:lnTo>
                  <a:lnTo>
                    <a:pt x="973" y="3329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49588" y="2846388"/>
              <a:ext cx="1611313" cy="2633663"/>
            </a:xfrm>
            <a:custGeom>
              <a:avLst/>
              <a:gdLst/>
              <a:ahLst/>
              <a:cxnLst>
                <a:cxn ang="0">
                  <a:pos x="789" y="3263"/>
                </a:cxn>
                <a:cxn ang="0">
                  <a:pos x="481" y="2951"/>
                </a:cxn>
                <a:cxn ang="0">
                  <a:pos x="200" y="2493"/>
                </a:cxn>
                <a:cxn ang="0">
                  <a:pos x="25" y="2039"/>
                </a:cxn>
                <a:cxn ang="0">
                  <a:pos x="6" y="1665"/>
                </a:cxn>
                <a:cxn ang="0">
                  <a:pos x="68" y="1308"/>
                </a:cxn>
                <a:cxn ang="0">
                  <a:pos x="186" y="1000"/>
                </a:cxn>
                <a:cxn ang="0">
                  <a:pos x="349" y="760"/>
                </a:cxn>
                <a:cxn ang="0">
                  <a:pos x="535" y="605"/>
                </a:cxn>
                <a:cxn ang="0">
                  <a:pos x="667" y="549"/>
                </a:cxn>
                <a:cxn ang="0">
                  <a:pos x="758" y="537"/>
                </a:cxn>
                <a:cxn ang="0">
                  <a:pos x="832" y="502"/>
                </a:cxn>
                <a:cxn ang="0">
                  <a:pos x="902" y="390"/>
                </a:cxn>
                <a:cxn ang="0">
                  <a:pos x="944" y="240"/>
                </a:cxn>
                <a:cxn ang="0">
                  <a:pos x="960" y="101"/>
                </a:cxn>
                <a:cxn ang="0">
                  <a:pos x="964" y="12"/>
                </a:cxn>
                <a:cxn ang="0">
                  <a:pos x="985" y="15"/>
                </a:cxn>
                <a:cxn ang="0">
                  <a:pos x="1018" y="41"/>
                </a:cxn>
                <a:cxn ang="0">
                  <a:pos x="1041" y="60"/>
                </a:cxn>
                <a:cxn ang="0">
                  <a:pos x="1053" y="83"/>
                </a:cxn>
                <a:cxn ang="0">
                  <a:pos x="1063" y="172"/>
                </a:cxn>
                <a:cxn ang="0">
                  <a:pos x="1086" y="304"/>
                </a:cxn>
                <a:cxn ang="0">
                  <a:pos x="1121" y="424"/>
                </a:cxn>
                <a:cxn ang="0">
                  <a:pos x="1183" y="494"/>
                </a:cxn>
                <a:cxn ang="0">
                  <a:pos x="1340" y="552"/>
                </a:cxn>
                <a:cxn ang="0">
                  <a:pos x="1548" y="649"/>
                </a:cxn>
                <a:cxn ang="0">
                  <a:pos x="1741" y="818"/>
                </a:cxn>
                <a:cxn ang="0">
                  <a:pos x="1877" y="1086"/>
                </a:cxn>
                <a:cxn ang="0">
                  <a:pos x="1984" y="1427"/>
                </a:cxn>
                <a:cxn ang="0">
                  <a:pos x="2030" y="1822"/>
                </a:cxn>
                <a:cxn ang="0">
                  <a:pos x="1978" y="2251"/>
                </a:cxn>
                <a:cxn ang="0">
                  <a:pos x="1860" y="2547"/>
                </a:cxn>
                <a:cxn ang="0">
                  <a:pos x="1710" y="2784"/>
                </a:cxn>
                <a:cxn ang="0">
                  <a:pos x="1515" y="3051"/>
                </a:cxn>
                <a:cxn ang="0">
                  <a:pos x="1323" y="3253"/>
                </a:cxn>
                <a:cxn ang="0">
                  <a:pos x="1220" y="3299"/>
                </a:cxn>
                <a:cxn ang="0">
                  <a:pos x="1136" y="3307"/>
                </a:cxn>
                <a:cxn ang="0">
                  <a:pos x="1034" y="3315"/>
                </a:cxn>
                <a:cxn ang="0">
                  <a:pos x="950" y="3317"/>
                </a:cxn>
              </a:cxnLst>
              <a:rect l="0" t="0" r="r" b="b"/>
              <a:pathLst>
                <a:path w="2030" h="3317">
                  <a:moveTo>
                    <a:pt x="931" y="3317"/>
                  </a:moveTo>
                  <a:lnTo>
                    <a:pt x="789" y="3263"/>
                  </a:lnTo>
                  <a:lnTo>
                    <a:pt x="636" y="3135"/>
                  </a:lnTo>
                  <a:lnTo>
                    <a:pt x="481" y="2951"/>
                  </a:lnTo>
                  <a:lnTo>
                    <a:pt x="334" y="2731"/>
                  </a:lnTo>
                  <a:lnTo>
                    <a:pt x="200" y="2493"/>
                  </a:lnTo>
                  <a:lnTo>
                    <a:pt x="97" y="2256"/>
                  </a:lnTo>
                  <a:lnTo>
                    <a:pt x="25" y="2039"/>
                  </a:lnTo>
                  <a:lnTo>
                    <a:pt x="0" y="1863"/>
                  </a:lnTo>
                  <a:lnTo>
                    <a:pt x="6" y="1665"/>
                  </a:lnTo>
                  <a:lnTo>
                    <a:pt x="29" y="1481"/>
                  </a:lnTo>
                  <a:lnTo>
                    <a:pt x="68" y="1308"/>
                  </a:lnTo>
                  <a:lnTo>
                    <a:pt x="122" y="1148"/>
                  </a:lnTo>
                  <a:lnTo>
                    <a:pt x="186" y="1000"/>
                  </a:lnTo>
                  <a:lnTo>
                    <a:pt x="264" y="872"/>
                  </a:lnTo>
                  <a:lnTo>
                    <a:pt x="349" y="760"/>
                  </a:lnTo>
                  <a:lnTo>
                    <a:pt x="448" y="671"/>
                  </a:lnTo>
                  <a:lnTo>
                    <a:pt x="535" y="605"/>
                  </a:lnTo>
                  <a:lnTo>
                    <a:pt x="609" y="568"/>
                  </a:lnTo>
                  <a:lnTo>
                    <a:pt x="667" y="549"/>
                  </a:lnTo>
                  <a:lnTo>
                    <a:pt x="718" y="543"/>
                  </a:lnTo>
                  <a:lnTo>
                    <a:pt x="758" y="537"/>
                  </a:lnTo>
                  <a:lnTo>
                    <a:pt x="797" y="527"/>
                  </a:lnTo>
                  <a:lnTo>
                    <a:pt x="832" y="502"/>
                  </a:lnTo>
                  <a:lnTo>
                    <a:pt x="871" y="457"/>
                  </a:lnTo>
                  <a:lnTo>
                    <a:pt x="902" y="390"/>
                  </a:lnTo>
                  <a:lnTo>
                    <a:pt x="927" y="318"/>
                  </a:lnTo>
                  <a:lnTo>
                    <a:pt x="944" y="240"/>
                  </a:lnTo>
                  <a:lnTo>
                    <a:pt x="956" y="169"/>
                  </a:lnTo>
                  <a:lnTo>
                    <a:pt x="960" y="101"/>
                  </a:lnTo>
                  <a:lnTo>
                    <a:pt x="964" y="48"/>
                  </a:lnTo>
                  <a:lnTo>
                    <a:pt x="964" y="12"/>
                  </a:lnTo>
                  <a:lnTo>
                    <a:pt x="966" y="0"/>
                  </a:lnTo>
                  <a:lnTo>
                    <a:pt x="985" y="15"/>
                  </a:lnTo>
                  <a:lnTo>
                    <a:pt x="1006" y="33"/>
                  </a:lnTo>
                  <a:lnTo>
                    <a:pt x="1018" y="41"/>
                  </a:lnTo>
                  <a:lnTo>
                    <a:pt x="1030" y="50"/>
                  </a:lnTo>
                  <a:lnTo>
                    <a:pt x="1041" y="60"/>
                  </a:lnTo>
                  <a:lnTo>
                    <a:pt x="1053" y="72"/>
                  </a:lnTo>
                  <a:lnTo>
                    <a:pt x="1053" y="83"/>
                  </a:lnTo>
                  <a:lnTo>
                    <a:pt x="1057" y="120"/>
                  </a:lnTo>
                  <a:lnTo>
                    <a:pt x="1063" y="172"/>
                  </a:lnTo>
                  <a:lnTo>
                    <a:pt x="1074" y="238"/>
                  </a:lnTo>
                  <a:lnTo>
                    <a:pt x="1086" y="304"/>
                  </a:lnTo>
                  <a:lnTo>
                    <a:pt x="1103" y="370"/>
                  </a:lnTo>
                  <a:lnTo>
                    <a:pt x="1121" y="424"/>
                  </a:lnTo>
                  <a:lnTo>
                    <a:pt x="1144" y="467"/>
                  </a:lnTo>
                  <a:lnTo>
                    <a:pt x="1183" y="494"/>
                  </a:lnTo>
                  <a:lnTo>
                    <a:pt x="1251" y="521"/>
                  </a:lnTo>
                  <a:lnTo>
                    <a:pt x="1340" y="552"/>
                  </a:lnTo>
                  <a:lnTo>
                    <a:pt x="1443" y="595"/>
                  </a:lnTo>
                  <a:lnTo>
                    <a:pt x="1548" y="649"/>
                  </a:lnTo>
                  <a:lnTo>
                    <a:pt x="1650" y="723"/>
                  </a:lnTo>
                  <a:lnTo>
                    <a:pt x="1741" y="818"/>
                  </a:lnTo>
                  <a:lnTo>
                    <a:pt x="1817" y="942"/>
                  </a:lnTo>
                  <a:lnTo>
                    <a:pt x="1877" y="1086"/>
                  </a:lnTo>
                  <a:lnTo>
                    <a:pt x="1935" y="1248"/>
                  </a:lnTo>
                  <a:lnTo>
                    <a:pt x="1984" y="1427"/>
                  </a:lnTo>
                  <a:lnTo>
                    <a:pt x="2019" y="1621"/>
                  </a:lnTo>
                  <a:lnTo>
                    <a:pt x="2030" y="1822"/>
                  </a:lnTo>
                  <a:lnTo>
                    <a:pt x="2021" y="2034"/>
                  </a:lnTo>
                  <a:lnTo>
                    <a:pt x="1978" y="2251"/>
                  </a:lnTo>
                  <a:lnTo>
                    <a:pt x="1902" y="2474"/>
                  </a:lnTo>
                  <a:lnTo>
                    <a:pt x="1860" y="2547"/>
                  </a:lnTo>
                  <a:lnTo>
                    <a:pt x="1796" y="2656"/>
                  </a:lnTo>
                  <a:lnTo>
                    <a:pt x="1710" y="2784"/>
                  </a:lnTo>
                  <a:lnTo>
                    <a:pt x="1615" y="2921"/>
                  </a:lnTo>
                  <a:lnTo>
                    <a:pt x="1515" y="3051"/>
                  </a:lnTo>
                  <a:lnTo>
                    <a:pt x="1414" y="3168"/>
                  </a:lnTo>
                  <a:lnTo>
                    <a:pt x="1323" y="3253"/>
                  </a:lnTo>
                  <a:lnTo>
                    <a:pt x="1247" y="3298"/>
                  </a:lnTo>
                  <a:lnTo>
                    <a:pt x="1220" y="3299"/>
                  </a:lnTo>
                  <a:lnTo>
                    <a:pt x="1183" y="3303"/>
                  </a:lnTo>
                  <a:lnTo>
                    <a:pt x="1136" y="3307"/>
                  </a:lnTo>
                  <a:lnTo>
                    <a:pt x="1086" y="3313"/>
                  </a:lnTo>
                  <a:lnTo>
                    <a:pt x="1034" y="3315"/>
                  </a:lnTo>
                  <a:lnTo>
                    <a:pt x="987" y="3317"/>
                  </a:lnTo>
                  <a:lnTo>
                    <a:pt x="950" y="3317"/>
                  </a:lnTo>
                  <a:lnTo>
                    <a:pt x="931" y="3317"/>
                  </a:lnTo>
                  <a:close/>
                </a:path>
              </a:pathLst>
            </a:custGeom>
            <a:solidFill>
              <a:srgbClr val="CF8A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97213" y="2846388"/>
              <a:ext cx="1511300" cy="2625725"/>
            </a:xfrm>
            <a:custGeom>
              <a:avLst/>
              <a:gdLst/>
              <a:ahLst/>
              <a:cxnLst>
                <a:cxn ang="0">
                  <a:pos x="747" y="3253"/>
                </a:cxn>
                <a:cxn ang="0">
                  <a:pos x="456" y="2943"/>
                </a:cxn>
                <a:cxn ang="0">
                  <a:pos x="190" y="2485"/>
                </a:cxn>
                <a:cxn ang="0">
                  <a:pos x="23" y="2034"/>
                </a:cxn>
                <a:cxn ang="0">
                  <a:pos x="4" y="1663"/>
                </a:cxn>
                <a:cxn ang="0">
                  <a:pos x="60" y="1307"/>
                </a:cxn>
                <a:cxn ang="0">
                  <a:pos x="173" y="1002"/>
                </a:cxn>
                <a:cxn ang="0">
                  <a:pos x="328" y="764"/>
                </a:cxn>
                <a:cxn ang="0">
                  <a:pos x="498" y="611"/>
                </a:cxn>
                <a:cxn ang="0">
                  <a:pos x="625" y="554"/>
                </a:cxn>
                <a:cxn ang="0">
                  <a:pos x="712" y="539"/>
                </a:cxn>
                <a:cxn ang="0">
                  <a:pos x="784" y="502"/>
                </a:cxn>
                <a:cxn ang="0">
                  <a:pos x="850" y="390"/>
                </a:cxn>
                <a:cxn ang="0">
                  <a:pos x="888" y="240"/>
                </a:cxn>
                <a:cxn ang="0">
                  <a:pos x="902" y="101"/>
                </a:cxn>
                <a:cxn ang="0">
                  <a:pos x="904" y="12"/>
                </a:cxn>
                <a:cxn ang="0">
                  <a:pos x="915" y="8"/>
                </a:cxn>
                <a:cxn ang="0">
                  <a:pos x="937" y="25"/>
                </a:cxn>
                <a:cxn ang="0">
                  <a:pos x="968" y="52"/>
                </a:cxn>
                <a:cxn ang="0">
                  <a:pos x="987" y="83"/>
                </a:cxn>
                <a:cxn ang="0">
                  <a:pos x="997" y="172"/>
                </a:cxn>
                <a:cxn ang="0">
                  <a:pos x="1020" y="304"/>
                </a:cxn>
                <a:cxn ang="0">
                  <a:pos x="1053" y="424"/>
                </a:cxn>
                <a:cxn ang="0">
                  <a:pos x="1111" y="494"/>
                </a:cxn>
                <a:cxn ang="0">
                  <a:pos x="1259" y="552"/>
                </a:cxn>
                <a:cxn ang="0">
                  <a:pos x="1451" y="647"/>
                </a:cxn>
                <a:cxn ang="0">
                  <a:pos x="1635" y="814"/>
                </a:cxn>
                <a:cxn ang="0">
                  <a:pos x="1761" y="1082"/>
                </a:cxn>
                <a:cxn ang="0">
                  <a:pos x="1860" y="1425"/>
                </a:cxn>
                <a:cxn ang="0">
                  <a:pos x="1905" y="1818"/>
                </a:cxn>
                <a:cxn ang="0">
                  <a:pos x="1854" y="2241"/>
                </a:cxn>
                <a:cxn ang="0">
                  <a:pos x="1744" y="2538"/>
                </a:cxn>
                <a:cxn ang="0">
                  <a:pos x="1606" y="2774"/>
                </a:cxn>
                <a:cxn ang="0">
                  <a:pos x="1422" y="3042"/>
                </a:cxn>
                <a:cxn ang="0">
                  <a:pos x="1241" y="3241"/>
                </a:cxn>
                <a:cxn ang="0">
                  <a:pos x="1146" y="3290"/>
                </a:cxn>
                <a:cxn ang="0">
                  <a:pos x="1069" y="3298"/>
                </a:cxn>
                <a:cxn ang="0">
                  <a:pos x="974" y="3305"/>
                </a:cxn>
                <a:cxn ang="0">
                  <a:pos x="900" y="3307"/>
                </a:cxn>
              </a:cxnLst>
              <a:rect l="0" t="0" r="r" b="b"/>
              <a:pathLst>
                <a:path w="1905" h="3307">
                  <a:moveTo>
                    <a:pt x="881" y="3307"/>
                  </a:moveTo>
                  <a:lnTo>
                    <a:pt x="747" y="3253"/>
                  </a:lnTo>
                  <a:lnTo>
                    <a:pt x="603" y="3125"/>
                  </a:lnTo>
                  <a:lnTo>
                    <a:pt x="456" y="2943"/>
                  </a:lnTo>
                  <a:lnTo>
                    <a:pt x="316" y="2724"/>
                  </a:lnTo>
                  <a:lnTo>
                    <a:pt x="190" y="2485"/>
                  </a:lnTo>
                  <a:lnTo>
                    <a:pt x="91" y="2251"/>
                  </a:lnTo>
                  <a:lnTo>
                    <a:pt x="23" y="2034"/>
                  </a:lnTo>
                  <a:lnTo>
                    <a:pt x="0" y="1857"/>
                  </a:lnTo>
                  <a:lnTo>
                    <a:pt x="4" y="1663"/>
                  </a:lnTo>
                  <a:lnTo>
                    <a:pt x="25" y="1479"/>
                  </a:lnTo>
                  <a:lnTo>
                    <a:pt x="60" y="1307"/>
                  </a:lnTo>
                  <a:lnTo>
                    <a:pt x="113" y="1148"/>
                  </a:lnTo>
                  <a:lnTo>
                    <a:pt x="173" y="1002"/>
                  </a:lnTo>
                  <a:lnTo>
                    <a:pt x="246" y="874"/>
                  </a:lnTo>
                  <a:lnTo>
                    <a:pt x="328" y="764"/>
                  </a:lnTo>
                  <a:lnTo>
                    <a:pt x="417" y="676"/>
                  </a:lnTo>
                  <a:lnTo>
                    <a:pt x="498" y="611"/>
                  </a:lnTo>
                  <a:lnTo>
                    <a:pt x="568" y="574"/>
                  </a:lnTo>
                  <a:lnTo>
                    <a:pt x="625" y="554"/>
                  </a:lnTo>
                  <a:lnTo>
                    <a:pt x="673" y="547"/>
                  </a:lnTo>
                  <a:lnTo>
                    <a:pt x="712" y="539"/>
                  </a:lnTo>
                  <a:lnTo>
                    <a:pt x="749" y="527"/>
                  </a:lnTo>
                  <a:lnTo>
                    <a:pt x="784" y="502"/>
                  </a:lnTo>
                  <a:lnTo>
                    <a:pt x="820" y="457"/>
                  </a:lnTo>
                  <a:lnTo>
                    <a:pt x="850" y="390"/>
                  </a:lnTo>
                  <a:lnTo>
                    <a:pt x="873" y="318"/>
                  </a:lnTo>
                  <a:lnTo>
                    <a:pt x="888" y="240"/>
                  </a:lnTo>
                  <a:lnTo>
                    <a:pt x="898" y="169"/>
                  </a:lnTo>
                  <a:lnTo>
                    <a:pt x="902" y="101"/>
                  </a:lnTo>
                  <a:lnTo>
                    <a:pt x="904" y="48"/>
                  </a:lnTo>
                  <a:lnTo>
                    <a:pt x="904" y="12"/>
                  </a:lnTo>
                  <a:lnTo>
                    <a:pt x="906" y="0"/>
                  </a:lnTo>
                  <a:lnTo>
                    <a:pt x="915" y="8"/>
                  </a:lnTo>
                  <a:lnTo>
                    <a:pt x="927" y="17"/>
                  </a:lnTo>
                  <a:lnTo>
                    <a:pt x="937" y="25"/>
                  </a:lnTo>
                  <a:lnTo>
                    <a:pt x="948" y="35"/>
                  </a:lnTo>
                  <a:lnTo>
                    <a:pt x="968" y="52"/>
                  </a:lnTo>
                  <a:lnTo>
                    <a:pt x="987" y="72"/>
                  </a:lnTo>
                  <a:lnTo>
                    <a:pt x="987" y="83"/>
                  </a:lnTo>
                  <a:lnTo>
                    <a:pt x="991" y="120"/>
                  </a:lnTo>
                  <a:lnTo>
                    <a:pt x="997" y="172"/>
                  </a:lnTo>
                  <a:lnTo>
                    <a:pt x="1009" y="238"/>
                  </a:lnTo>
                  <a:lnTo>
                    <a:pt x="1020" y="304"/>
                  </a:lnTo>
                  <a:lnTo>
                    <a:pt x="1036" y="370"/>
                  </a:lnTo>
                  <a:lnTo>
                    <a:pt x="1053" y="424"/>
                  </a:lnTo>
                  <a:lnTo>
                    <a:pt x="1074" y="467"/>
                  </a:lnTo>
                  <a:lnTo>
                    <a:pt x="1111" y="494"/>
                  </a:lnTo>
                  <a:lnTo>
                    <a:pt x="1175" y="521"/>
                  </a:lnTo>
                  <a:lnTo>
                    <a:pt x="1259" y="552"/>
                  </a:lnTo>
                  <a:lnTo>
                    <a:pt x="1354" y="595"/>
                  </a:lnTo>
                  <a:lnTo>
                    <a:pt x="1451" y="647"/>
                  </a:lnTo>
                  <a:lnTo>
                    <a:pt x="1548" y="721"/>
                  </a:lnTo>
                  <a:lnTo>
                    <a:pt x="1635" y="814"/>
                  </a:lnTo>
                  <a:lnTo>
                    <a:pt x="1707" y="936"/>
                  </a:lnTo>
                  <a:lnTo>
                    <a:pt x="1761" y="1082"/>
                  </a:lnTo>
                  <a:lnTo>
                    <a:pt x="1815" y="1246"/>
                  </a:lnTo>
                  <a:lnTo>
                    <a:pt x="1860" y="1425"/>
                  </a:lnTo>
                  <a:lnTo>
                    <a:pt x="1893" y="1617"/>
                  </a:lnTo>
                  <a:lnTo>
                    <a:pt x="1905" y="1818"/>
                  </a:lnTo>
                  <a:lnTo>
                    <a:pt x="1893" y="2028"/>
                  </a:lnTo>
                  <a:lnTo>
                    <a:pt x="1854" y="2241"/>
                  </a:lnTo>
                  <a:lnTo>
                    <a:pt x="1782" y="2462"/>
                  </a:lnTo>
                  <a:lnTo>
                    <a:pt x="1744" y="2538"/>
                  </a:lnTo>
                  <a:lnTo>
                    <a:pt x="1683" y="2646"/>
                  </a:lnTo>
                  <a:lnTo>
                    <a:pt x="1606" y="2774"/>
                  </a:lnTo>
                  <a:lnTo>
                    <a:pt x="1517" y="2912"/>
                  </a:lnTo>
                  <a:lnTo>
                    <a:pt x="1422" y="3042"/>
                  </a:lnTo>
                  <a:lnTo>
                    <a:pt x="1329" y="3156"/>
                  </a:lnTo>
                  <a:lnTo>
                    <a:pt x="1241" y="3241"/>
                  </a:lnTo>
                  <a:lnTo>
                    <a:pt x="1171" y="3288"/>
                  </a:lnTo>
                  <a:lnTo>
                    <a:pt x="1146" y="3290"/>
                  </a:lnTo>
                  <a:lnTo>
                    <a:pt x="1111" y="3294"/>
                  </a:lnTo>
                  <a:lnTo>
                    <a:pt x="1069" y="3298"/>
                  </a:lnTo>
                  <a:lnTo>
                    <a:pt x="1022" y="3303"/>
                  </a:lnTo>
                  <a:lnTo>
                    <a:pt x="974" y="3305"/>
                  </a:lnTo>
                  <a:lnTo>
                    <a:pt x="933" y="3307"/>
                  </a:lnTo>
                  <a:lnTo>
                    <a:pt x="900" y="3307"/>
                  </a:lnTo>
                  <a:lnTo>
                    <a:pt x="881" y="3307"/>
                  </a:lnTo>
                  <a:close/>
                </a:path>
              </a:pathLst>
            </a:custGeom>
            <a:solidFill>
              <a:srgbClr val="D18C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146425" y="2846388"/>
              <a:ext cx="1401763" cy="2617788"/>
            </a:xfrm>
            <a:custGeom>
              <a:avLst/>
              <a:gdLst/>
              <a:ahLst/>
              <a:cxnLst>
                <a:cxn ang="0">
                  <a:pos x="700" y="3243"/>
                </a:cxn>
                <a:cxn ang="0">
                  <a:pos x="429" y="2933"/>
                </a:cxn>
                <a:cxn ang="0">
                  <a:pos x="180" y="2479"/>
                </a:cxn>
                <a:cxn ang="0">
                  <a:pos x="21" y="2028"/>
                </a:cxn>
                <a:cxn ang="0">
                  <a:pos x="4" y="1657"/>
                </a:cxn>
                <a:cxn ang="0">
                  <a:pos x="60" y="1305"/>
                </a:cxn>
                <a:cxn ang="0">
                  <a:pos x="165" y="1002"/>
                </a:cxn>
                <a:cxn ang="0">
                  <a:pos x="308" y="766"/>
                </a:cxn>
                <a:cxn ang="0">
                  <a:pos x="468" y="611"/>
                </a:cxn>
                <a:cxn ang="0">
                  <a:pos x="586" y="554"/>
                </a:cxn>
                <a:cxn ang="0">
                  <a:pos x="667" y="539"/>
                </a:cxn>
                <a:cxn ang="0">
                  <a:pos x="733" y="502"/>
                </a:cxn>
                <a:cxn ang="0">
                  <a:pos x="795" y="390"/>
                </a:cxn>
                <a:cxn ang="0">
                  <a:pos x="830" y="240"/>
                </a:cxn>
                <a:cxn ang="0">
                  <a:pos x="844" y="101"/>
                </a:cxn>
                <a:cxn ang="0">
                  <a:pos x="848" y="12"/>
                </a:cxn>
                <a:cxn ang="0">
                  <a:pos x="867" y="17"/>
                </a:cxn>
                <a:cxn ang="0">
                  <a:pos x="906" y="54"/>
                </a:cxn>
                <a:cxn ang="0">
                  <a:pos x="925" y="83"/>
                </a:cxn>
                <a:cxn ang="0">
                  <a:pos x="935" y="172"/>
                </a:cxn>
                <a:cxn ang="0">
                  <a:pos x="954" y="304"/>
                </a:cxn>
                <a:cxn ang="0">
                  <a:pos x="985" y="424"/>
                </a:cxn>
                <a:cxn ang="0">
                  <a:pos x="1038" y="494"/>
                </a:cxn>
                <a:cxn ang="0">
                  <a:pos x="1173" y="552"/>
                </a:cxn>
                <a:cxn ang="0">
                  <a:pos x="1350" y="647"/>
                </a:cxn>
                <a:cxn ang="0">
                  <a:pos x="1523" y="814"/>
                </a:cxn>
                <a:cxn ang="0">
                  <a:pos x="1639" y="1080"/>
                </a:cxn>
                <a:cxn ang="0">
                  <a:pos x="1728" y="1421"/>
                </a:cxn>
                <a:cxn ang="0">
                  <a:pos x="1767" y="1813"/>
                </a:cxn>
                <a:cxn ang="0">
                  <a:pos x="1720" y="2237"/>
                </a:cxn>
                <a:cxn ang="0">
                  <a:pos x="1618" y="2532"/>
                </a:cxn>
                <a:cxn ang="0">
                  <a:pos x="1491" y="2766"/>
                </a:cxn>
                <a:cxn ang="0">
                  <a:pos x="1319" y="3034"/>
                </a:cxn>
                <a:cxn ang="0">
                  <a:pos x="1154" y="3232"/>
                </a:cxn>
                <a:cxn ang="0">
                  <a:pos x="1067" y="3280"/>
                </a:cxn>
                <a:cxn ang="0">
                  <a:pos x="997" y="3288"/>
                </a:cxn>
                <a:cxn ang="0">
                  <a:pos x="910" y="3294"/>
                </a:cxn>
                <a:cxn ang="0">
                  <a:pos x="842" y="3296"/>
                </a:cxn>
              </a:cxnLst>
              <a:rect l="0" t="0" r="r" b="b"/>
              <a:pathLst>
                <a:path w="1767" h="3298">
                  <a:moveTo>
                    <a:pt x="824" y="3298"/>
                  </a:moveTo>
                  <a:lnTo>
                    <a:pt x="700" y="3243"/>
                  </a:lnTo>
                  <a:lnTo>
                    <a:pt x="566" y="3117"/>
                  </a:lnTo>
                  <a:lnTo>
                    <a:pt x="429" y="2933"/>
                  </a:lnTo>
                  <a:lnTo>
                    <a:pt x="299" y="2716"/>
                  </a:lnTo>
                  <a:lnTo>
                    <a:pt x="180" y="2479"/>
                  </a:lnTo>
                  <a:lnTo>
                    <a:pt x="85" y="2245"/>
                  </a:lnTo>
                  <a:lnTo>
                    <a:pt x="21" y="2028"/>
                  </a:lnTo>
                  <a:lnTo>
                    <a:pt x="0" y="1851"/>
                  </a:lnTo>
                  <a:lnTo>
                    <a:pt x="4" y="1657"/>
                  </a:lnTo>
                  <a:lnTo>
                    <a:pt x="25" y="1475"/>
                  </a:lnTo>
                  <a:lnTo>
                    <a:pt x="60" y="1305"/>
                  </a:lnTo>
                  <a:lnTo>
                    <a:pt x="109" y="1148"/>
                  </a:lnTo>
                  <a:lnTo>
                    <a:pt x="165" y="1002"/>
                  </a:lnTo>
                  <a:lnTo>
                    <a:pt x="233" y="876"/>
                  </a:lnTo>
                  <a:lnTo>
                    <a:pt x="308" y="766"/>
                  </a:lnTo>
                  <a:lnTo>
                    <a:pt x="392" y="676"/>
                  </a:lnTo>
                  <a:lnTo>
                    <a:pt x="468" y="611"/>
                  </a:lnTo>
                  <a:lnTo>
                    <a:pt x="533" y="574"/>
                  </a:lnTo>
                  <a:lnTo>
                    <a:pt x="586" y="554"/>
                  </a:lnTo>
                  <a:lnTo>
                    <a:pt x="630" y="547"/>
                  </a:lnTo>
                  <a:lnTo>
                    <a:pt x="667" y="539"/>
                  </a:lnTo>
                  <a:lnTo>
                    <a:pt x="702" y="527"/>
                  </a:lnTo>
                  <a:lnTo>
                    <a:pt x="733" y="502"/>
                  </a:lnTo>
                  <a:lnTo>
                    <a:pt x="768" y="457"/>
                  </a:lnTo>
                  <a:lnTo>
                    <a:pt x="795" y="390"/>
                  </a:lnTo>
                  <a:lnTo>
                    <a:pt x="817" y="318"/>
                  </a:lnTo>
                  <a:lnTo>
                    <a:pt x="830" y="240"/>
                  </a:lnTo>
                  <a:lnTo>
                    <a:pt x="840" y="169"/>
                  </a:lnTo>
                  <a:lnTo>
                    <a:pt x="844" y="101"/>
                  </a:lnTo>
                  <a:lnTo>
                    <a:pt x="848" y="48"/>
                  </a:lnTo>
                  <a:lnTo>
                    <a:pt x="848" y="12"/>
                  </a:lnTo>
                  <a:lnTo>
                    <a:pt x="850" y="0"/>
                  </a:lnTo>
                  <a:lnTo>
                    <a:pt x="867" y="17"/>
                  </a:lnTo>
                  <a:lnTo>
                    <a:pt x="886" y="37"/>
                  </a:lnTo>
                  <a:lnTo>
                    <a:pt x="906" y="54"/>
                  </a:lnTo>
                  <a:lnTo>
                    <a:pt x="925" y="72"/>
                  </a:lnTo>
                  <a:lnTo>
                    <a:pt x="925" y="83"/>
                  </a:lnTo>
                  <a:lnTo>
                    <a:pt x="929" y="120"/>
                  </a:lnTo>
                  <a:lnTo>
                    <a:pt x="935" y="172"/>
                  </a:lnTo>
                  <a:lnTo>
                    <a:pt x="945" y="238"/>
                  </a:lnTo>
                  <a:lnTo>
                    <a:pt x="954" y="304"/>
                  </a:lnTo>
                  <a:lnTo>
                    <a:pt x="970" y="370"/>
                  </a:lnTo>
                  <a:lnTo>
                    <a:pt x="985" y="424"/>
                  </a:lnTo>
                  <a:lnTo>
                    <a:pt x="1007" y="467"/>
                  </a:lnTo>
                  <a:lnTo>
                    <a:pt x="1038" y="494"/>
                  </a:lnTo>
                  <a:lnTo>
                    <a:pt x="1098" y="521"/>
                  </a:lnTo>
                  <a:lnTo>
                    <a:pt x="1173" y="552"/>
                  </a:lnTo>
                  <a:lnTo>
                    <a:pt x="1261" y="595"/>
                  </a:lnTo>
                  <a:lnTo>
                    <a:pt x="1350" y="647"/>
                  </a:lnTo>
                  <a:lnTo>
                    <a:pt x="1441" y="721"/>
                  </a:lnTo>
                  <a:lnTo>
                    <a:pt x="1523" y="814"/>
                  </a:lnTo>
                  <a:lnTo>
                    <a:pt x="1588" y="936"/>
                  </a:lnTo>
                  <a:lnTo>
                    <a:pt x="1639" y="1080"/>
                  </a:lnTo>
                  <a:lnTo>
                    <a:pt x="1687" y="1243"/>
                  </a:lnTo>
                  <a:lnTo>
                    <a:pt x="1728" y="1421"/>
                  </a:lnTo>
                  <a:lnTo>
                    <a:pt x="1757" y="1613"/>
                  </a:lnTo>
                  <a:lnTo>
                    <a:pt x="1767" y="1813"/>
                  </a:lnTo>
                  <a:lnTo>
                    <a:pt x="1757" y="2024"/>
                  </a:lnTo>
                  <a:lnTo>
                    <a:pt x="1720" y="2237"/>
                  </a:lnTo>
                  <a:lnTo>
                    <a:pt x="1654" y="2458"/>
                  </a:lnTo>
                  <a:lnTo>
                    <a:pt x="1618" y="2532"/>
                  </a:lnTo>
                  <a:lnTo>
                    <a:pt x="1563" y="2640"/>
                  </a:lnTo>
                  <a:lnTo>
                    <a:pt x="1491" y="2766"/>
                  </a:lnTo>
                  <a:lnTo>
                    <a:pt x="1408" y="2904"/>
                  </a:lnTo>
                  <a:lnTo>
                    <a:pt x="1319" y="3034"/>
                  </a:lnTo>
                  <a:lnTo>
                    <a:pt x="1234" y="3148"/>
                  </a:lnTo>
                  <a:lnTo>
                    <a:pt x="1154" y="3232"/>
                  </a:lnTo>
                  <a:lnTo>
                    <a:pt x="1088" y="3276"/>
                  </a:lnTo>
                  <a:lnTo>
                    <a:pt x="1067" y="3280"/>
                  </a:lnTo>
                  <a:lnTo>
                    <a:pt x="1036" y="3284"/>
                  </a:lnTo>
                  <a:lnTo>
                    <a:pt x="997" y="3288"/>
                  </a:lnTo>
                  <a:lnTo>
                    <a:pt x="954" y="3292"/>
                  </a:lnTo>
                  <a:lnTo>
                    <a:pt x="910" y="3294"/>
                  </a:lnTo>
                  <a:lnTo>
                    <a:pt x="873" y="3296"/>
                  </a:lnTo>
                  <a:lnTo>
                    <a:pt x="842" y="3296"/>
                  </a:lnTo>
                  <a:lnTo>
                    <a:pt x="824" y="3298"/>
                  </a:lnTo>
                  <a:close/>
                </a:path>
              </a:pathLst>
            </a:custGeom>
            <a:solidFill>
              <a:srgbClr val="D48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194050" y="2851150"/>
              <a:ext cx="1293813" cy="2605088"/>
            </a:xfrm>
            <a:custGeom>
              <a:avLst/>
              <a:gdLst/>
              <a:ahLst/>
              <a:cxnLst>
                <a:cxn ang="0">
                  <a:pos x="662" y="3228"/>
                </a:cxn>
                <a:cxn ang="0">
                  <a:pos x="408" y="2919"/>
                </a:cxn>
                <a:cxn ang="0">
                  <a:pos x="173" y="2468"/>
                </a:cxn>
                <a:cxn ang="0">
                  <a:pos x="22" y="2018"/>
                </a:cxn>
                <a:cxn ang="0">
                  <a:pos x="4" y="1650"/>
                </a:cxn>
                <a:cxn ang="0">
                  <a:pos x="58" y="1297"/>
                </a:cxn>
                <a:cxn ang="0">
                  <a:pos x="159" y="996"/>
                </a:cxn>
                <a:cxn ang="0">
                  <a:pos x="295" y="762"/>
                </a:cxn>
                <a:cxn ang="0">
                  <a:pos x="440" y="610"/>
                </a:cxn>
                <a:cxn ang="0">
                  <a:pos x="547" y="550"/>
                </a:cxn>
                <a:cxn ang="0">
                  <a:pos x="625" y="535"/>
                </a:cxn>
                <a:cxn ang="0">
                  <a:pos x="687" y="496"/>
                </a:cxn>
                <a:cxn ang="0">
                  <a:pos x="743" y="386"/>
                </a:cxn>
                <a:cxn ang="0">
                  <a:pos x="776" y="238"/>
                </a:cxn>
                <a:cxn ang="0">
                  <a:pos x="790" y="101"/>
                </a:cxn>
                <a:cxn ang="0">
                  <a:pos x="793" y="11"/>
                </a:cxn>
                <a:cxn ang="0">
                  <a:pos x="809" y="13"/>
                </a:cxn>
                <a:cxn ang="0">
                  <a:pos x="844" y="48"/>
                </a:cxn>
                <a:cxn ang="0">
                  <a:pos x="861" y="77"/>
                </a:cxn>
                <a:cxn ang="0">
                  <a:pos x="869" y="166"/>
                </a:cxn>
                <a:cxn ang="0">
                  <a:pos x="888" y="298"/>
                </a:cxn>
                <a:cxn ang="0">
                  <a:pos x="918" y="418"/>
                </a:cxn>
                <a:cxn ang="0">
                  <a:pos x="966" y="488"/>
                </a:cxn>
                <a:cxn ang="0">
                  <a:pos x="1088" y="546"/>
                </a:cxn>
                <a:cxn ang="0">
                  <a:pos x="1251" y="641"/>
                </a:cxn>
                <a:cxn ang="0">
                  <a:pos x="1406" y="808"/>
                </a:cxn>
                <a:cxn ang="0">
                  <a:pos x="1515" y="1074"/>
                </a:cxn>
                <a:cxn ang="0">
                  <a:pos x="1596" y="1413"/>
                </a:cxn>
                <a:cxn ang="0">
                  <a:pos x="1629" y="1803"/>
                </a:cxn>
                <a:cxn ang="0">
                  <a:pos x="1589" y="2225"/>
                </a:cxn>
                <a:cxn ang="0">
                  <a:pos x="1495" y="2520"/>
                </a:cxn>
                <a:cxn ang="0">
                  <a:pos x="1377" y="2755"/>
                </a:cxn>
                <a:cxn ang="0">
                  <a:pos x="1224" y="3022"/>
                </a:cxn>
                <a:cxn ang="0">
                  <a:pos x="1075" y="3222"/>
                </a:cxn>
                <a:cxn ang="0">
                  <a:pos x="995" y="3268"/>
                </a:cxn>
                <a:cxn ang="0">
                  <a:pos x="931" y="3272"/>
                </a:cxn>
                <a:cxn ang="0">
                  <a:pos x="854" y="3278"/>
                </a:cxn>
                <a:cxn ang="0">
                  <a:pos x="790" y="3280"/>
                </a:cxn>
              </a:cxnLst>
              <a:rect l="0" t="0" r="r" b="b"/>
              <a:pathLst>
                <a:path w="1629" h="3282">
                  <a:moveTo>
                    <a:pt x="774" y="3282"/>
                  </a:moveTo>
                  <a:lnTo>
                    <a:pt x="662" y="3228"/>
                  </a:lnTo>
                  <a:lnTo>
                    <a:pt x="537" y="3102"/>
                  </a:lnTo>
                  <a:lnTo>
                    <a:pt x="408" y="2919"/>
                  </a:lnTo>
                  <a:lnTo>
                    <a:pt x="285" y="2704"/>
                  </a:lnTo>
                  <a:lnTo>
                    <a:pt x="173" y="2468"/>
                  </a:lnTo>
                  <a:lnTo>
                    <a:pt x="84" y="2233"/>
                  </a:lnTo>
                  <a:lnTo>
                    <a:pt x="22" y="2018"/>
                  </a:lnTo>
                  <a:lnTo>
                    <a:pt x="0" y="1841"/>
                  </a:lnTo>
                  <a:lnTo>
                    <a:pt x="4" y="1650"/>
                  </a:lnTo>
                  <a:lnTo>
                    <a:pt x="25" y="1467"/>
                  </a:lnTo>
                  <a:lnTo>
                    <a:pt x="58" y="1297"/>
                  </a:lnTo>
                  <a:lnTo>
                    <a:pt x="105" y="1142"/>
                  </a:lnTo>
                  <a:lnTo>
                    <a:pt x="159" y="996"/>
                  </a:lnTo>
                  <a:lnTo>
                    <a:pt x="223" y="870"/>
                  </a:lnTo>
                  <a:lnTo>
                    <a:pt x="295" y="762"/>
                  </a:lnTo>
                  <a:lnTo>
                    <a:pt x="373" y="676"/>
                  </a:lnTo>
                  <a:lnTo>
                    <a:pt x="440" y="610"/>
                  </a:lnTo>
                  <a:lnTo>
                    <a:pt x="499" y="572"/>
                  </a:lnTo>
                  <a:lnTo>
                    <a:pt x="547" y="550"/>
                  </a:lnTo>
                  <a:lnTo>
                    <a:pt x="590" y="543"/>
                  </a:lnTo>
                  <a:lnTo>
                    <a:pt x="625" y="535"/>
                  </a:lnTo>
                  <a:lnTo>
                    <a:pt x="656" y="523"/>
                  </a:lnTo>
                  <a:lnTo>
                    <a:pt x="687" y="496"/>
                  </a:lnTo>
                  <a:lnTo>
                    <a:pt x="718" y="451"/>
                  </a:lnTo>
                  <a:lnTo>
                    <a:pt x="743" y="386"/>
                  </a:lnTo>
                  <a:lnTo>
                    <a:pt x="762" y="314"/>
                  </a:lnTo>
                  <a:lnTo>
                    <a:pt x="776" y="238"/>
                  </a:lnTo>
                  <a:lnTo>
                    <a:pt x="786" y="166"/>
                  </a:lnTo>
                  <a:lnTo>
                    <a:pt x="790" y="101"/>
                  </a:lnTo>
                  <a:lnTo>
                    <a:pt x="793" y="48"/>
                  </a:lnTo>
                  <a:lnTo>
                    <a:pt x="793" y="11"/>
                  </a:lnTo>
                  <a:lnTo>
                    <a:pt x="795" y="0"/>
                  </a:lnTo>
                  <a:lnTo>
                    <a:pt x="809" y="13"/>
                  </a:lnTo>
                  <a:lnTo>
                    <a:pt x="826" y="31"/>
                  </a:lnTo>
                  <a:lnTo>
                    <a:pt x="844" y="48"/>
                  </a:lnTo>
                  <a:lnTo>
                    <a:pt x="861" y="66"/>
                  </a:lnTo>
                  <a:lnTo>
                    <a:pt x="861" y="77"/>
                  </a:lnTo>
                  <a:lnTo>
                    <a:pt x="865" y="114"/>
                  </a:lnTo>
                  <a:lnTo>
                    <a:pt x="869" y="166"/>
                  </a:lnTo>
                  <a:lnTo>
                    <a:pt x="879" y="232"/>
                  </a:lnTo>
                  <a:lnTo>
                    <a:pt x="888" y="298"/>
                  </a:lnTo>
                  <a:lnTo>
                    <a:pt x="902" y="364"/>
                  </a:lnTo>
                  <a:lnTo>
                    <a:pt x="918" y="418"/>
                  </a:lnTo>
                  <a:lnTo>
                    <a:pt x="937" y="461"/>
                  </a:lnTo>
                  <a:lnTo>
                    <a:pt x="966" y="488"/>
                  </a:lnTo>
                  <a:lnTo>
                    <a:pt x="1020" y="515"/>
                  </a:lnTo>
                  <a:lnTo>
                    <a:pt x="1088" y="546"/>
                  </a:lnTo>
                  <a:lnTo>
                    <a:pt x="1170" y="589"/>
                  </a:lnTo>
                  <a:lnTo>
                    <a:pt x="1251" y="641"/>
                  </a:lnTo>
                  <a:lnTo>
                    <a:pt x="1333" y="715"/>
                  </a:lnTo>
                  <a:lnTo>
                    <a:pt x="1406" y="808"/>
                  </a:lnTo>
                  <a:lnTo>
                    <a:pt x="1466" y="930"/>
                  </a:lnTo>
                  <a:lnTo>
                    <a:pt x="1515" y="1074"/>
                  </a:lnTo>
                  <a:lnTo>
                    <a:pt x="1559" y="1237"/>
                  </a:lnTo>
                  <a:lnTo>
                    <a:pt x="1596" y="1413"/>
                  </a:lnTo>
                  <a:lnTo>
                    <a:pt x="1622" y="1603"/>
                  </a:lnTo>
                  <a:lnTo>
                    <a:pt x="1629" y="1803"/>
                  </a:lnTo>
                  <a:lnTo>
                    <a:pt x="1622" y="2012"/>
                  </a:lnTo>
                  <a:lnTo>
                    <a:pt x="1589" y="2225"/>
                  </a:lnTo>
                  <a:lnTo>
                    <a:pt x="1528" y="2446"/>
                  </a:lnTo>
                  <a:lnTo>
                    <a:pt x="1495" y="2520"/>
                  </a:lnTo>
                  <a:lnTo>
                    <a:pt x="1445" y="2629"/>
                  </a:lnTo>
                  <a:lnTo>
                    <a:pt x="1377" y="2755"/>
                  </a:lnTo>
                  <a:lnTo>
                    <a:pt x="1303" y="2892"/>
                  </a:lnTo>
                  <a:lnTo>
                    <a:pt x="1224" y="3022"/>
                  </a:lnTo>
                  <a:lnTo>
                    <a:pt x="1146" y="3136"/>
                  </a:lnTo>
                  <a:lnTo>
                    <a:pt x="1075" y="3222"/>
                  </a:lnTo>
                  <a:lnTo>
                    <a:pt x="1015" y="3266"/>
                  </a:lnTo>
                  <a:lnTo>
                    <a:pt x="995" y="3268"/>
                  </a:lnTo>
                  <a:lnTo>
                    <a:pt x="968" y="3270"/>
                  </a:lnTo>
                  <a:lnTo>
                    <a:pt x="931" y="3272"/>
                  </a:lnTo>
                  <a:lnTo>
                    <a:pt x="894" y="3276"/>
                  </a:lnTo>
                  <a:lnTo>
                    <a:pt x="854" y="3278"/>
                  </a:lnTo>
                  <a:lnTo>
                    <a:pt x="819" y="3280"/>
                  </a:lnTo>
                  <a:lnTo>
                    <a:pt x="790" y="3280"/>
                  </a:lnTo>
                  <a:lnTo>
                    <a:pt x="774" y="3282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246438" y="2851150"/>
              <a:ext cx="1174750" cy="2593975"/>
            </a:xfrm>
            <a:custGeom>
              <a:avLst/>
              <a:gdLst/>
              <a:ahLst/>
              <a:cxnLst>
                <a:cxn ang="0">
                  <a:pos x="615" y="3212"/>
                </a:cxn>
                <a:cxn ang="0">
                  <a:pos x="382" y="2908"/>
                </a:cxn>
                <a:cxn ang="0">
                  <a:pos x="163" y="2460"/>
                </a:cxn>
                <a:cxn ang="0">
                  <a:pos x="22" y="2014"/>
                </a:cxn>
                <a:cxn ang="0">
                  <a:pos x="6" y="1648"/>
                </a:cxn>
                <a:cxn ang="0">
                  <a:pos x="58" y="1297"/>
                </a:cxn>
                <a:cxn ang="0">
                  <a:pos x="153" y="998"/>
                </a:cxn>
                <a:cxn ang="0">
                  <a:pos x="276" y="764"/>
                </a:cxn>
                <a:cxn ang="0">
                  <a:pos x="409" y="612"/>
                </a:cxn>
                <a:cxn ang="0">
                  <a:pos x="506" y="552"/>
                </a:cxn>
                <a:cxn ang="0">
                  <a:pos x="578" y="535"/>
                </a:cxn>
                <a:cxn ang="0">
                  <a:pos x="634" y="496"/>
                </a:cxn>
                <a:cxn ang="0">
                  <a:pos x="685" y="386"/>
                </a:cxn>
                <a:cxn ang="0">
                  <a:pos x="714" y="238"/>
                </a:cxn>
                <a:cxn ang="0">
                  <a:pos x="727" y="101"/>
                </a:cxn>
                <a:cxn ang="0">
                  <a:pos x="731" y="11"/>
                </a:cxn>
                <a:cxn ang="0">
                  <a:pos x="745" y="17"/>
                </a:cxn>
                <a:cxn ang="0">
                  <a:pos x="774" y="50"/>
                </a:cxn>
                <a:cxn ang="0">
                  <a:pos x="790" y="81"/>
                </a:cxn>
                <a:cxn ang="0">
                  <a:pos x="797" y="170"/>
                </a:cxn>
                <a:cxn ang="0">
                  <a:pos x="817" y="302"/>
                </a:cxn>
                <a:cxn ang="0">
                  <a:pos x="844" y="420"/>
                </a:cxn>
                <a:cxn ang="0">
                  <a:pos x="886" y="488"/>
                </a:cxn>
                <a:cxn ang="0">
                  <a:pos x="995" y="546"/>
                </a:cxn>
                <a:cxn ang="0">
                  <a:pos x="1142" y="641"/>
                </a:cxn>
                <a:cxn ang="0">
                  <a:pos x="1280" y="808"/>
                </a:cxn>
                <a:cxn ang="0">
                  <a:pos x="1377" y="1072"/>
                </a:cxn>
                <a:cxn ang="0">
                  <a:pos x="1449" y="1409"/>
                </a:cxn>
                <a:cxn ang="0">
                  <a:pos x="1480" y="1797"/>
                </a:cxn>
                <a:cxn ang="0">
                  <a:pos x="1439" y="2218"/>
                </a:cxn>
                <a:cxn ang="0">
                  <a:pos x="1356" y="2510"/>
                </a:cxn>
                <a:cxn ang="0">
                  <a:pos x="1253" y="2745"/>
                </a:cxn>
                <a:cxn ang="0">
                  <a:pos x="1115" y="3010"/>
                </a:cxn>
                <a:cxn ang="0">
                  <a:pos x="981" y="3210"/>
                </a:cxn>
                <a:cxn ang="0">
                  <a:pos x="910" y="3259"/>
                </a:cxn>
                <a:cxn ang="0">
                  <a:pos x="855" y="3262"/>
                </a:cxn>
                <a:cxn ang="0">
                  <a:pos x="788" y="3266"/>
                </a:cxn>
                <a:cxn ang="0">
                  <a:pos x="731" y="3266"/>
                </a:cxn>
              </a:cxnLst>
              <a:rect l="0" t="0" r="r" b="b"/>
              <a:pathLst>
                <a:path w="1480" h="3266">
                  <a:moveTo>
                    <a:pt x="718" y="3266"/>
                  </a:moveTo>
                  <a:lnTo>
                    <a:pt x="615" y="3212"/>
                  </a:lnTo>
                  <a:lnTo>
                    <a:pt x="502" y="3088"/>
                  </a:lnTo>
                  <a:lnTo>
                    <a:pt x="382" y="2908"/>
                  </a:lnTo>
                  <a:lnTo>
                    <a:pt x="268" y="2694"/>
                  </a:lnTo>
                  <a:lnTo>
                    <a:pt x="163" y="2460"/>
                  </a:lnTo>
                  <a:lnTo>
                    <a:pt x="78" y="2229"/>
                  </a:lnTo>
                  <a:lnTo>
                    <a:pt x="22" y="2014"/>
                  </a:lnTo>
                  <a:lnTo>
                    <a:pt x="0" y="1841"/>
                  </a:lnTo>
                  <a:lnTo>
                    <a:pt x="6" y="1648"/>
                  </a:lnTo>
                  <a:lnTo>
                    <a:pt x="27" y="1465"/>
                  </a:lnTo>
                  <a:lnTo>
                    <a:pt x="58" y="1297"/>
                  </a:lnTo>
                  <a:lnTo>
                    <a:pt x="103" y="1142"/>
                  </a:lnTo>
                  <a:lnTo>
                    <a:pt x="153" y="998"/>
                  </a:lnTo>
                  <a:lnTo>
                    <a:pt x="212" y="874"/>
                  </a:lnTo>
                  <a:lnTo>
                    <a:pt x="276" y="764"/>
                  </a:lnTo>
                  <a:lnTo>
                    <a:pt x="347" y="676"/>
                  </a:lnTo>
                  <a:lnTo>
                    <a:pt x="409" y="612"/>
                  </a:lnTo>
                  <a:lnTo>
                    <a:pt x="462" y="574"/>
                  </a:lnTo>
                  <a:lnTo>
                    <a:pt x="506" y="552"/>
                  </a:lnTo>
                  <a:lnTo>
                    <a:pt x="545" y="544"/>
                  </a:lnTo>
                  <a:lnTo>
                    <a:pt x="578" y="535"/>
                  </a:lnTo>
                  <a:lnTo>
                    <a:pt x="607" y="523"/>
                  </a:lnTo>
                  <a:lnTo>
                    <a:pt x="634" y="496"/>
                  </a:lnTo>
                  <a:lnTo>
                    <a:pt x="663" y="451"/>
                  </a:lnTo>
                  <a:lnTo>
                    <a:pt x="685" y="386"/>
                  </a:lnTo>
                  <a:lnTo>
                    <a:pt x="702" y="314"/>
                  </a:lnTo>
                  <a:lnTo>
                    <a:pt x="714" y="238"/>
                  </a:lnTo>
                  <a:lnTo>
                    <a:pt x="724" y="166"/>
                  </a:lnTo>
                  <a:lnTo>
                    <a:pt x="727" y="101"/>
                  </a:lnTo>
                  <a:lnTo>
                    <a:pt x="731" y="48"/>
                  </a:lnTo>
                  <a:lnTo>
                    <a:pt x="731" y="11"/>
                  </a:lnTo>
                  <a:lnTo>
                    <a:pt x="733" y="0"/>
                  </a:lnTo>
                  <a:lnTo>
                    <a:pt x="745" y="17"/>
                  </a:lnTo>
                  <a:lnTo>
                    <a:pt x="758" y="35"/>
                  </a:lnTo>
                  <a:lnTo>
                    <a:pt x="774" y="50"/>
                  </a:lnTo>
                  <a:lnTo>
                    <a:pt x="790" y="70"/>
                  </a:lnTo>
                  <a:lnTo>
                    <a:pt x="790" y="81"/>
                  </a:lnTo>
                  <a:lnTo>
                    <a:pt x="793" y="118"/>
                  </a:lnTo>
                  <a:lnTo>
                    <a:pt x="797" y="170"/>
                  </a:lnTo>
                  <a:lnTo>
                    <a:pt x="807" y="236"/>
                  </a:lnTo>
                  <a:lnTo>
                    <a:pt x="817" y="302"/>
                  </a:lnTo>
                  <a:lnTo>
                    <a:pt x="828" y="366"/>
                  </a:lnTo>
                  <a:lnTo>
                    <a:pt x="844" y="420"/>
                  </a:lnTo>
                  <a:lnTo>
                    <a:pt x="861" y="461"/>
                  </a:lnTo>
                  <a:lnTo>
                    <a:pt x="886" y="488"/>
                  </a:lnTo>
                  <a:lnTo>
                    <a:pt x="935" y="515"/>
                  </a:lnTo>
                  <a:lnTo>
                    <a:pt x="995" y="546"/>
                  </a:lnTo>
                  <a:lnTo>
                    <a:pt x="1069" y="589"/>
                  </a:lnTo>
                  <a:lnTo>
                    <a:pt x="1142" y="641"/>
                  </a:lnTo>
                  <a:lnTo>
                    <a:pt x="1216" y="715"/>
                  </a:lnTo>
                  <a:lnTo>
                    <a:pt x="1280" y="808"/>
                  </a:lnTo>
                  <a:lnTo>
                    <a:pt x="1334" y="930"/>
                  </a:lnTo>
                  <a:lnTo>
                    <a:pt x="1377" y="1072"/>
                  </a:lnTo>
                  <a:lnTo>
                    <a:pt x="1416" y="1233"/>
                  </a:lnTo>
                  <a:lnTo>
                    <a:pt x="1449" y="1409"/>
                  </a:lnTo>
                  <a:lnTo>
                    <a:pt x="1472" y="1599"/>
                  </a:lnTo>
                  <a:lnTo>
                    <a:pt x="1480" y="1797"/>
                  </a:lnTo>
                  <a:lnTo>
                    <a:pt x="1472" y="2006"/>
                  </a:lnTo>
                  <a:lnTo>
                    <a:pt x="1439" y="2218"/>
                  </a:lnTo>
                  <a:lnTo>
                    <a:pt x="1385" y="2437"/>
                  </a:lnTo>
                  <a:lnTo>
                    <a:pt x="1356" y="2510"/>
                  </a:lnTo>
                  <a:lnTo>
                    <a:pt x="1311" y="2619"/>
                  </a:lnTo>
                  <a:lnTo>
                    <a:pt x="1253" y="2745"/>
                  </a:lnTo>
                  <a:lnTo>
                    <a:pt x="1187" y="2881"/>
                  </a:lnTo>
                  <a:lnTo>
                    <a:pt x="1115" y="3010"/>
                  </a:lnTo>
                  <a:lnTo>
                    <a:pt x="1047" y="3125"/>
                  </a:lnTo>
                  <a:lnTo>
                    <a:pt x="981" y="3210"/>
                  </a:lnTo>
                  <a:lnTo>
                    <a:pt x="927" y="3257"/>
                  </a:lnTo>
                  <a:lnTo>
                    <a:pt x="910" y="3259"/>
                  </a:lnTo>
                  <a:lnTo>
                    <a:pt x="886" y="3261"/>
                  </a:lnTo>
                  <a:lnTo>
                    <a:pt x="855" y="3262"/>
                  </a:lnTo>
                  <a:lnTo>
                    <a:pt x="822" y="3266"/>
                  </a:lnTo>
                  <a:lnTo>
                    <a:pt x="788" y="3266"/>
                  </a:lnTo>
                  <a:lnTo>
                    <a:pt x="757" y="3266"/>
                  </a:lnTo>
                  <a:lnTo>
                    <a:pt x="731" y="3266"/>
                  </a:lnTo>
                  <a:lnTo>
                    <a:pt x="718" y="3266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308350" y="2851150"/>
              <a:ext cx="1042988" cy="2582863"/>
            </a:xfrm>
            <a:custGeom>
              <a:avLst/>
              <a:gdLst/>
              <a:ahLst/>
              <a:cxnLst>
                <a:cxn ang="0">
                  <a:pos x="560" y="3197"/>
                </a:cxn>
                <a:cxn ang="0">
                  <a:pos x="349" y="2896"/>
                </a:cxn>
                <a:cxn ang="0">
                  <a:pos x="147" y="2452"/>
                </a:cxn>
                <a:cxn ang="0">
                  <a:pos x="17" y="2010"/>
                </a:cxn>
                <a:cxn ang="0">
                  <a:pos x="4" y="1644"/>
                </a:cxn>
                <a:cxn ang="0">
                  <a:pos x="50" y="1297"/>
                </a:cxn>
                <a:cxn ang="0">
                  <a:pos x="137" y="1000"/>
                </a:cxn>
                <a:cxn ang="0">
                  <a:pos x="248" y="767"/>
                </a:cxn>
                <a:cxn ang="0">
                  <a:pos x="364" y="616"/>
                </a:cxn>
                <a:cxn ang="0">
                  <a:pos x="454" y="556"/>
                </a:cxn>
                <a:cxn ang="0">
                  <a:pos x="520" y="537"/>
                </a:cxn>
                <a:cxn ang="0">
                  <a:pos x="572" y="496"/>
                </a:cxn>
                <a:cxn ang="0">
                  <a:pos x="618" y="386"/>
                </a:cxn>
                <a:cxn ang="0">
                  <a:pos x="642" y="238"/>
                </a:cxn>
                <a:cxn ang="0">
                  <a:pos x="651" y="101"/>
                </a:cxn>
                <a:cxn ang="0">
                  <a:pos x="653" y="11"/>
                </a:cxn>
                <a:cxn ang="0">
                  <a:pos x="669" y="17"/>
                </a:cxn>
                <a:cxn ang="0">
                  <a:pos x="696" y="52"/>
                </a:cxn>
                <a:cxn ang="0">
                  <a:pos x="712" y="81"/>
                </a:cxn>
                <a:cxn ang="0">
                  <a:pos x="717" y="170"/>
                </a:cxn>
                <a:cxn ang="0">
                  <a:pos x="731" y="302"/>
                </a:cxn>
                <a:cxn ang="0">
                  <a:pos x="754" y="420"/>
                </a:cxn>
                <a:cxn ang="0">
                  <a:pos x="791" y="486"/>
                </a:cxn>
                <a:cxn ang="0">
                  <a:pos x="890" y="544"/>
                </a:cxn>
                <a:cxn ang="0">
                  <a:pos x="1018" y="638"/>
                </a:cxn>
                <a:cxn ang="0">
                  <a:pos x="1142" y="802"/>
                </a:cxn>
                <a:cxn ang="0">
                  <a:pos x="1227" y="1068"/>
                </a:cxn>
                <a:cxn ang="0">
                  <a:pos x="1287" y="1405"/>
                </a:cxn>
                <a:cxn ang="0">
                  <a:pos x="1315" y="1793"/>
                </a:cxn>
                <a:cxn ang="0">
                  <a:pos x="1280" y="2212"/>
                </a:cxn>
                <a:cxn ang="0">
                  <a:pos x="1204" y="2504"/>
                </a:cxn>
                <a:cxn ang="0">
                  <a:pos x="1115" y="2737"/>
                </a:cxn>
                <a:cxn ang="0">
                  <a:pos x="997" y="3003"/>
                </a:cxn>
                <a:cxn ang="0">
                  <a:pos x="878" y="3200"/>
                </a:cxn>
                <a:cxn ang="0">
                  <a:pos x="814" y="3247"/>
                </a:cxn>
                <a:cxn ang="0">
                  <a:pos x="768" y="3251"/>
                </a:cxn>
                <a:cxn ang="0">
                  <a:pos x="712" y="3253"/>
                </a:cxn>
                <a:cxn ang="0">
                  <a:pos x="663" y="3251"/>
                </a:cxn>
              </a:cxnLst>
              <a:rect l="0" t="0" r="r" b="b"/>
              <a:pathLst>
                <a:path w="1315" h="3253">
                  <a:moveTo>
                    <a:pt x="651" y="3251"/>
                  </a:moveTo>
                  <a:lnTo>
                    <a:pt x="560" y="3197"/>
                  </a:lnTo>
                  <a:lnTo>
                    <a:pt x="457" y="3074"/>
                  </a:lnTo>
                  <a:lnTo>
                    <a:pt x="349" y="2896"/>
                  </a:lnTo>
                  <a:lnTo>
                    <a:pt x="244" y="2685"/>
                  </a:lnTo>
                  <a:lnTo>
                    <a:pt x="147" y="2452"/>
                  </a:lnTo>
                  <a:lnTo>
                    <a:pt x="70" y="2221"/>
                  </a:lnTo>
                  <a:lnTo>
                    <a:pt x="17" y="2010"/>
                  </a:lnTo>
                  <a:lnTo>
                    <a:pt x="0" y="1836"/>
                  </a:lnTo>
                  <a:lnTo>
                    <a:pt x="4" y="1644"/>
                  </a:lnTo>
                  <a:lnTo>
                    <a:pt x="21" y="1465"/>
                  </a:lnTo>
                  <a:lnTo>
                    <a:pt x="50" y="1297"/>
                  </a:lnTo>
                  <a:lnTo>
                    <a:pt x="91" y="1142"/>
                  </a:lnTo>
                  <a:lnTo>
                    <a:pt x="137" y="1000"/>
                  </a:lnTo>
                  <a:lnTo>
                    <a:pt x="192" y="876"/>
                  </a:lnTo>
                  <a:lnTo>
                    <a:pt x="248" y="767"/>
                  </a:lnTo>
                  <a:lnTo>
                    <a:pt x="310" y="680"/>
                  </a:lnTo>
                  <a:lnTo>
                    <a:pt x="364" y="616"/>
                  </a:lnTo>
                  <a:lnTo>
                    <a:pt x="413" y="577"/>
                  </a:lnTo>
                  <a:lnTo>
                    <a:pt x="454" y="556"/>
                  </a:lnTo>
                  <a:lnTo>
                    <a:pt x="490" y="546"/>
                  </a:lnTo>
                  <a:lnTo>
                    <a:pt x="520" y="537"/>
                  </a:lnTo>
                  <a:lnTo>
                    <a:pt x="547" y="523"/>
                  </a:lnTo>
                  <a:lnTo>
                    <a:pt x="572" y="496"/>
                  </a:lnTo>
                  <a:lnTo>
                    <a:pt x="599" y="451"/>
                  </a:lnTo>
                  <a:lnTo>
                    <a:pt x="618" y="386"/>
                  </a:lnTo>
                  <a:lnTo>
                    <a:pt x="632" y="314"/>
                  </a:lnTo>
                  <a:lnTo>
                    <a:pt x="642" y="238"/>
                  </a:lnTo>
                  <a:lnTo>
                    <a:pt x="649" y="166"/>
                  </a:lnTo>
                  <a:lnTo>
                    <a:pt x="651" y="101"/>
                  </a:lnTo>
                  <a:lnTo>
                    <a:pt x="653" y="48"/>
                  </a:lnTo>
                  <a:lnTo>
                    <a:pt x="653" y="11"/>
                  </a:lnTo>
                  <a:lnTo>
                    <a:pt x="655" y="0"/>
                  </a:lnTo>
                  <a:lnTo>
                    <a:pt x="669" y="17"/>
                  </a:lnTo>
                  <a:lnTo>
                    <a:pt x="682" y="37"/>
                  </a:lnTo>
                  <a:lnTo>
                    <a:pt x="696" y="52"/>
                  </a:lnTo>
                  <a:lnTo>
                    <a:pt x="712" y="70"/>
                  </a:lnTo>
                  <a:lnTo>
                    <a:pt x="712" y="81"/>
                  </a:lnTo>
                  <a:lnTo>
                    <a:pt x="713" y="118"/>
                  </a:lnTo>
                  <a:lnTo>
                    <a:pt x="717" y="170"/>
                  </a:lnTo>
                  <a:lnTo>
                    <a:pt x="725" y="236"/>
                  </a:lnTo>
                  <a:lnTo>
                    <a:pt x="731" y="302"/>
                  </a:lnTo>
                  <a:lnTo>
                    <a:pt x="743" y="366"/>
                  </a:lnTo>
                  <a:lnTo>
                    <a:pt x="754" y="420"/>
                  </a:lnTo>
                  <a:lnTo>
                    <a:pt x="768" y="461"/>
                  </a:lnTo>
                  <a:lnTo>
                    <a:pt x="791" y="486"/>
                  </a:lnTo>
                  <a:lnTo>
                    <a:pt x="834" y="513"/>
                  </a:lnTo>
                  <a:lnTo>
                    <a:pt x="890" y="544"/>
                  </a:lnTo>
                  <a:lnTo>
                    <a:pt x="954" y="585"/>
                  </a:lnTo>
                  <a:lnTo>
                    <a:pt x="1018" y="638"/>
                  </a:lnTo>
                  <a:lnTo>
                    <a:pt x="1084" y="709"/>
                  </a:lnTo>
                  <a:lnTo>
                    <a:pt x="1142" y="802"/>
                  </a:lnTo>
                  <a:lnTo>
                    <a:pt x="1191" y="924"/>
                  </a:lnTo>
                  <a:lnTo>
                    <a:pt x="1227" y="1068"/>
                  </a:lnTo>
                  <a:lnTo>
                    <a:pt x="1260" y="1231"/>
                  </a:lnTo>
                  <a:lnTo>
                    <a:pt x="1287" y="1405"/>
                  </a:lnTo>
                  <a:lnTo>
                    <a:pt x="1309" y="1595"/>
                  </a:lnTo>
                  <a:lnTo>
                    <a:pt x="1315" y="1793"/>
                  </a:lnTo>
                  <a:lnTo>
                    <a:pt x="1307" y="2000"/>
                  </a:lnTo>
                  <a:lnTo>
                    <a:pt x="1280" y="2212"/>
                  </a:lnTo>
                  <a:lnTo>
                    <a:pt x="1231" y="2431"/>
                  </a:lnTo>
                  <a:lnTo>
                    <a:pt x="1204" y="2504"/>
                  </a:lnTo>
                  <a:lnTo>
                    <a:pt x="1165" y="2611"/>
                  </a:lnTo>
                  <a:lnTo>
                    <a:pt x="1115" y="2737"/>
                  </a:lnTo>
                  <a:lnTo>
                    <a:pt x="1059" y="2873"/>
                  </a:lnTo>
                  <a:lnTo>
                    <a:pt x="997" y="3003"/>
                  </a:lnTo>
                  <a:lnTo>
                    <a:pt x="935" y="3117"/>
                  </a:lnTo>
                  <a:lnTo>
                    <a:pt x="878" y="3200"/>
                  </a:lnTo>
                  <a:lnTo>
                    <a:pt x="830" y="3245"/>
                  </a:lnTo>
                  <a:lnTo>
                    <a:pt x="814" y="3247"/>
                  </a:lnTo>
                  <a:lnTo>
                    <a:pt x="795" y="3251"/>
                  </a:lnTo>
                  <a:lnTo>
                    <a:pt x="768" y="3251"/>
                  </a:lnTo>
                  <a:lnTo>
                    <a:pt x="741" y="3253"/>
                  </a:lnTo>
                  <a:lnTo>
                    <a:pt x="712" y="3253"/>
                  </a:lnTo>
                  <a:lnTo>
                    <a:pt x="684" y="3253"/>
                  </a:lnTo>
                  <a:lnTo>
                    <a:pt x="663" y="3251"/>
                  </a:lnTo>
                  <a:lnTo>
                    <a:pt x="651" y="325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368675" y="2854325"/>
              <a:ext cx="909638" cy="2570163"/>
            </a:xfrm>
            <a:custGeom>
              <a:avLst/>
              <a:gdLst/>
              <a:ahLst/>
              <a:cxnLst>
                <a:cxn ang="0">
                  <a:pos x="510" y="3179"/>
                </a:cxn>
                <a:cxn ang="0">
                  <a:pos x="318" y="2880"/>
                </a:cxn>
                <a:cxn ang="0">
                  <a:pos x="134" y="2438"/>
                </a:cxn>
                <a:cxn ang="0">
                  <a:pos x="16" y="2000"/>
                </a:cxn>
                <a:cxn ang="0">
                  <a:pos x="4" y="1636"/>
                </a:cxn>
                <a:cxn ang="0">
                  <a:pos x="47" y="1291"/>
                </a:cxn>
                <a:cxn ang="0">
                  <a:pos x="125" y="996"/>
                </a:cxn>
                <a:cxn ang="0">
                  <a:pos x="225" y="769"/>
                </a:cxn>
                <a:cxn ang="0">
                  <a:pos x="326" y="616"/>
                </a:cxn>
                <a:cxn ang="0">
                  <a:pos x="404" y="554"/>
                </a:cxn>
                <a:cxn ang="0">
                  <a:pos x="464" y="533"/>
                </a:cxn>
                <a:cxn ang="0">
                  <a:pos x="512" y="492"/>
                </a:cxn>
                <a:cxn ang="0">
                  <a:pos x="553" y="382"/>
                </a:cxn>
                <a:cxn ang="0">
                  <a:pos x="574" y="236"/>
                </a:cxn>
                <a:cxn ang="0">
                  <a:pos x="582" y="98"/>
                </a:cxn>
                <a:cxn ang="0">
                  <a:pos x="584" y="11"/>
                </a:cxn>
                <a:cxn ang="0">
                  <a:pos x="598" y="15"/>
                </a:cxn>
                <a:cxn ang="0">
                  <a:pos x="621" y="48"/>
                </a:cxn>
                <a:cxn ang="0">
                  <a:pos x="633" y="77"/>
                </a:cxn>
                <a:cxn ang="0">
                  <a:pos x="638" y="166"/>
                </a:cxn>
                <a:cxn ang="0">
                  <a:pos x="652" y="298"/>
                </a:cxn>
                <a:cxn ang="0">
                  <a:pos x="671" y="416"/>
                </a:cxn>
                <a:cxn ang="0">
                  <a:pos x="702" y="482"/>
                </a:cxn>
                <a:cxn ang="0">
                  <a:pos x="784" y="540"/>
                </a:cxn>
                <a:cxn ang="0">
                  <a:pos x="896" y="634"/>
                </a:cxn>
                <a:cxn ang="0">
                  <a:pos x="1001" y="798"/>
                </a:cxn>
                <a:cxn ang="0">
                  <a:pos x="1075" y="1062"/>
                </a:cxn>
                <a:cxn ang="0">
                  <a:pos x="1125" y="1395"/>
                </a:cxn>
                <a:cxn ang="0">
                  <a:pos x="1147" y="1781"/>
                </a:cxn>
                <a:cxn ang="0">
                  <a:pos x="1116" y="2200"/>
                </a:cxn>
                <a:cxn ang="0">
                  <a:pos x="1052" y="2491"/>
                </a:cxn>
                <a:cxn ang="0">
                  <a:pos x="976" y="2723"/>
                </a:cxn>
                <a:cxn ang="0">
                  <a:pos x="873" y="2989"/>
                </a:cxn>
                <a:cxn ang="0">
                  <a:pos x="772" y="3187"/>
                </a:cxn>
                <a:cxn ang="0">
                  <a:pos x="722" y="3233"/>
                </a:cxn>
                <a:cxn ang="0">
                  <a:pos x="681" y="3235"/>
                </a:cxn>
                <a:cxn ang="0">
                  <a:pos x="637" y="3235"/>
                </a:cxn>
                <a:cxn ang="0">
                  <a:pos x="600" y="3231"/>
                </a:cxn>
              </a:cxnLst>
              <a:rect l="0" t="0" r="r" b="b"/>
              <a:pathLst>
                <a:path w="1147" h="3237">
                  <a:moveTo>
                    <a:pt x="592" y="3231"/>
                  </a:moveTo>
                  <a:lnTo>
                    <a:pt x="510" y="3179"/>
                  </a:lnTo>
                  <a:lnTo>
                    <a:pt x="417" y="3059"/>
                  </a:lnTo>
                  <a:lnTo>
                    <a:pt x="318" y="2880"/>
                  </a:lnTo>
                  <a:lnTo>
                    <a:pt x="223" y="2669"/>
                  </a:lnTo>
                  <a:lnTo>
                    <a:pt x="134" y="2438"/>
                  </a:lnTo>
                  <a:lnTo>
                    <a:pt x="64" y="2210"/>
                  </a:lnTo>
                  <a:lnTo>
                    <a:pt x="16" y="2000"/>
                  </a:lnTo>
                  <a:lnTo>
                    <a:pt x="0" y="1828"/>
                  </a:lnTo>
                  <a:lnTo>
                    <a:pt x="4" y="1636"/>
                  </a:lnTo>
                  <a:lnTo>
                    <a:pt x="20" y="1457"/>
                  </a:lnTo>
                  <a:lnTo>
                    <a:pt x="47" y="1291"/>
                  </a:lnTo>
                  <a:lnTo>
                    <a:pt x="84" y="1138"/>
                  </a:lnTo>
                  <a:lnTo>
                    <a:pt x="125" y="996"/>
                  </a:lnTo>
                  <a:lnTo>
                    <a:pt x="173" y="874"/>
                  </a:lnTo>
                  <a:lnTo>
                    <a:pt x="225" y="769"/>
                  </a:lnTo>
                  <a:lnTo>
                    <a:pt x="280" y="682"/>
                  </a:lnTo>
                  <a:lnTo>
                    <a:pt x="326" y="616"/>
                  </a:lnTo>
                  <a:lnTo>
                    <a:pt x="369" y="577"/>
                  </a:lnTo>
                  <a:lnTo>
                    <a:pt x="404" y="554"/>
                  </a:lnTo>
                  <a:lnTo>
                    <a:pt x="437" y="544"/>
                  </a:lnTo>
                  <a:lnTo>
                    <a:pt x="464" y="533"/>
                  </a:lnTo>
                  <a:lnTo>
                    <a:pt x="489" y="519"/>
                  </a:lnTo>
                  <a:lnTo>
                    <a:pt x="512" y="492"/>
                  </a:lnTo>
                  <a:lnTo>
                    <a:pt x="536" y="447"/>
                  </a:lnTo>
                  <a:lnTo>
                    <a:pt x="553" y="382"/>
                  </a:lnTo>
                  <a:lnTo>
                    <a:pt x="567" y="312"/>
                  </a:lnTo>
                  <a:lnTo>
                    <a:pt x="574" y="236"/>
                  </a:lnTo>
                  <a:lnTo>
                    <a:pt x="580" y="164"/>
                  </a:lnTo>
                  <a:lnTo>
                    <a:pt x="582" y="98"/>
                  </a:lnTo>
                  <a:lnTo>
                    <a:pt x="584" y="46"/>
                  </a:lnTo>
                  <a:lnTo>
                    <a:pt x="584" y="11"/>
                  </a:lnTo>
                  <a:lnTo>
                    <a:pt x="586" y="0"/>
                  </a:lnTo>
                  <a:lnTo>
                    <a:pt x="598" y="15"/>
                  </a:lnTo>
                  <a:lnTo>
                    <a:pt x="609" y="33"/>
                  </a:lnTo>
                  <a:lnTo>
                    <a:pt x="621" y="48"/>
                  </a:lnTo>
                  <a:lnTo>
                    <a:pt x="633" y="66"/>
                  </a:lnTo>
                  <a:lnTo>
                    <a:pt x="633" y="77"/>
                  </a:lnTo>
                  <a:lnTo>
                    <a:pt x="635" y="114"/>
                  </a:lnTo>
                  <a:lnTo>
                    <a:pt x="638" y="166"/>
                  </a:lnTo>
                  <a:lnTo>
                    <a:pt x="646" y="232"/>
                  </a:lnTo>
                  <a:lnTo>
                    <a:pt x="652" y="298"/>
                  </a:lnTo>
                  <a:lnTo>
                    <a:pt x="662" y="362"/>
                  </a:lnTo>
                  <a:lnTo>
                    <a:pt x="671" y="416"/>
                  </a:lnTo>
                  <a:lnTo>
                    <a:pt x="683" y="457"/>
                  </a:lnTo>
                  <a:lnTo>
                    <a:pt x="702" y="482"/>
                  </a:lnTo>
                  <a:lnTo>
                    <a:pt x="737" y="509"/>
                  </a:lnTo>
                  <a:lnTo>
                    <a:pt x="784" y="540"/>
                  </a:lnTo>
                  <a:lnTo>
                    <a:pt x="840" y="581"/>
                  </a:lnTo>
                  <a:lnTo>
                    <a:pt x="896" y="634"/>
                  </a:lnTo>
                  <a:lnTo>
                    <a:pt x="953" y="705"/>
                  </a:lnTo>
                  <a:lnTo>
                    <a:pt x="1001" y="798"/>
                  </a:lnTo>
                  <a:lnTo>
                    <a:pt x="1044" y="920"/>
                  </a:lnTo>
                  <a:lnTo>
                    <a:pt x="1075" y="1062"/>
                  </a:lnTo>
                  <a:lnTo>
                    <a:pt x="1104" y="1223"/>
                  </a:lnTo>
                  <a:lnTo>
                    <a:pt x="1125" y="1395"/>
                  </a:lnTo>
                  <a:lnTo>
                    <a:pt x="1143" y="1585"/>
                  </a:lnTo>
                  <a:lnTo>
                    <a:pt x="1147" y="1781"/>
                  </a:lnTo>
                  <a:lnTo>
                    <a:pt x="1139" y="1989"/>
                  </a:lnTo>
                  <a:lnTo>
                    <a:pt x="1116" y="2200"/>
                  </a:lnTo>
                  <a:lnTo>
                    <a:pt x="1075" y="2417"/>
                  </a:lnTo>
                  <a:lnTo>
                    <a:pt x="1052" y="2491"/>
                  </a:lnTo>
                  <a:lnTo>
                    <a:pt x="1019" y="2597"/>
                  </a:lnTo>
                  <a:lnTo>
                    <a:pt x="976" y="2723"/>
                  </a:lnTo>
                  <a:lnTo>
                    <a:pt x="927" y="2859"/>
                  </a:lnTo>
                  <a:lnTo>
                    <a:pt x="873" y="2989"/>
                  </a:lnTo>
                  <a:lnTo>
                    <a:pt x="821" y="3103"/>
                  </a:lnTo>
                  <a:lnTo>
                    <a:pt x="772" y="3187"/>
                  </a:lnTo>
                  <a:lnTo>
                    <a:pt x="733" y="3231"/>
                  </a:lnTo>
                  <a:lnTo>
                    <a:pt x="722" y="3233"/>
                  </a:lnTo>
                  <a:lnTo>
                    <a:pt x="704" y="3235"/>
                  </a:lnTo>
                  <a:lnTo>
                    <a:pt x="681" y="3235"/>
                  </a:lnTo>
                  <a:lnTo>
                    <a:pt x="660" y="3237"/>
                  </a:lnTo>
                  <a:lnTo>
                    <a:pt x="637" y="3235"/>
                  </a:lnTo>
                  <a:lnTo>
                    <a:pt x="615" y="3233"/>
                  </a:lnTo>
                  <a:lnTo>
                    <a:pt x="600" y="3231"/>
                  </a:lnTo>
                  <a:lnTo>
                    <a:pt x="592" y="323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432175" y="2854325"/>
              <a:ext cx="766763" cy="2559050"/>
            </a:xfrm>
            <a:custGeom>
              <a:avLst/>
              <a:gdLst/>
              <a:ahLst/>
              <a:cxnLst>
                <a:cxn ang="0">
                  <a:pos x="452" y="3163"/>
                </a:cxn>
                <a:cxn ang="0">
                  <a:pos x="287" y="2867"/>
                </a:cxn>
                <a:cxn ang="0">
                  <a:pos x="124" y="2429"/>
                </a:cxn>
                <a:cxn ang="0">
                  <a:pos x="15" y="1993"/>
                </a:cxn>
                <a:cxn ang="0">
                  <a:pos x="4" y="1632"/>
                </a:cxn>
                <a:cxn ang="0">
                  <a:pos x="46" y="1287"/>
                </a:cxn>
                <a:cxn ang="0">
                  <a:pos x="116" y="996"/>
                </a:cxn>
                <a:cxn ang="0">
                  <a:pos x="203" y="769"/>
                </a:cxn>
                <a:cxn ang="0">
                  <a:pos x="287" y="618"/>
                </a:cxn>
                <a:cxn ang="0">
                  <a:pos x="353" y="554"/>
                </a:cxn>
                <a:cxn ang="0">
                  <a:pos x="405" y="535"/>
                </a:cxn>
                <a:cxn ang="0">
                  <a:pos x="450" y="492"/>
                </a:cxn>
                <a:cxn ang="0">
                  <a:pos x="481" y="382"/>
                </a:cxn>
                <a:cxn ang="0">
                  <a:pos x="498" y="236"/>
                </a:cxn>
                <a:cxn ang="0">
                  <a:pos x="506" y="98"/>
                </a:cxn>
                <a:cxn ang="0">
                  <a:pos x="508" y="11"/>
                </a:cxn>
                <a:cxn ang="0">
                  <a:pos x="516" y="17"/>
                </a:cxn>
                <a:cxn ang="0">
                  <a:pos x="535" y="52"/>
                </a:cxn>
                <a:cxn ang="0">
                  <a:pos x="545" y="83"/>
                </a:cxn>
                <a:cxn ang="0">
                  <a:pos x="549" y="172"/>
                </a:cxn>
                <a:cxn ang="0">
                  <a:pos x="560" y="298"/>
                </a:cxn>
                <a:cxn ang="0">
                  <a:pos x="574" y="416"/>
                </a:cxn>
                <a:cxn ang="0">
                  <a:pos x="603" y="482"/>
                </a:cxn>
                <a:cxn ang="0">
                  <a:pos x="673" y="540"/>
                </a:cxn>
                <a:cxn ang="0">
                  <a:pos x="762" y="634"/>
                </a:cxn>
                <a:cxn ang="0">
                  <a:pos x="845" y="798"/>
                </a:cxn>
                <a:cxn ang="0">
                  <a:pos x="907" y="1062"/>
                </a:cxn>
                <a:cxn ang="0">
                  <a:pos x="950" y="1395"/>
                </a:cxn>
                <a:cxn ang="0">
                  <a:pos x="966" y="1779"/>
                </a:cxn>
                <a:cxn ang="0">
                  <a:pos x="937" y="2192"/>
                </a:cxn>
                <a:cxn ang="0">
                  <a:pos x="884" y="2481"/>
                </a:cxn>
                <a:cxn ang="0">
                  <a:pos x="826" y="2714"/>
                </a:cxn>
                <a:cxn ang="0">
                  <a:pos x="745" y="2979"/>
                </a:cxn>
                <a:cxn ang="0">
                  <a:pos x="665" y="3177"/>
                </a:cxn>
                <a:cxn ang="0">
                  <a:pos x="620" y="3222"/>
                </a:cxn>
                <a:cxn ang="0">
                  <a:pos x="589" y="3224"/>
                </a:cxn>
                <a:cxn ang="0">
                  <a:pos x="555" y="3220"/>
                </a:cxn>
                <a:cxn ang="0">
                  <a:pos x="525" y="3216"/>
                </a:cxn>
              </a:cxnLst>
              <a:rect l="0" t="0" r="r" b="b"/>
              <a:pathLst>
                <a:path w="966" h="3224">
                  <a:moveTo>
                    <a:pt x="520" y="3216"/>
                  </a:moveTo>
                  <a:lnTo>
                    <a:pt x="452" y="3163"/>
                  </a:lnTo>
                  <a:lnTo>
                    <a:pt x="372" y="3041"/>
                  </a:lnTo>
                  <a:lnTo>
                    <a:pt x="287" y="2867"/>
                  </a:lnTo>
                  <a:lnTo>
                    <a:pt x="203" y="2657"/>
                  </a:lnTo>
                  <a:lnTo>
                    <a:pt x="124" y="2429"/>
                  </a:lnTo>
                  <a:lnTo>
                    <a:pt x="60" y="2202"/>
                  </a:lnTo>
                  <a:lnTo>
                    <a:pt x="15" y="1993"/>
                  </a:lnTo>
                  <a:lnTo>
                    <a:pt x="0" y="1822"/>
                  </a:lnTo>
                  <a:lnTo>
                    <a:pt x="4" y="1632"/>
                  </a:lnTo>
                  <a:lnTo>
                    <a:pt x="21" y="1454"/>
                  </a:lnTo>
                  <a:lnTo>
                    <a:pt x="46" y="1287"/>
                  </a:lnTo>
                  <a:lnTo>
                    <a:pt x="79" y="1136"/>
                  </a:lnTo>
                  <a:lnTo>
                    <a:pt x="116" y="996"/>
                  </a:lnTo>
                  <a:lnTo>
                    <a:pt x="159" y="874"/>
                  </a:lnTo>
                  <a:lnTo>
                    <a:pt x="203" y="769"/>
                  </a:lnTo>
                  <a:lnTo>
                    <a:pt x="250" y="682"/>
                  </a:lnTo>
                  <a:lnTo>
                    <a:pt x="287" y="618"/>
                  </a:lnTo>
                  <a:lnTo>
                    <a:pt x="322" y="577"/>
                  </a:lnTo>
                  <a:lnTo>
                    <a:pt x="353" y="554"/>
                  </a:lnTo>
                  <a:lnTo>
                    <a:pt x="382" y="544"/>
                  </a:lnTo>
                  <a:lnTo>
                    <a:pt x="405" y="535"/>
                  </a:lnTo>
                  <a:lnTo>
                    <a:pt x="430" y="521"/>
                  </a:lnTo>
                  <a:lnTo>
                    <a:pt x="450" y="492"/>
                  </a:lnTo>
                  <a:lnTo>
                    <a:pt x="469" y="447"/>
                  </a:lnTo>
                  <a:lnTo>
                    <a:pt x="481" y="382"/>
                  </a:lnTo>
                  <a:lnTo>
                    <a:pt x="492" y="312"/>
                  </a:lnTo>
                  <a:lnTo>
                    <a:pt x="498" y="236"/>
                  </a:lnTo>
                  <a:lnTo>
                    <a:pt x="506" y="164"/>
                  </a:lnTo>
                  <a:lnTo>
                    <a:pt x="506" y="98"/>
                  </a:lnTo>
                  <a:lnTo>
                    <a:pt x="508" y="46"/>
                  </a:lnTo>
                  <a:lnTo>
                    <a:pt x="508" y="11"/>
                  </a:lnTo>
                  <a:lnTo>
                    <a:pt x="510" y="0"/>
                  </a:lnTo>
                  <a:lnTo>
                    <a:pt x="516" y="17"/>
                  </a:lnTo>
                  <a:lnTo>
                    <a:pt x="527" y="34"/>
                  </a:lnTo>
                  <a:lnTo>
                    <a:pt x="535" y="52"/>
                  </a:lnTo>
                  <a:lnTo>
                    <a:pt x="545" y="71"/>
                  </a:lnTo>
                  <a:lnTo>
                    <a:pt x="545" y="83"/>
                  </a:lnTo>
                  <a:lnTo>
                    <a:pt x="547" y="120"/>
                  </a:lnTo>
                  <a:lnTo>
                    <a:pt x="549" y="172"/>
                  </a:lnTo>
                  <a:lnTo>
                    <a:pt x="555" y="234"/>
                  </a:lnTo>
                  <a:lnTo>
                    <a:pt x="560" y="298"/>
                  </a:lnTo>
                  <a:lnTo>
                    <a:pt x="566" y="362"/>
                  </a:lnTo>
                  <a:lnTo>
                    <a:pt x="574" y="416"/>
                  </a:lnTo>
                  <a:lnTo>
                    <a:pt x="586" y="457"/>
                  </a:lnTo>
                  <a:lnTo>
                    <a:pt x="603" y="482"/>
                  </a:lnTo>
                  <a:lnTo>
                    <a:pt x="634" y="509"/>
                  </a:lnTo>
                  <a:lnTo>
                    <a:pt x="673" y="540"/>
                  </a:lnTo>
                  <a:lnTo>
                    <a:pt x="717" y="581"/>
                  </a:lnTo>
                  <a:lnTo>
                    <a:pt x="762" y="634"/>
                  </a:lnTo>
                  <a:lnTo>
                    <a:pt x="807" y="705"/>
                  </a:lnTo>
                  <a:lnTo>
                    <a:pt x="845" y="798"/>
                  </a:lnTo>
                  <a:lnTo>
                    <a:pt x="880" y="920"/>
                  </a:lnTo>
                  <a:lnTo>
                    <a:pt x="907" y="1062"/>
                  </a:lnTo>
                  <a:lnTo>
                    <a:pt x="931" y="1223"/>
                  </a:lnTo>
                  <a:lnTo>
                    <a:pt x="950" y="1395"/>
                  </a:lnTo>
                  <a:lnTo>
                    <a:pt x="964" y="1583"/>
                  </a:lnTo>
                  <a:lnTo>
                    <a:pt x="966" y="1779"/>
                  </a:lnTo>
                  <a:lnTo>
                    <a:pt x="958" y="1983"/>
                  </a:lnTo>
                  <a:lnTo>
                    <a:pt x="937" y="2192"/>
                  </a:lnTo>
                  <a:lnTo>
                    <a:pt x="902" y="2407"/>
                  </a:lnTo>
                  <a:lnTo>
                    <a:pt x="884" y="2481"/>
                  </a:lnTo>
                  <a:lnTo>
                    <a:pt x="859" y="2588"/>
                  </a:lnTo>
                  <a:lnTo>
                    <a:pt x="826" y="2714"/>
                  </a:lnTo>
                  <a:lnTo>
                    <a:pt x="787" y="2849"/>
                  </a:lnTo>
                  <a:lnTo>
                    <a:pt x="745" y="2979"/>
                  </a:lnTo>
                  <a:lnTo>
                    <a:pt x="704" y="3094"/>
                  </a:lnTo>
                  <a:lnTo>
                    <a:pt x="665" y="3177"/>
                  </a:lnTo>
                  <a:lnTo>
                    <a:pt x="632" y="3222"/>
                  </a:lnTo>
                  <a:lnTo>
                    <a:pt x="620" y="3222"/>
                  </a:lnTo>
                  <a:lnTo>
                    <a:pt x="607" y="3224"/>
                  </a:lnTo>
                  <a:lnTo>
                    <a:pt x="589" y="3224"/>
                  </a:lnTo>
                  <a:lnTo>
                    <a:pt x="572" y="3224"/>
                  </a:lnTo>
                  <a:lnTo>
                    <a:pt x="555" y="3220"/>
                  </a:lnTo>
                  <a:lnTo>
                    <a:pt x="539" y="3220"/>
                  </a:lnTo>
                  <a:lnTo>
                    <a:pt x="525" y="3216"/>
                  </a:lnTo>
                  <a:lnTo>
                    <a:pt x="520" y="3216"/>
                  </a:lnTo>
                  <a:close/>
                </a:path>
              </a:pathLst>
            </a:custGeom>
            <a:solidFill>
              <a:srgbClr val="DB96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505200" y="2859088"/>
              <a:ext cx="603250" cy="2543175"/>
            </a:xfrm>
            <a:custGeom>
              <a:avLst/>
              <a:gdLst/>
              <a:ahLst/>
              <a:cxnLst>
                <a:cxn ang="0">
                  <a:pos x="390" y="3143"/>
                </a:cxn>
                <a:cxn ang="0">
                  <a:pos x="250" y="2848"/>
                </a:cxn>
                <a:cxn ang="0">
                  <a:pos x="107" y="2414"/>
                </a:cxn>
                <a:cxn ang="0">
                  <a:pos x="14" y="1980"/>
                </a:cxn>
                <a:cxn ang="0">
                  <a:pos x="4" y="1619"/>
                </a:cxn>
                <a:cxn ang="0">
                  <a:pos x="41" y="1280"/>
                </a:cxn>
                <a:cxn ang="0">
                  <a:pos x="103" y="993"/>
                </a:cxn>
                <a:cxn ang="0">
                  <a:pos x="173" y="768"/>
                </a:cxn>
                <a:cxn ang="0">
                  <a:pos x="239" y="617"/>
                </a:cxn>
                <a:cxn ang="0">
                  <a:pos x="295" y="555"/>
                </a:cxn>
                <a:cxn ang="0">
                  <a:pos x="339" y="532"/>
                </a:cxn>
                <a:cxn ang="0">
                  <a:pos x="376" y="491"/>
                </a:cxn>
                <a:cxn ang="0">
                  <a:pos x="401" y="382"/>
                </a:cxn>
                <a:cxn ang="0">
                  <a:pos x="413" y="235"/>
                </a:cxn>
                <a:cxn ang="0">
                  <a:pos x="419" y="97"/>
                </a:cxn>
                <a:cxn ang="0">
                  <a:pos x="421" y="12"/>
                </a:cxn>
                <a:cxn ang="0">
                  <a:pos x="454" y="66"/>
                </a:cxn>
                <a:cxn ang="0">
                  <a:pos x="454" y="115"/>
                </a:cxn>
                <a:cxn ang="0">
                  <a:pos x="460" y="229"/>
                </a:cxn>
                <a:cxn ang="0">
                  <a:pos x="469" y="357"/>
                </a:cxn>
                <a:cxn ang="0">
                  <a:pos x="485" y="452"/>
                </a:cxn>
                <a:cxn ang="0">
                  <a:pos x="518" y="504"/>
                </a:cxn>
                <a:cxn ang="0">
                  <a:pos x="582" y="576"/>
                </a:cxn>
                <a:cxn ang="0">
                  <a:pos x="650" y="698"/>
                </a:cxn>
                <a:cxn ang="0">
                  <a:pos x="708" y="912"/>
                </a:cxn>
                <a:cxn ang="0">
                  <a:pos x="741" y="1212"/>
                </a:cxn>
                <a:cxn ang="0">
                  <a:pos x="760" y="1571"/>
                </a:cxn>
                <a:cxn ang="0">
                  <a:pos x="754" y="1970"/>
                </a:cxn>
                <a:cxn ang="0">
                  <a:pos x="714" y="2393"/>
                </a:cxn>
                <a:cxn ang="0">
                  <a:pos x="681" y="2573"/>
                </a:cxn>
                <a:cxn ang="0">
                  <a:pos x="628" y="2835"/>
                </a:cxn>
                <a:cxn ang="0">
                  <a:pos x="568" y="3075"/>
                </a:cxn>
                <a:cxn ang="0">
                  <a:pos x="514" y="3201"/>
                </a:cxn>
                <a:cxn ang="0">
                  <a:pos x="498" y="3203"/>
                </a:cxn>
                <a:cxn ang="0">
                  <a:pos x="479" y="3203"/>
                </a:cxn>
                <a:cxn ang="0">
                  <a:pos x="456" y="3199"/>
                </a:cxn>
                <a:cxn ang="0">
                  <a:pos x="444" y="3195"/>
                </a:cxn>
              </a:cxnLst>
              <a:rect l="0" t="0" r="r" b="b"/>
              <a:pathLst>
                <a:path w="760" h="3203">
                  <a:moveTo>
                    <a:pt x="444" y="3195"/>
                  </a:moveTo>
                  <a:lnTo>
                    <a:pt x="390" y="3143"/>
                  </a:lnTo>
                  <a:lnTo>
                    <a:pt x="324" y="3023"/>
                  </a:lnTo>
                  <a:lnTo>
                    <a:pt x="250" y="2848"/>
                  </a:lnTo>
                  <a:lnTo>
                    <a:pt x="176" y="2641"/>
                  </a:lnTo>
                  <a:lnTo>
                    <a:pt x="107" y="2414"/>
                  </a:lnTo>
                  <a:lnTo>
                    <a:pt x="52" y="2189"/>
                  </a:lnTo>
                  <a:lnTo>
                    <a:pt x="14" y="1980"/>
                  </a:lnTo>
                  <a:lnTo>
                    <a:pt x="0" y="1807"/>
                  </a:lnTo>
                  <a:lnTo>
                    <a:pt x="4" y="1619"/>
                  </a:lnTo>
                  <a:lnTo>
                    <a:pt x="19" y="1445"/>
                  </a:lnTo>
                  <a:lnTo>
                    <a:pt x="41" y="1280"/>
                  </a:lnTo>
                  <a:lnTo>
                    <a:pt x="72" y="1131"/>
                  </a:lnTo>
                  <a:lnTo>
                    <a:pt x="103" y="993"/>
                  </a:lnTo>
                  <a:lnTo>
                    <a:pt x="138" y="873"/>
                  </a:lnTo>
                  <a:lnTo>
                    <a:pt x="173" y="768"/>
                  </a:lnTo>
                  <a:lnTo>
                    <a:pt x="209" y="683"/>
                  </a:lnTo>
                  <a:lnTo>
                    <a:pt x="239" y="617"/>
                  </a:lnTo>
                  <a:lnTo>
                    <a:pt x="268" y="578"/>
                  </a:lnTo>
                  <a:lnTo>
                    <a:pt x="295" y="555"/>
                  </a:lnTo>
                  <a:lnTo>
                    <a:pt x="320" y="543"/>
                  </a:lnTo>
                  <a:lnTo>
                    <a:pt x="339" y="532"/>
                  </a:lnTo>
                  <a:lnTo>
                    <a:pt x="359" y="518"/>
                  </a:lnTo>
                  <a:lnTo>
                    <a:pt x="376" y="491"/>
                  </a:lnTo>
                  <a:lnTo>
                    <a:pt x="392" y="448"/>
                  </a:lnTo>
                  <a:lnTo>
                    <a:pt x="401" y="382"/>
                  </a:lnTo>
                  <a:lnTo>
                    <a:pt x="409" y="311"/>
                  </a:lnTo>
                  <a:lnTo>
                    <a:pt x="413" y="235"/>
                  </a:lnTo>
                  <a:lnTo>
                    <a:pt x="419" y="163"/>
                  </a:lnTo>
                  <a:lnTo>
                    <a:pt x="419" y="97"/>
                  </a:lnTo>
                  <a:lnTo>
                    <a:pt x="421" y="47"/>
                  </a:lnTo>
                  <a:lnTo>
                    <a:pt x="421" y="12"/>
                  </a:lnTo>
                  <a:lnTo>
                    <a:pt x="423" y="0"/>
                  </a:lnTo>
                  <a:lnTo>
                    <a:pt x="454" y="66"/>
                  </a:lnTo>
                  <a:lnTo>
                    <a:pt x="454" y="78"/>
                  </a:lnTo>
                  <a:lnTo>
                    <a:pt x="454" y="115"/>
                  </a:lnTo>
                  <a:lnTo>
                    <a:pt x="456" y="167"/>
                  </a:lnTo>
                  <a:lnTo>
                    <a:pt x="460" y="229"/>
                  </a:lnTo>
                  <a:lnTo>
                    <a:pt x="464" y="293"/>
                  </a:lnTo>
                  <a:lnTo>
                    <a:pt x="469" y="357"/>
                  </a:lnTo>
                  <a:lnTo>
                    <a:pt x="475" y="411"/>
                  </a:lnTo>
                  <a:lnTo>
                    <a:pt x="485" y="452"/>
                  </a:lnTo>
                  <a:lnTo>
                    <a:pt x="496" y="477"/>
                  </a:lnTo>
                  <a:lnTo>
                    <a:pt x="518" y="504"/>
                  </a:lnTo>
                  <a:lnTo>
                    <a:pt x="547" y="535"/>
                  </a:lnTo>
                  <a:lnTo>
                    <a:pt x="582" y="576"/>
                  </a:lnTo>
                  <a:lnTo>
                    <a:pt x="615" y="627"/>
                  </a:lnTo>
                  <a:lnTo>
                    <a:pt x="650" y="698"/>
                  </a:lnTo>
                  <a:lnTo>
                    <a:pt x="681" y="791"/>
                  </a:lnTo>
                  <a:lnTo>
                    <a:pt x="708" y="912"/>
                  </a:lnTo>
                  <a:lnTo>
                    <a:pt x="723" y="1051"/>
                  </a:lnTo>
                  <a:lnTo>
                    <a:pt x="741" y="1212"/>
                  </a:lnTo>
                  <a:lnTo>
                    <a:pt x="752" y="1385"/>
                  </a:lnTo>
                  <a:lnTo>
                    <a:pt x="760" y="1571"/>
                  </a:lnTo>
                  <a:lnTo>
                    <a:pt x="760" y="1765"/>
                  </a:lnTo>
                  <a:lnTo>
                    <a:pt x="754" y="1970"/>
                  </a:lnTo>
                  <a:lnTo>
                    <a:pt x="739" y="2178"/>
                  </a:lnTo>
                  <a:lnTo>
                    <a:pt x="714" y="2393"/>
                  </a:lnTo>
                  <a:lnTo>
                    <a:pt x="700" y="2466"/>
                  </a:lnTo>
                  <a:lnTo>
                    <a:pt x="681" y="2573"/>
                  </a:lnTo>
                  <a:lnTo>
                    <a:pt x="655" y="2699"/>
                  </a:lnTo>
                  <a:lnTo>
                    <a:pt x="628" y="2835"/>
                  </a:lnTo>
                  <a:lnTo>
                    <a:pt x="597" y="2961"/>
                  </a:lnTo>
                  <a:lnTo>
                    <a:pt x="568" y="3075"/>
                  </a:lnTo>
                  <a:lnTo>
                    <a:pt x="537" y="3158"/>
                  </a:lnTo>
                  <a:lnTo>
                    <a:pt x="514" y="3201"/>
                  </a:lnTo>
                  <a:lnTo>
                    <a:pt x="506" y="3201"/>
                  </a:lnTo>
                  <a:lnTo>
                    <a:pt x="498" y="3203"/>
                  </a:lnTo>
                  <a:lnTo>
                    <a:pt x="489" y="3203"/>
                  </a:lnTo>
                  <a:lnTo>
                    <a:pt x="479" y="3203"/>
                  </a:lnTo>
                  <a:lnTo>
                    <a:pt x="467" y="3199"/>
                  </a:lnTo>
                  <a:lnTo>
                    <a:pt x="456" y="3199"/>
                  </a:lnTo>
                  <a:lnTo>
                    <a:pt x="448" y="3195"/>
                  </a:lnTo>
                  <a:lnTo>
                    <a:pt x="444" y="3195"/>
                  </a:lnTo>
                  <a:close/>
                </a:path>
              </a:pathLst>
            </a:custGeom>
            <a:solidFill>
              <a:srgbClr val="DE9C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603625" y="3614738"/>
              <a:ext cx="390525" cy="606425"/>
            </a:xfrm>
            <a:custGeom>
              <a:avLst/>
              <a:gdLst/>
              <a:ahLst/>
              <a:cxnLst>
                <a:cxn ang="0">
                  <a:pos x="70" y="245"/>
                </a:cxn>
                <a:cxn ang="0">
                  <a:pos x="37" y="314"/>
                </a:cxn>
                <a:cxn ang="0">
                  <a:pos x="14" y="390"/>
                </a:cxn>
                <a:cxn ang="0">
                  <a:pos x="0" y="466"/>
                </a:cxn>
                <a:cxn ang="0">
                  <a:pos x="0" y="541"/>
                </a:cxn>
                <a:cxn ang="0">
                  <a:pos x="8" y="609"/>
                </a:cxn>
                <a:cxn ang="0">
                  <a:pos x="29" y="671"/>
                </a:cxn>
                <a:cxn ang="0">
                  <a:pos x="60" y="720"/>
                </a:cxn>
                <a:cxn ang="0">
                  <a:pos x="105" y="752"/>
                </a:cxn>
                <a:cxn ang="0">
                  <a:pos x="157" y="764"/>
                </a:cxn>
                <a:cxn ang="0">
                  <a:pos x="223" y="762"/>
                </a:cxn>
                <a:cxn ang="0">
                  <a:pos x="291" y="745"/>
                </a:cxn>
                <a:cxn ang="0">
                  <a:pos x="359" y="712"/>
                </a:cxn>
                <a:cxn ang="0">
                  <a:pos x="417" y="659"/>
                </a:cxn>
                <a:cxn ang="0">
                  <a:pos x="464" y="594"/>
                </a:cxn>
                <a:cxn ang="0">
                  <a:pos x="489" y="510"/>
                </a:cxn>
                <a:cxn ang="0">
                  <a:pos x="493" y="411"/>
                </a:cxn>
                <a:cxn ang="0">
                  <a:pos x="479" y="307"/>
                </a:cxn>
                <a:cxn ang="0">
                  <a:pos x="469" y="217"/>
                </a:cxn>
                <a:cxn ang="0">
                  <a:pos x="456" y="140"/>
                </a:cxn>
                <a:cxn ang="0">
                  <a:pos x="442" y="82"/>
                </a:cxn>
                <a:cxn ang="0">
                  <a:pos x="421" y="37"/>
                </a:cxn>
                <a:cxn ang="0">
                  <a:pos x="392" y="10"/>
                </a:cxn>
                <a:cxn ang="0">
                  <a:pos x="353" y="0"/>
                </a:cxn>
                <a:cxn ang="0">
                  <a:pos x="305" y="10"/>
                </a:cxn>
                <a:cxn ang="0">
                  <a:pos x="252" y="25"/>
                </a:cxn>
                <a:cxn ang="0">
                  <a:pos x="215" y="41"/>
                </a:cxn>
                <a:cxn ang="0">
                  <a:pos x="184" y="57"/>
                </a:cxn>
                <a:cxn ang="0">
                  <a:pos x="163" y="78"/>
                </a:cxn>
                <a:cxn ang="0">
                  <a:pos x="142" y="103"/>
                </a:cxn>
                <a:cxn ang="0">
                  <a:pos x="122" y="140"/>
                </a:cxn>
                <a:cxn ang="0">
                  <a:pos x="99" y="184"/>
                </a:cxn>
                <a:cxn ang="0">
                  <a:pos x="70" y="245"/>
                </a:cxn>
              </a:cxnLst>
              <a:rect l="0" t="0" r="r" b="b"/>
              <a:pathLst>
                <a:path w="493" h="764">
                  <a:moveTo>
                    <a:pt x="70" y="245"/>
                  </a:moveTo>
                  <a:lnTo>
                    <a:pt x="37" y="314"/>
                  </a:lnTo>
                  <a:lnTo>
                    <a:pt x="14" y="390"/>
                  </a:lnTo>
                  <a:lnTo>
                    <a:pt x="0" y="466"/>
                  </a:lnTo>
                  <a:lnTo>
                    <a:pt x="0" y="541"/>
                  </a:lnTo>
                  <a:lnTo>
                    <a:pt x="8" y="609"/>
                  </a:lnTo>
                  <a:lnTo>
                    <a:pt x="29" y="671"/>
                  </a:lnTo>
                  <a:lnTo>
                    <a:pt x="60" y="720"/>
                  </a:lnTo>
                  <a:lnTo>
                    <a:pt x="105" y="752"/>
                  </a:lnTo>
                  <a:lnTo>
                    <a:pt x="157" y="764"/>
                  </a:lnTo>
                  <a:lnTo>
                    <a:pt x="223" y="762"/>
                  </a:lnTo>
                  <a:lnTo>
                    <a:pt x="291" y="745"/>
                  </a:lnTo>
                  <a:lnTo>
                    <a:pt x="359" y="712"/>
                  </a:lnTo>
                  <a:lnTo>
                    <a:pt x="417" y="659"/>
                  </a:lnTo>
                  <a:lnTo>
                    <a:pt x="464" y="594"/>
                  </a:lnTo>
                  <a:lnTo>
                    <a:pt x="489" y="510"/>
                  </a:lnTo>
                  <a:lnTo>
                    <a:pt x="493" y="411"/>
                  </a:lnTo>
                  <a:lnTo>
                    <a:pt x="479" y="307"/>
                  </a:lnTo>
                  <a:lnTo>
                    <a:pt x="469" y="217"/>
                  </a:lnTo>
                  <a:lnTo>
                    <a:pt x="456" y="140"/>
                  </a:lnTo>
                  <a:lnTo>
                    <a:pt x="442" y="82"/>
                  </a:lnTo>
                  <a:lnTo>
                    <a:pt x="421" y="37"/>
                  </a:lnTo>
                  <a:lnTo>
                    <a:pt x="392" y="10"/>
                  </a:lnTo>
                  <a:lnTo>
                    <a:pt x="353" y="0"/>
                  </a:lnTo>
                  <a:lnTo>
                    <a:pt x="305" y="10"/>
                  </a:lnTo>
                  <a:lnTo>
                    <a:pt x="252" y="25"/>
                  </a:lnTo>
                  <a:lnTo>
                    <a:pt x="215" y="41"/>
                  </a:lnTo>
                  <a:lnTo>
                    <a:pt x="184" y="57"/>
                  </a:lnTo>
                  <a:lnTo>
                    <a:pt x="163" y="78"/>
                  </a:lnTo>
                  <a:lnTo>
                    <a:pt x="142" y="103"/>
                  </a:lnTo>
                  <a:lnTo>
                    <a:pt x="122" y="140"/>
                  </a:lnTo>
                  <a:lnTo>
                    <a:pt x="99" y="184"/>
                  </a:lnTo>
                  <a:lnTo>
                    <a:pt x="70" y="245"/>
                  </a:lnTo>
                  <a:close/>
                </a:path>
              </a:pathLst>
            </a:custGeom>
            <a:solidFill>
              <a:srgbClr val="DE9E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627438" y="3646488"/>
              <a:ext cx="347663" cy="541338"/>
            </a:xfrm>
            <a:custGeom>
              <a:avLst/>
              <a:gdLst/>
              <a:ahLst/>
              <a:cxnLst>
                <a:cxn ang="0">
                  <a:pos x="62" y="219"/>
                </a:cxn>
                <a:cxn ang="0">
                  <a:pos x="31" y="279"/>
                </a:cxn>
                <a:cxn ang="0">
                  <a:pos x="12" y="347"/>
                </a:cxn>
                <a:cxn ang="0">
                  <a:pos x="0" y="415"/>
                </a:cxn>
                <a:cxn ang="0">
                  <a:pos x="0" y="485"/>
                </a:cxn>
                <a:cxn ang="0">
                  <a:pos x="6" y="545"/>
                </a:cxn>
                <a:cxn ang="0">
                  <a:pos x="25" y="601"/>
                </a:cxn>
                <a:cxn ang="0">
                  <a:pos x="53" y="642"/>
                </a:cxn>
                <a:cxn ang="0">
                  <a:pos x="91" y="671"/>
                </a:cxn>
                <a:cxn ang="0">
                  <a:pos x="138" y="680"/>
                </a:cxn>
                <a:cxn ang="0">
                  <a:pos x="196" y="680"/>
                </a:cxn>
                <a:cxn ang="0">
                  <a:pos x="256" y="663"/>
                </a:cxn>
                <a:cxn ang="0">
                  <a:pos x="318" y="636"/>
                </a:cxn>
                <a:cxn ang="0">
                  <a:pos x="371" y="589"/>
                </a:cxn>
                <a:cxn ang="0">
                  <a:pos x="411" y="531"/>
                </a:cxn>
                <a:cxn ang="0">
                  <a:pos x="437" y="456"/>
                </a:cxn>
                <a:cxn ang="0">
                  <a:pos x="438" y="366"/>
                </a:cxn>
                <a:cxn ang="0">
                  <a:pos x="425" y="273"/>
                </a:cxn>
                <a:cxn ang="0">
                  <a:pos x="413" y="194"/>
                </a:cxn>
                <a:cxn ang="0">
                  <a:pos x="400" y="126"/>
                </a:cxn>
                <a:cxn ang="0">
                  <a:pos x="388" y="74"/>
                </a:cxn>
                <a:cxn ang="0">
                  <a:pos x="369" y="33"/>
                </a:cxn>
                <a:cxn ang="0">
                  <a:pos x="345" y="10"/>
                </a:cxn>
                <a:cxn ang="0">
                  <a:pos x="312" y="0"/>
                </a:cxn>
                <a:cxn ang="0">
                  <a:pos x="270" y="10"/>
                </a:cxn>
                <a:cxn ang="0">
                  <a:pos x="223" y="23"/>
                </a:cxn>
                <a:cxn ang="0">
                  <a:pos x="188" y="39"/>
                </a:cxn>
                <a:cxn ang="0">
                  <a:pos x="163" y="54"/>
                </a:cxn>
                <a:cxn ang="0">
                  <a:pos x="144" y="74"/>
                </a:cxn>
                <a:cxn ang="0">
                  <a:pos x="126" y="95"/>
                </a:cxn>
                <a:cxn ang="0">
                  <a:pos x="109" y="126"/>
                </a:cxn>
                <a:cxn ang="0">
                  <a:pos x="87" y="167"/>
                </a:cxn>
                <a:cxn ang="0">
                  <a:pos x="62" y="219"/>
                </a:cxn>
              </a:cxnLst>
              <a:rect l="0" t="0" r="r" b="b"/>
              <a:pathLst>
                <a:path w="438" h="680">
                  <a:moveTo>
                    <a:pt x="62" y="219"/>
                  </a:moveTo>
                  <a:lnTo>
                    <a:pt x="31" y="279"/>
                  </a:lnTo>
                  <a:lnTo>
                    <a:pt x="12" y="347"/>
                  </a:lnTo>
                  <a:lnTo>
                    <a:pt x="0" y="415"/>
                  </a:lnTo>
                  <a:lnTo>
                    <a:pt x="0" y="485"/>
                  </a:lnTo>
                  <a:lnTo>
                    <a:pt x="6" y="545"/>
                  </a:lnTo>
                  <a:lnTo>
                    <a:pt x="25" y="601"/>
                  </a:lnTo>
                  <a:lnTo>
                    <a:pt x="53" y="642"/>
                  </a:lnTo>
                  <a:lnTo>
                    <a:pt x="91" y="671"/>
                  </a:lnTo>
                  <a:lnTo>
                    <a:pt x="138" y="680"/>
                  </a:lnTo>
                  <a:lnTo>
                    <a:pt x="196" y="680"/>
                  </a:lnTo>
                  <a:lnTo>
                    <a:pt x="256" y="663"/>
                  </a:lnTo>
                  <a:lnTo>
                    <a:pt x="318" y="636"/>
                  </a:lnTo>
                  <a:lnTo>
                    <a:pt x="371" y="589"/>
                  </a:lnTo>
                  <a:lnTo>
                    <a:pt x="411" y="531"/>
                  </a:lnTo>
                  <a:lnTo>
                    <a:pt x="437" y="456"/>
                  </a:lnTo>
                  <a:lnTo>
                    <a:pt x="438" y="366"/>
                  </a:lnTo>
                  <a:lnTo>
                    <a:pt x="425" y="273"/>
                  </a:lnTo>
                  <a:lnTo>
                    <a:pt x="413" y="194"/>
                  </a:lnTo>
                  <a:lnTo>
                    <a:pt x="400" y="126"/>
                  </a:lnTo>
                  <a:lnTo>
                    <a:pt x="388" y="74"/>
                  </a:lnTo>
                  <a:lnTo>
                    <a:pt x="369" y="33"/>
                  </a:lnTo>
                  <a:lnTo>
                    <a:pt x="345" y="10"/>
                  </a:lnTo>
                  <a:lnTo>
                    <a:pt x="312" y="0"/>
                  </a:lnTo>
                  <a:lnTo>
                    <a:pt x="270" y="10"/>
                  </a:lnTo>
                  <a:lnTo>
                    <a:pt x="223" y="23"/>
                  </a:lnTo>
                  <a:lnTo>
                    <a:pt x="188" y="39"/>
                  </a:lnTo>
                  <a:lnTo>
                    <a:pt x="163" y="54"/>
                  </a:lnTo>
                  <a:lnTo>
                    <a:pt x="144" y="74"/>
                  </a:lnTo>
                  <a:lnTo>
                    <a:pt x="126" y="95"/>
                  </a:lnTo>
                  <a:lnTo>
                    <a:pt x="109" y="126"/>
                  </a:lnTo>
                  <a:lnTo>
                    <a:pt x="87" y="167"/>
                  </a:lnTo>
                  <a:lnTo>
                    <a:pt x="62" y="219"/>
                  </a:lnTo>
                  <a:close/>
                </a:path>
              </a:pathLst>
            </a:custGeom>
            <a:solidFill>
              <a:srgbClr val="E0A3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643313" y="3679825"/>
              <a:ext cx="311150" cy="479425"/>
            </a:xfrm>
            <a:custGeom>
              <a:avLst/>
              <a:gdLst/>
              <a:ahLst/>
              <a:cxnLst>
                <a:cxn ang="0">
                  <a:pos x="54" y="192"/>
                </a:cxn>
                <a:cxn ang="0">
                  <a:pos x="27" y="244"/>
                </a:cxn>
                <a:cxn ang="0">
                  <a:pos x="9" y="304"/>
                </a:cxn>
                <a:cxn ang="0">
                  <a:pos x="0" y="364"/>
                </a:cxn>
                <a:cxn ang="0">
                  <a:pos x="0" y="424"/>
                </a:cxn>
                <a:cxn ang="0">
                  <a:pos x="5" y="479"/>
                </a:cxn>
                <a:cxn ang="0">
                  <a:pos x="23" y="529"/>
                </a:cxn>
                <a:cxn ang="0">
                  <a:pos x="48" y="568"/>
                </a:cxn>
                <a:cxn ang="0">
                  <a:pos x="85" y="595"/>
                </a:cxn>
                <a:cxn ang="0">
                  <a:pos x="128" y="605"/>
                </a:cxn>
                <a:cxn ang="0">
                  <a:pos x="178" y="603"/>
                </a:cxn>
                <a:cxn ang="0">
                  <a:pos x="230" y="587"/>
                </a:cxn>
                <a:cxn ang="0">
                  <a:pos x="285" y="562"/>
                </a:cxn>
                <a:cxn ang="0">
                  <a:pos x="329" y="521"/>
                </a:cxn>
                <a:cxn ang="0">
                  <a:pos x="366" y="469"/>
                </a:cxn>
                <a:cxn ang="0">
                  <a:pos x="387" y="403"/>
                </a:cxn>
                <a:cxn ang="0">
                  <a:pos x="391" y="325"/>
                </a:cxn>
                <a:cxn ang="0">
                  <a:pos x="380" y="240"/>
                </a:cxn>
                <a:cxn ang="0">
                  <a:pos x="370" y="170"/>
                </a:cxn>
                <a:cxn ang="0">
                  <a:pos x="360" y="110"/>
                </a:cxn>
                <a:cxn ang="0">
                  <a:pos x="349" y="64"/>
                </a:cxn>
                <a:cxn ang="0">
                  <a:pos x="331" y="29"/>
                </a:cxn>
                <a:cxn ang="0">
                  <a:pos x="310" y="7"/>
                </a:cxn>
                <a:cxn ang="0">
                  <a:pos x="281" y="0"/>
                </a:cxn>
                <a:cxn ang="0">
                  <a:pos x="244" y="9"/>
                </a:cxn>
                <a:cxn ang="0">
                  <a:pos x="201" y="21"/>
                </a:cxn>
                <a:cxn ang="0">
                  <a:pos x="172" y="33"/>
                </a:cxn>
                <a:cxn ang="0">
                  <a:pos x="149" y="44"/>
                </a:cxn>
                <a:cxn ang="0">
                  <a:pos x="131" y="62"/>
                </a:cxn>
                <a:cxn ang="0">
                  <a:pos x="114" y="81"/>
                </a:cxn>
                <a:cxn ang="0">
                  <a:pos x="98" y="110"/>
                </a:cxn>
                <a:cxn ang="0">
                  <a:pos x="79" y="145"/>
                </a:cxn>
                <a:cxn ang="0">
                  <a:pos x="54" y="192"/>
                </a:cxn>
              </a:cxnLst>
              <a:rect l="0" t="0" r="r" b="b"/>
              <a:pathLst>
                <a:path w="391" h="605">
                  <a:moveTo>
                    <a:pt x="54" y="192"/>
                  </a:moveTo>
                  <a:lnTo>
                    <a:pt x="27" y="244"/>
                  </a:lnTo>
                  <a:lnTo>
                    <a:pt x="9" y="304"/>
                  </a:lnTo>
                  <a:lnTo>
                    <a:pt x="0" y="364"/>
                  </a:lnTo>
                  <a:lnTo>
                    <a:pt x="0" y="424"/>
                  </a:lnTo>
                  <a:lnTo>
                    <a:pt x="5" y="479"/>
                  </a:lnTo>
                  <a:lnTo>
                    <a:pt x="23" y="529"/>
                  </a:lnTo>
                  <a:lnTo>
                    <a:pt x="48" y="568"/>
                  </a:lnTo>
                  <a:lnTo>
                    <a:pt x="85" y="595"/>
                  </a:lnTo>
                  <a:lnTo>
                    <a:pt x="128" y="605"/>
                  </a:lnTo>
                  <a:lnTo>
                    <a:pt x="178" y="603"/>
                  </a:lnTo>
                  <a:lnTo>
                    <a:pt x="230" y="587"/>
                  </a:lnTo>
                  <a:lnTo>
                    <a:pt x="285" y="562"/>
                  </a:lnTo>
                  <a:lnTo>
                    <a:pt x="329" y="521"/>
                  </a:lnTo>
                  <a:lnTo>
                    <a:pt x="366" y="469"/>
                  </a:lnTo>
                  <a:lnTo>
                    <a:pt x="387" y="403"/>
                  </a:lnTo>
                  <a:lnTo>
                    <a:pt x="391" y="325"/>
                  </a:lnTo>
                  <a:lnTo>
                    <a:pt x="380" y="240"/>
                  </a:lnTo>
                  <a:lnTo>
                    <a:pt x="370" y="170"/>
                  </a:lnTo>
                  <a:lnTo>
                    <a:pt x="360" y="110"/>
                  </a:lnTo>
                  <a:lnTo>
                    <a:pt x="349" y="64"/>
                  </a:lnTo>
                  <a:lnTo>
                    <a:pt x="331" y="29"/>
                  </a:lnTo>
                  <a:lnTo>
                    <a:pt x="310" y="7"/>
                  </a:lnTo>
                  <a:lnTo>
                    <a:pt x="281" y="0"/>
                  </a:lnTo>
                  <a:lnTo>
                    <a:pt x="244" y="9"/>
                  </a:lnTo>
                  <a:lnTo>
                    <a:pt x="201" y="21"/>
                  </a:lnTo>
                  <a:lnTo>
                    <a:pt x="172" y="33"/>
                  </a:lnTo>
                  <a:lnTo>
                    <a:pt x="149" y="44"/>
                  </a:lnTo>
                  <a:lnTo>
                    <a:pt x="131" y="62"/>
                  </a:lnTo>
                  <a:lnTo>
                    <a:pt x="114" y="81"/>
                  </a:lnTo>
                  <a:lnTo>
                    <a:pt x="98" y="110"/>
                  </a:lnTo>
                  <a:lnTo>
                    <a:pt x="79" y="145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3A8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662363" y="3706813"/>
              <a:ext cx="274638" cy="422275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23" y="219"/>
                </a:cxn>
                <a:cxn ang="0">
                  <a:pos x="8" y="271"/>
                </a:cxn>
                <a:cxn ang="0">
                  <a:pos x="0" y="323"/>
                </a:cxn>
                <a:cxn ang="0">
                  <a:pos x="0" y="378"/>
                </a:cxn>
                <a:cxn ang="0">
                  <a:pos x="4" y="424"/>
                </a:cxn>
                <a:cxn ang="0">
                  <a:pos x="17" y="467"/>
                </a:cxn>
                <a:cxn ang="0">
                  <a:pos x="41" y="500"/>
                </a:cxn>
                <a:cxn ang="0">
                  <a:pos x="72" y="523"/>
                </a:cxn>
                <a:cxn ang="0">
                  <a:pos x="110" y="531"/>
                </a:cxn>
                <a:cxn ang="0">
                  <a:pos x="155" y="531"/>
                </a:cxn>
                <a:cxn ang="0">
                  <a:pos x="203" y="519"/>
                </a:cxn>
                <a:cxn ang="0">
                  <a:pos x="252" y="496"/>
                </a:cxn>
                <a:cxn ang="0">
                  <a:pos x="293" y="461"/>
                </a:cxn>
                <a:cxn ang="0">
                  <a:pos x="326" y="414"/>
                </a:cxn>
                <a:cxn ang="0">
                  <a:pos x="343" y="354"/>
                </a:cxn>
                <a:cxn ang="0">
                  <a:pos x="347" y="285"/>
                </a:cxn>
                <a:cxn ang="0">
                  <a:pos x="337" y="211"/>
                </a:cxn>
                <a:cxn ang="0">
                  <a:pos x="329" y="149"/>
                </a:cxn>
                <a:cxn ang="0">
                  <a:pos x="320" y="97"/>
                </a:cxn>
                <a:cxn ang="0">
                  <a:pos x="310" y="56"/>
                </a:cxn>
                <a:cxn ang="0">
                  <a:pos x="295" y="25"/>
                </a:cxn>
                <a:cxn ang="0">
                  <a:pos x="275" y="5"/>
                </a:cxn>
                <a:cxn ang="0">
                  <a:pos x="248" y="0"/>
                </a:cxn>
                <a:cxn ang="0">
                  <a:pos x="215" y="5"/>
                </a:cxn>
                <a:cxn ang="0">
                  <a:pos x="178" y="15"/>
                </a:cxn>
                <a:cxn ang="0">
                  <a:pos x="151" y="27"/>
                </a:cxn>
                <a:cxn ang="0">
                  <a:pos x="130" y="38"/>
                </a:cxn>
                <a:cxn ang="0">
                  <a:pos x="114" y="54"/>
                </a:cxn>
                <a:cxn ang="0">
                  <a:pos x="99" y="71"/>
                </a:cxn>
                <a:cxn ang="0">
                  <a:pos x="85" y="97"/>
                </a:cxn>
                <a:cxn ang="0">
                  <a:pos x="66" y="128"/>
                </a:cxn>
                <a:cxn ang="0">
                  <a:pos x="46" y="172"/>
                </a:cxn>
              </a:cxnLst>
              <a:rect l="0" t="0" r="r" b="b"/>
              <a:pathLst>
                <a:path w="347" h="531">
                  <a:moveTo>
                    <a:pt x="46" y="172"/>
                  </a:moveTo>
                  <a:lnTo>
                    <a:pt x="23" y="219"/>
                  </a:lnTo>
                  <a:lnTo>
                    <a:pt x="8" y="271"/>
                  </a:lnTo>
                  <a:lnTo>
                    <a:pt x="0" y="323"/>
                  </a:lnTo>
                  <a:lnTo>
                    <a:pt x="0" y="378"/>
                  </a:lnTo>
                  <a:lnTo>
                    <a:pt x="4" y="424"/>
                  </a:lnTo>
                  <a:lnTo>
                    <a:pt x="17" y="467"/>
                  </a:lnTo>
                  <a:lnTo>
                    <a:pt x="41" y="500"/>
                  </a:lnTo>
                  <a:lnTo>
                    <a:pt x="72" y="523"/>
                  </a:lnTo>
                  <a:lnTo>
                    <a:pt x="110" y="531"/>
                  </a:lnTo>
                  <a:lnTo>
                    <a:pt x="155" y="531"/>
                  </a:lnTo>
                  <a:lnTo>
                    <a:pt x="203" y="519"/>
                  </a:lnTo>
                  <a:lnTo>
                    <a:pt x="252" y="496"/>
                  </a:lnTo>
                  <a:lnTo>
                    <a:pt x="293" y="461"/>
                  </a:lnTo>
                  <a:lnTo>
                    <a:pt x="326" y="414"/>
                  </a:lnTo>
                  <a:lnTo>
                    <a:pt x="343" y="354"/>
                  </a:lnTo>
                  <a:lnTo>
                    <a:pt x="347" y="285"/>
                  </a:lnTo>
                  <a:lnTo>
                    <a:pt x="337" y="211"/>
                  </a:lnTo>
                  <a:lnTo>
                    <a:pt x="329" y="149"/>
                  </a:lnTo>
                  <a:lnTo>
                    <a:pt x="320" y="97"/>
                  </a:lnTo>
                  <a:lnTo>
                    <a:pt x="310" y="56"/>
                  </a:lnTo>
                  <a:lnTo>
                    <a:pt x="295" y="25"/>
                  </a:lnTo>
                  <a:lnTo>
                    <a:pt x="275" y="5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178" y="15"/>
                  </a:lnTo>
                  <a:lnTo>
                    <a:pt x="151" y="27"/>
                  </a:lnTo>
                  <a:lnTo>
                    <a:pt x="130" y="38"/>
                  </a:lnTo>
                  <a:lnTo>
                    <a:pt x="114" y="54"/>
                  </a:lnTo>
                  <a:lnTo>
                    <a:pt x="99" y="71"/>
                  </a:lnTo>
                  <a:lnTo>
                    <a:pt x="85" y="97"/>
                  </a:lnTo>
                  <a:lnTo>
                    <a:pt x="66" y="128"/>
                  </a:lnTo>
                  <a:lnTo>
                    <a:pt x="46" y="172"/>
                  </a:lnTo>
                  <a:close/>
                </a:path>
              </a:pathLst>
            </a:custGeom>
            <a:solidFill>
              <a:srgbClr val="E3AB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79825" y="3730625"/>
              <a:ext cx="238125" cy="373063"/>
            </a:xfrm>
            <a:custGeom>
              <a:avLst/>
              <a:gdLst/>
              <a:ahLst/>
              <a:cxnLst>
                <a:cxn ang="0">
                  <a:pos x="41" y="155"/>
                </a:cxn>
                <a:cxn ang="0">
                  <a:pos x="21" y="195"/>
                </a:cxn>
                <a:cxn ang="0">
                  <a:pos x="8" y="242"/>
                </a:cxn>
                <a:cxn ang="0">
                  <a:pos x="0" y="289"/>
                </a:cxn>
                <a:cxn ang="0">
                  <a:pos x="0" y="335"/>
                </a:cxn>
                <a:cxn ang="0">
                  <a:pos x="6" y="376"/>
                </a:cxn>
                <a:cxn ang="0">
                  <a:pos x="18" y="415"/>
                </a:cxn>
                <a:cxn ang="0">
                  <a:pos x="35" y="444"/>
                </a:cxn>
                <a:cxn ang="0">
                  <a:pos x="62" y="465"/>
                </a:cxn>
                <a:cxn ang="0">
                  <a:pos x="95" y="471"/>
                </a:cxn>
                <a:cxn ang="0">
                  <a:pos x="136" y="471"/>
                </a:cxn>
                <a:cxn ang="0">
                  <a:pos x="179" y="459"/>
                </a:cxn>
                <a:cxn ang="0">
                  <a:pos x="221" y="442"/>
                </a:cxn>
                <a:cxn ang="0">
                  <a:pos x="256" y="411"/>
                </a:cxn>
                <a:cxn ang="0">
                  <a:pos x="283" y="370"/>
                </a:cxn>
                <a:cxn ang="0">
                  <a:pos x="299" y="318"/>
                </a:cxn>
                <a:cxn ang="0">
                  <a:pos x="301" y="256"/>
                </a:cxn>
                <a:cxn ang="0">
                  <a:pos x="293" y="190"/>
                </a:cxn>
                <a:cxn ang="0">
                  <a:pos x="287" y="135"/>
                </a:cxn>
                <a:cxn ang="0">
                  <a:pos x="279" y="87"/>
                </a:cxn>
                <a:cxn ang="0">
                  <a:pos x="272" y="50"/>
                </a:cxn>
                <a:cxn ang="0">
                  <a:pos x="258" y="21"/>
                </a:cxn>
                <a:cxn ang="0">
                  <a:pos x="241" y="5"/>
                </a:cxn>
                <a:cxn ang="0">
                  <a:pos x="217" y="0"/>
                </a:cxn>
                <a:cxn ang="0">
                  <a:pos x="188" y="5"/>
                </a:cxn>
                <a:cxn ang="0">
                  <a:pos x="155" y="15"/>
                </a:cxn>
                <a:cxn ang="0">
                  <a:pos x="132" y="25"/>
                </a:cxn>
                <a:cxn ang="0">
                  <a:pos x="113" y="35"/>
                </a:cxn>
                <a:cxn ang="0">
                  <a:pos x="101" y="48"/>
                </a:cxn>
                <a:cxn ang="0">
                  <a:pos x="87" y="64"/>
                </a:cxn>
                <a:cxn ang="0">
                  <a:pos x="76" y="87"/>
                </a:cxn>
                <a:cxn ang="0">
                  <a:pos x="60" y="116"/>
                </a:cxn>
                <a:cxn ang="0">
                  <a:pos x="41" y="155"/>
                </a:cxn>
              </a:cxnLst>
              <a:rect l="0" t="0" r="r" b="b"/>
              <a:pathLst>
                <a:path w="301" h="471">
                  <a:moveTo>
                    <a:pt x="41" y="155"/>
                  </a:moveTo>
                  <a:lnTo>
                    <a:pt x="21" y="195"/>
                  </a:lnTo>
                  <a:lnTo>
                    <a:pt x="8" y="242"/>
                  </a:lnTo>
                  <a:lnTo>
                    <a:pt x="0" y="289"/>
                  </a:lnTo>
                  <a:lnTo>
                    <a:pt x="0" y="335"/>
                  </a:lnTo>
                  <a:lnTo>
                    <a:pt x="6" y="376"/>
                  </a:lnTo>
                  <a:lnTo>
                    <a:pt x="18" y="415"/>
                  </a:lnTo>
                  <a:lnTo>
                    <a:pt x="35" y="444"/>
                  </a:lnTo>
                  <a:lnTo>
                    <a:pt x="62" y="465"/>
                  </a:lnTo>
                  <a:lnTo>
                    <a:pt x="95" y="471"/>
                  </a:lnTo>
                  <a:lnTo>
                    <a:pt x="136" y="471"/>
                  </a:lnTo>
                  <a:lnTo>
                    <a:pt x="179" y="459"/>
                  </a:lnTo>
                  <a:lnTo>
                    <a:pt x="221" y="442"/>
                  </a:lnTo>
                  <a:lnTo>
                    <a:pt x="256" y="411"/>
                  </a:lnTo>
                  <a:lnTo>
                    <a:pt x="283" y="370"/>
                  </a:lnTo>
                  <a:lnTo>
                    <a:pt x="299" y="318"/>
                  </a:lnTo>
                  <a:lnTo>
                    <a:pt x="301" y="256"/>
                  </a:lnTo>
                  <a:lnTo>
                    <a:pt x="293" y="190"/>
                  </a:lnTo>
                  <a:lnTo>
                    <a:pt x="287" y="135"/>
                  </a:lnTo>
                  <a:lnTo>
                    <a:pt x="279" y="87"/>
                  </a:lnTo>
                  <a:lnTo>
                    <a:pt x="272" y="50"/>
                  </a:lnTo>
                  <a:lnTo>
                    <a:pt x="258" y="21"/>
                  </a:lnTo>
                  <a:lnTo>
                    <a:pt x="241" y="5"/>
                  </a:lnTo>
                  <a:lnTo>
                    <a:pt x="217" y="0"/>
                  </a:lnTo>
                  <a:lnTo>
                    <a:pt x="188" y="5"/>
                  </a:lnTo>
                  <a:lnTo>
                    <a:pt x="155" y="15"/>
                  </a:lnTo>
                  <a:lnTo>
                    <a:pt x="132" y="25"/>
                  </a:lnTo>
                  <a:lnTo>
                    <a:pt x="113" y="35"/>
                  </a:lnTo>
                  <a:lnTo>
                    <a:pt x="101" y="48"/>
                  </a:lnTo>
                  <a:lnTo>
                    <a:pt x="87" y="64"/>
                  </a:lnTo>
                  <a:lnTo>
                    <a:pt x="76" y="87"/>
                  </a:lnTo>
                  <a:lnTo>
                    <a:pt x="60" y="116"/>
                  </a:lnTo>
                  <a:lnTo>
                    <a:pt x="41" y="155"/>
                  </a:lnTo>
                  <a:close/>
                </a:path>
              </a:pathLst>
            </a:custGeom>
            <a:solidFill>
              <a:srgbClr val="E6B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119563" y="5476875"/>
              <a:ext cx="69850" cy="185738"/>
            </a:xfrm>
            <a:custGeom>
              <a:avLst/>
              <a:gdLst/>
              <a:ahLst/>
              <a:cxnLst>
                <a:cxn ang="0">
                  <a:pos x="87" y="235"/>
                </a:cxn>
                <a:cxn ang="0">
                  <a:pos x="85" y="202"/>
                </a:cxn>
                <a:cxn ang="0">
                  <a:pos x="83" y="169"/>
                </a:cxn>
                <a:cxn ang="0">
                  <a:pos x="79" y="134"/>
                </a:cxn>
                <a:cxn ang="0">
                  <a:pos x="73" y="101"/>
                </a:cxn>
                <a:cxn ang="0">
                  <a:pos x="62" y="68"/>
                </a:cxn>
                <a:cxn ang="0">
                  <a:pos x="48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9"/>
                </a:cxn>
                <a:cxn ang="0">
                  <a:pos x="19" y="33"/>
                </a:cxn>
                <a:cxn ang="0">
                  <a:pos x="37" y="52"/>
                </a:cxn>
                <a:cxn ang="0">
                  <a:pos x="50" y="76"/>
                </a:cxn>
                <a:cxn ang="0">
                  <a:pos x="62" y="105"/>
                </a:cxn>
                <a:cxn ang="0">
                  <a:pos x="68" y="134"/>
                </a:cxn>
                <a:cxn ang="0">
                  <a:pos x="73" y="167"/>
                </a:cxn>
                <a:cxn ang="0">
                  <a:pos x="75" y="200"/>
                </a:cxn>
                <a:cxn ang="0">
                  <a:pos x="77" y="235"/>
                </a:cxn>
                <a:cxn ang="0">
                  <a:pos x="87" y="235"/>
                </a:cxn>
              </a:cxnLst>
              <a:rect l="0" t="0" r="r" b="b"/>
              <a:pathLst>
                <a:path w="87" h="235">
                  <a:moveTo>
                    <a:pt x="87" y="235"/>
                  </a:moveTo>
                  <a:lnTo>
                    <a:pt x="85" y="202"/>
                  </a:lnTo>
                  <a:lnTo>
                    <a:pt x="83" y="169"/>
                  </a:lnTo>
                  <a:lnTo>
                    <a:pt x="79" y="134"/>
                  </a:lnTo>
                  <a:lnTo>
                    <a:pt x="73" y="101"/>
                  </a:lnTo>
                  <a:lnTo>
                    <a:pt x="62" y="68"/>
                  </a:lnTo>
                  <a:lnTo>
                    <a:pt x="48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9"/>
                  </a:lnTo>
                  <a:lnTo>
                    <a:pt x="19" y="33"/>
                  </a:lnTo>
                  <a:lnTo>
                    <a:pt x="37" y="52"/>
                  </a:lnTo>
                  <a:lnTo>
                    <a:pt x="50" y="76"/>
                  </a:lnTo>
                  <a:lnTo>
                    <a:pt x="62" y="105"/>
                  </a:lnTo>
                  <a:lnTo>
                    <a:pt x="68" y="134"/>
                  </a:lnTo>
                  <a:lnTo>
                    <a:pt x="73" y="167"/>
                  </a:lnTo>
                  <a:lnTo>
                    <a:pt x="75" y="200"/>
                  </a:lnTo>
                  <a:lnTo>
                    <a:pt x="7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119563" y="5480050"/>
              <a:ext cx="65088" cy="182563"/>
            </a:xfrm>
            <a:custGeom>
              <a:avLst/>
              <a:gdLst/>
              <a:ahLst/>
              <a:cxnLst>
                <a:cxn ang="0">
                  <a:pos x="81" y="231"/>
                </a:cxn>
                <a:cxn ang="0">
                  <a:pos x="81" y="198"/>
                </a:cxn>
                <a:cxn ang="0">
                  <a:pos x="81" y="165"/>
                </a:cxn>
                <a:cxn ang="0">
                  <a:pos x="77" y="130"/>
                </a:cxn>
                <a:cxn ang="0">
                  <a:pos x="72" y="99"/>
                </a:cxn>
                <a:cxn ang="0">
                  <a:pos x="60" y="66"/>
                </a:cxn>
                <a:cxn ang="0">
                  <a:pos x="46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1" y="25"/>
                </a:cxn>
                <a:cxn ang="0">
                  <a:pos x="39" y="46"/>
                </a:cxn>
                <a:cxn ang="0">
                  <a:pos x="52" y="72"/>
                </a:cxn>
                <a:cxn ang="0">
                  <a:pos x="64" y="101"/>
                </a:cxn>
                <a:cxn ang="0">
                  <a:pos x="70" y="130"/>
                </a:cxn>
                <a:cxn ang="0">
                  <a:pos x="75" y="163"/>
                </a:cxn>
                <a:cxn ang="0">
                  <a:pos x="75" y="196"/>
                </a:cxn>
                <a:cxn ang="0">
                  <a:pos x="77" y="231"/>
                </a:cxn>
                <a:cxn ang="0">
                  <a:pos x="81" y="231"/>
                </a:cxn>
              </a:cxnLst>
              <a:rect l="0" t="0" r="r" b="b"/>
              <a:pathLst>
                <a:path w="81" h="231">
                  <a:moveTo>
                    <a:pt x="81" y="231"/>
                  </a:moveTo>
                  <a:lnTo>
                    <a:pt x="81" y="198"/>
                  </a:lnTo>
                  <a:lnTo>
                    <a:pt x="81" y="165"/>
                  </a:lnTo>
                  <a:lnTo>
                    <a:pt x="77" y="130"/>
                  </a:lnTo>
                  <a:lnTo>
                    <a:pt x="72" y="99"/>
                  </a:lnTo>
                  <a:lnTo>
                    <a:pt x="60" y="66"/>
                  </a:lnTo>
                  <a:lnTo>
                    <a:pt x="46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1" y="25"/>
                  </a:lnTo>
                  <a:lnTo>
                    <a:pt x="39" y="46"/>
                  </a:lnTo>
                  <a:lnTo>
                    <a:pt x="52" y="72"/>
                  </a:lnTo>
                  <a:lnTo>
                    <a:pt x="64" y="101"/>
                  </a:lnTo>
                  <a:lnTo>
                    <a:pt x="70" y="130"/>
                  </a:lnTo>
                  <a:lnTo>
                    <a:pt x="75" y="163"/>
                  </a:lnTo>
                  <a:lnTo>
                    <a:pt x="75" y="196"/>
                  </a:lnTo>
                  <a:lnTo>
                    <a:pt x="77" y="231"/>
                  </a:lnTo>
                  <a:lnTo>
                    <a:pt x="81" y="23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132263" y="5459413"/>
              <a:ext cx="68263" cy="171450"/>
            </a:xfrm>
            <a:custGeom>
              <a:avLst/>
              <a:gdLst/>
              <a:ahLst/>
              <a:cxnLst>
                <a:cxn ang="0">
                  <a:pos x="88" y="215"/>
                </a:cxn>
                <a:cxn ang="0">
                  <a:pos x="86" y="184"/>
                </a:cxn>
                <a:cxn ang="0">
                  <a:pos x="82" y="155"/>
                </a:cxn>
                <a:cxn ang="0">
                  <a:pos x="76" y="126"/>
                </a:cxn>
                <a:cxn ang="0">
                  <a:pos x="68" y="97"/>
                </a:cxn>
                <a:cxn ang="0">
                  <a:pos x="57" y="68"/>
                </a:cxn>
                <a:cxn ang="0">
                  <a:pos x="45" y="42"/>
                </a:cxn>
                <a:cxn ang="0">
                  <a:pos x="27" y="19"/>
                </a:cxn>
                <a:cxn ang="0">
                  <a:pos x="10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31" y="54"/>
                </a:cxn>
                <a:cxn ang="0">
                  <a:pos x="43" y="75"/>
                </a:cxn>
                <a:cxn ang="0">
                  <a:pos x="55" y="102"/>
                </a:cxn>
                <a:cxn ang="0">
                  <a:pos x="62" y="130"/>
                </a:cxn>
                <a:cxn ang="0">
                  <a:pos x="68" y="159"/>
                </a:cxn>
                <a:cxn ang="0">
                  <a:pos x="72" y="186"/>
                </a:cxn>
                <a:cxn ang="0">
                  <a:pos x="78" y="215"/>
                </a:cxn>
                <a:cxn ang="0">
                  <a:pos x="88" y="215"/>
                </a:cxn>
              </a:cxnLst>
              <a:rect l="0" t="0" r="r" b="b"/>
              <a:pathLst>
                <a:path w="88" h="215">
                  <a:moveTo>
                    <a:pt x="88" y="215"/>
                  </a:moveTo>
                  <a:lnTo>
                    <a:pt x="86" y="184"/>
                  </a:lnTo>
                  <a:lnTo>
                    <a:pt x="82" y="155"/>
                  </a:lnTo>
                  <a:lnTo>
                    <a:pt x="76" y="126"/>
                  </a:lnTo>
                  <a:lnTo>
                    <a:pt x="68" y="97"/>
                  </a:lnTo>
                  <a:lnTo>
                    <a:pt x="57" y="68"/>
                  </a:lnTo>
                  <a:lnTo>
                    <a:pt x="45" y="42"/>
                  </a:lnTo>
                  <a:lnTo>
                    <a:pt x="27" y="19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31" y="54"/>
                  </a:lnTo>
                  <a:lnTo>
                    <a:pt x="43" y="75"/>
                  </a:lnTo>
                  <a:lnTo>
                    <a:pt x="55" y="102"/>
                  </a:lnTo>
                  <a:lnTo>
                    <a:pt x="62" y="130"/>
                  </a:lnTo>
                  <a:lnTo>
                    <a:pt x="68" y="159"/>
                  </a:lnTo>
                  <a:lnTo>
                    <a:pt x="72" y="186"/>
                  </a:lnTo>
                  <a:lnTo>
                    <a:pt x="78" y="215"/>
                  </a:lnTo>
                  <a:lnTo>
                    <a:pt x="88" y="21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132263" y="5464175"/>
              <a:ext cx="63500" cy="166688"/>
            </a:xfrm>
            <a:custGeom>
              <a:avLst/>
              <a:gdLst/>
              <a:ahLst/>
              <a:cxnLst>
                <a:cxn ang="0">
                  <a:pos x="82" y="209"/>
                </a:cxn>
                <a:cxn ang="0">
                  <a:pos x="80" y="178"/>
                </a:cxn>
                <a:cxn ang="0">
                  <a:pos x="76" y="149"/>
                </a:cxn>
                <a:cxn ang="0">
                  <a:pos x="70" y="120"/>
                </a:cxn>
                <a:cxn ang="0">
                  <a:pos x="64" y="93"/>
                </a:cxn>
                <a:cxn ang="0">
                  <a:pos x="53" y="64"/>
                </a:cxn>
                <a:cxn ang="0">
                  <a:pos x="41" y="40"/>
                </a:cxn>
                <a:cxn ang="0">
                  <a:pos x="24" y="17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8" y="25"/>
                </a:cxn>
                <a:cxn ang="0">
                  <a:pos x="35" y="46"/>
                </a:cxn>
                <a:cxn ang="0">
                  <a:pos x="47" y="67"/>
                </a:cxn>
                <a:cxn ang="0">
                  <a:pos x="60" y="95"/>
                </a:cxn>
                <a:cxn ang="0">
                  <a:pos x="66" y="120"/>
                </a:cxn>
                <a:cxn ang="0">
                  <a:pos x="74" y="149"/>
                </a:cxn>
                <a:cxn ang="0">
                  <a:pos x="78" y="178"/>
                </a:cxn>
                <a:cxn ang="0">
                  <a:pos x="82" y="209"/>
                </a:cxn>
              </a:cxnLst>
              <a:rect l="0" t="0" r="r" b="b"/>
              <a:pathLst>
                <a:path w="82" h="209">
                  <a:moveTo>
                    <a:pt x="82" y="209"/>
                  </a:moveTo>
                  <a:lnTo>
                    <a:pt x="80" y="178"/>
                  </a:lnTo>
                  <a:lnTo>
                    <a:pt x="76" y="149"/>
                  </a:lnTo>
                  <a:lnTo>
                    <a:pt x="70" y="120"/>
                  </a:lnTo>
                  <a:lnTo>
                    <a:pt x="64" y="93"/>
                  </a:lnTo>
                  <a:lnTo>
                    <a:pt x="53" y="64"/>
                  </a:lnTo>
                  <a:lnTo>
                    <a:pt x="41" y="40"/>
                  </a:lnTo>
                  <a:lnTo>
                    <a:pt x="24" y="17"/>
                  </a:lnTo>
                  <a:lnTo>
                    <a:pt x="6" y="0"/>
                  </a:lnTo>
                  <a:lnTo>
                    <a:pt x="0" y="9"/>
                  </a:lnTo>
                  <a:lnTo>
                    <a:pt x="18" y="25"/>
                  </a:lnTo>
                  <a:lnTo>
                    <a:pt x="35" y="46"/>
                  </a:lnTo>
                  <a:lnTo>
                    <a:pt x="47" y="67"/>
                  </a:lnTo>
                  <a:lnTo>
                    <a:pt x="60" y="95"/>
                  </a:lnTo>
                  <a:lnTo>
                    <a:pt x="66" y="120"/>
                  </a:lnTo>
                  <a:lnTo>
                    <a:pt x="74" y="149"/>
                  </a:lnTo>
                  <a:lnTo>
                    <a:pt x="78" y="178"/>
                  </a:lnTo>
                  <a:lnTo>
                    <a:pt x="82" y="20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087813" y="5484813"/>
              <a:ext cx="53975" cy="157163"/>
            </a:xfrm>
            <a:custGeom>
              <a:avLst/>
              <a:gdLst/>
              <a:ahLst/>
              <a:cxnLst>
                <a:cxn ang="0">
                  <a:pos x="66" y="197"/>
                </a:cxn>
                <a:cxn ang="0">
                  <a:pos x="68" y="170"/>
                </a:cxn>
                <a:cxn ang="0">
                  <a:pos x="70" y="143"/>
                </a:cxn>
                <a:cxn ang="0">
                  <a:pos x="66" y="114"/>
                </a:cxn>
                <a:cxn ang="0">
                  <a:pos x="62" y="89"/>
                </a:cxn>
                <a:cxn ang="0">
                  <a:pos x="52" y="62"/>
                </a:cxn>
                <a:cxn ang="0">
                  <a:pos x="43" y="39"/>
                </a:cxn>
                <a:cxn ang="0">
                  <a:pos x="27" y="17"/>
                </a:cxn>
                <a:cxn ang="0">
                  <a:pos x="12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29" y="52"/>
                </a:cxn>
                <a:cxn ang="0">
                  <a:pos x="39" y="71"/>
                </a:cxn>
                <a:cxn ang="0">
                  <a:pos x="49" y="95"/>
                </a:cxn>
                <a:cxn ang="0">
                  <a:pos x="52" y="118"/>
                </a:cxn>
                <a:cxn ang="0">
                  <a:pos x="56" y="143"/>
                </a:cxn>
                <a:cxn ang="0">
                  <a:pos x="56" y="166"/>
                </a:cxn>
                <a:cxn ang="0">
                  <a:pos x="56" y="194"/>
                </a:cxn>
                <a:cxn ang="0">
                  <a:pos x="66" y="197"/>
                </a:cxn>
              </a:cxnLst>
              <a:rect l="0" t="0" r="r" b="b"/>
              <a:pathLst>
                <a:path w="70" h="197">
                  <a:moveTo>
                    <a:pt x="66" y="197"/>
                  </a:moveTo>
                  <a:lnTo>
                    <a:pt x="68" y="170"/>
                  </a:lnTo>
                  <a:lnTo>
                    <a:pt x="70" y="143"/>
                  </a:lnTo>
                  <a:lnTo>
                    <a:pt x="66" y="114"/>
                  </a:lnTo>
                  <a:lnTo>
                    <a:pt x="62" y="89"/>
                  </a:lnTo>
                  <a:lnTo>
                    <a:pt x="52" y="62"/>
                  </a:lnTo>
                  <a:lnTo>
                    <a:pt x="43" y="39"/>
                  </a:lnTo>
                  <a:lnTo>
                    <a:pt x="27" y="17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29" y="52"/>
                  </a:lnTo>
                  <a:lnTo>
                    <a:pt x="39" y="71"/>
                  </a:lnTo>
                  <a:lnTo>
                    <a:pt x="49" y="95"/>
                  </a:lnTo>
                  <a:lnTo>
                    <a:pt x="52" y="118"/>
                  </a:lnTo>
                  <a:lnTo>
                    <a:pt x="56" y="143"/>
                  </a:lnTo>
                  <a:lnTo>
                    <a:pt x="56" y="166"/>
                  </a:lnTo>
                  <a:lnTo>
                    <a:pt x="56" y="194"/>
                  </a:lnTo>
                  <a:lnTo>
                    <a:pt x="66" y="19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090988" y="5489575"/>
              <a:ext cx="49213" cy="152400"/>
            </a:xfrm>
            <a:custGeom>
              <a:avLst/>
              <a:gdLst/>
              <a:ahLst/>
              <a:cxnLst>
                <a:cxn ang="0">
                  <a:pos x="56" y="191"/>
                </a:cxn>
                <a:cxn ang="0">
                  <a:pos x="58" y="164"/>
                </a:cxn>
                <a:cxn ang="0">
                  <a:pos x="60" y="137"/>
                </a:cxn>
                <a:cxn ang="0">
                  <a:pos x="56" y="108"/>
                </a:cxn>
                <a:cxn ang="0">
                  <a:pos x="52" y="83"/>
                </a:cxn>
                <a:cxn ang="0">
                  <a:pos x="43" y="58"/>
                </a:cxn>
                <a:cxn ang="0">
                  <a:pos x="33" y="34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2" y="23"/>
                </a:cxn>
                <a:cxn ang="0">
                  <a:pos x="25" y="42"/>
                </a:cxn>
                <a:cxn ang="0">
                  <a:pos x="37" y="62"/>
                </a:cxn>
                <a:cxn ang="0">
                  <a:pos x="46" y="87"/>
                </a:cxn>
                <a:cxn ang="0">
                  <a:pos x="50" y="110"/>
                </a:cxn>
                <a:cxn ang="0">
                  <a:pos x="56" y="135"/>
                </a:cxn>
                <a:cxn ang="0">
                  <a:pos x="56" y="160"/>
                </a:cxn>
                <a:cxn ang="0">
                  <a:pos x="56" y="188"/>
                </a:cxn>
                <a:cxn ang="0">
                  <a:pos x="56" y="191"/>
                </a:cxn>
              </a:cxnLst>
              <a:rect l="0" t="0" r="r" b="b"/>
              <a:pathLst>
                <a:path w="60" h="191">
                  <a:moveTo>
                    <a:pt x="56" y="191"/>
                  </a:moveTo>
                  <a:lnTo>
                    <a:pt x="58" y="164"/>
                  </a:lnTo>
                  <a:lnTo>
                    <a:pt x="60" y="137"/>
                  </a:lnTo>
                  <a:lnTo>
                    <a:pt x="56" y="108"/>
                  </a:lnTo>
                  <a:lnTo>
                    <a:pt x="52" y="83"/>
                  </a:lnTo>
                  <a:lnTo>
                    <a:pt x="43" y="58"/>
                  </a:lnTo>
                  <a:lnTo>
                    <a:pt x="33" y="34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25" y="42"/>
                  </a:lnTo>
                  <a:lnTo>
                    <a:pt x="37" y="62"/>
                  </a:lnTo>
                  <a:lnTo>
                    <a:pt x="46" y="87"/>
                  </a:lnTo>
                  <a:lnTo>
                    <a:pt x="50" y="110"/>
                  </a:lnTo>
                  <a:lnTo>
                    <a:pt x="56" y="135"/>
                  </a:lnTo>
                  <a:lnTo>
                    <a:pt x="56" y="160"/>
                  </a:lnTo>
                  <a:lnTo>
                    <a:pt x="56" y="188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035425" y="5472113"/>
              <a:ext cx="44450" cy="166688"/>
            </a:xfrm>
            <a:custGeom>
              <a:avLst/>
              <a:gdLst/>
              <a:ahLst/>
              <a:cxnLst>
                <a:cxn ang="0">
                  <a:pos x="56" y="210"/>
                </a:cxn>
                <a:cxn ang="0">
                  <a:pos x="56" y="182"/>
                </a:cxn>
                <a:cxn ang="0">
                  <a:pos x="56" y="157"/>
                </a:cxn>
                <a:cxn ang="0">
                  <a:pos x="52" y="130"/>
                </a:cxn>
                <a:cxn ang="0">
                  <a:pos x="51" y="105"/>
                </a:cxn>
                <a:cxn ang="0">
                  <a:pos x="43" y="76"/>
                </a:cxn>
                <a:cxn ang="0">
                  <a:pos x="37" y="51"/>
                </a:cxn>
                <a:cxn ang="0">
                  <a:pos x="25" y="23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0" y="35"/>
                </a:cxn>
                <a:cxn ang="0">
                  <a:pos x="20" y="58"/>
                </a:cxn>
                <a:cxn ang="0">
                  <a:pos x="27" y="84"/>
                </a:cxn>
                <a:cxn ang="0">
                  <a:pos x="35" y="109"/>
                </a:cxn>
                <a:cxn ang="0">
                  <a:pos x="39" y="132"/>
                </a:cxn>
                <a:cxn ang="0">
                  <a:pos x="43" y="159"/>
                </a:cxn>
                <a:cxn ang="0">
                  <a:pos x="45" y="182"/>
                </a:cxn>
                <a:cxn ang="0">
                  <a:pos x="47" y="210"/>
                </a:cxn>
                <a:cxn ang="0">
                  <a:pos x="56" y="210"/>
                </a:cxn>
              </a:cxnLst>
              <a:rect l="0" t="0" r="r" b="b"/>
              <a:pathLst>
                <a:path w="56" h="210">
                  <a:moveTo>
                    <a:pt x="56" y="210"/>
                  </a:moveTo>
                  <a:lnTo>
                    <a:pt x="56" y="182"/>
                  </a:lnTo>
                  <a:lnTo>
                    <a:pt x="56" y="157"/>
                  </a:lnTo>
                  <a:lnTo>
                    <a:pt x="52" y="130"/>
                  </a:lnTo>
                  <a:lnTo>
                    <a:pt x="51" y="105"/>
                  </a:lnTo>
                  <a:lnTo>
                    <a:pt x="43" y="76"/>
                  </a:lnTo>
                  <a:lnTo>
                    <a:pt x="37" y="51"/>
                  </a:lnTo>
                  <a:lnTo>
                    <a:pt x="25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0" y="35"/>
                  </a:lnTo>
                  <a:lnTo>
                    <a:pt x="20" y="58"/>
                  </a:lnTo>
                  <a:lnTo>
                    <a:pt x="27" y="84"/>
                  </a:lnTo>
                  <a:lnTo>
                    <a:pt x="35" y="109"/>
                  </a:lnTo>
                  <a:lnTo>
                    <a:pt x="39" y="132"/>
                  </a:lnTo>
                  <a:lnTo>
                    <a:pt x="43" y="159"/>
                  </a:lnTo>
                  <a:lnTo>
                    <a:pt x="45" y="182"/>
                  </a:lnTo>
                  <a:lnTo>
                    <a:pt x="47" y="210"/>
                  </a:lnTo>
                  <a:lnTo>
                    <a:pt x="56" y="21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038600" y="5476875"/>
              <a:ext cx="36513" cy="161925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45" y="176"/>
                </a:cxn>
                <a:cxn ang="0">
                  <a:pos x="45" y="151"/>
                </a:cxn>
                <a:cxn ang="0">
                  <a:pos x="43" y="124"/>
                </a:cxn>
                <a:cxn ang="0">
                  <a:pos x="39" y="99"/>
                </a:cxn>
                <a:cxn ang="0">
                  <a:pos x="31" y="72"/>
                </a:cxn>
                <a:cxn ang="0">
                  <a:pos x="25" y="47"/>
                </a:cxn>
                <a:cxn ang="0">
                  <a:pos x="14" y="2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27"/>
                </a:cxn>
                <a:cxn ang="0">
                  <a:pos x="19" y="50"/>
                </a:cxn>
                <a:cxn ang="0">
                  <a:pos x="25" y="76"/>
                </a:cxn>
                <a:cxn ang="0">
                  <a:pos x="33" y="101"/>
                </a:cxn>
                <a:cxn ang="0">
                  <a:pos x="37" y="126"/>
                </a:cxn>
                <a:cxn ang="0">
                  <a:pos x="41" y="151"/>
                </a:cxn>
                <a:cxn ang="0">
                  <a:pos x="43" y="176"/>
                </a:cxn>
                <a:cxn ang="0">
                  <a:pos x="45" y="204"/>
                </a:cxn>
              </a:cxnLst>
              <a:rect l="0" t="0" r="r" b="b"/>
              <a:pathLst>
                <a:path w="45" h="204">
                  <a:moveTo>
                    <a:pt x="45" y="204"/>
                  </a:moveTo>
                  <a:lnTo>
                    <a:pt x="45" y="176"/>
                  </a:lnTo>
                  <a:lnTo>
                    <a:pt x="45" y="151"/>
                  </a:lnTo>
                  <a:lnTo>
                    <a:pt x="43" y="124"/>
                  </a:lnTo>
                  <a:lnTo>
                    <a:pt x="39" y="99"/>
                  </a:lnTo>
                  <a:lnTo>
                    <a:pt x="31" y="72"/>
                  </a:lnTo>
                  <a:lnTo>
                    <a:pt x="25" y="47"/>
                  </a:lnTo>
                  <a:lnTo>
                    <a:pt x="14" y="2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27"/>
                  </a:lnTo>
                  <a:lnTo>
                    <a:pt x="19" y="50"/>
                  </a:lnTo>
                  <a:lnTo>
                    <a:pt x="25" y="76"/>
                  </a:lnTo>
                  <a:lnTo>
                    <a:pt x="33" y="101"/>
                  </a:lnTo>
                  <a:lnTo>
                    <a:pt x="37" y="126"/>
                  </a:lnTo>
                  <a:lnTo>
                    <a:pt x="41" y="151"/>
                  </a:lnTo>
                  <a:lnTo>
                    <a:pt x="43" y="176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10025" y="5492750"/>
              <a:ext cx="26988" cy="153988"/>
            </a:xfrm>
            <a:custGeom>
              <a:avLst/>
              <a:gdLst/>
              <a:ahLst/>
              <a:cxnLst>
                <a:cxn ang="0">
                  <a:pos x="27" y="194"/>
                </a:cxn>
                <a:cxn ang="0">
                  <a:pos x="29" y="169"/>
                </a:cxn>
                <a:cxn ang="0">
                  <a:pos x="31" y="146"/>
                </a:cxn>
                <a:cxn ang="0">
                  <a:pos x="31" y="121"/>
                </a:cxn>
                <a:cxn ang="0">
                  <a:pos x="33" y="97"/>
                </a:cxn>
                <a:cxn ang="0">
                  <a:pos x="31" y="72"/>
                </a:cxn>
                <a:cxn ang="0">
                  <a:pos x="29" y="47"/>
                </a:cxn>
                <a:cxn ang="0">
                  <a:pos x="25" y="24"/>
                </a:cxn>
                <a:cxn ang="0">
                  <a:pos x="21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10" y="53"/>
                </a:cxn>
                <a:cxn ang="0">
                  <a:pos x="14" y="74"/>
                </a:cxn>
                <a:cxn ang="0">
                  <a:pos x="18" y="97"/>
                </a:cxn>
                <a:cxn ang="0">
                  <a:pos x="18" y="119"/>
                </a:cxn>
                <a:cxn ang="0">
                  <a:pos x="19" y="142"/>
                </a:cxn>
                <a:cxn ang="0">
                  <a:pos x="18" y="165"/>
                </a:cxn>
                <a:cxn ang="0">
                  <a:pos x="16" y="188"/>
                </a:cxn>
                <a:cxn ang="0">
                  <a:pos x="27" y="194"/>
                </a:cxn>
              </a:cxnLst>
              <a:rect l="0" t="0" r="r" b="b"/>
              <a:pathLst>
                <a:path w="33" h="194">
                  <a:moveTo>
                    <a:pt x="27" y="194"/>
                  </a:moveTo>
                  <a:lnTo>
                    <a:pt x="29" y="169"/>
                  </a:lnTo>
                  <a:lnTo>
                    <a:pt x="31" y="146"/>
                  </a:lnTo>
                  <a:lnTo>
                    <a:pt x="31" y="121"/>
                  </a:lnTo>
                  <a:lnTo>
                    <a:pt x="33" y="97"/>
                  </a:lnTo>
                  <a:lnTo>
                    <a:pt x="31" y="72"/>
                  </a:lnTo>
                  <a:lnTo>
                    <a:pt x="29" y="47"/>
                  </a:lnTo>
                  <a:lnTo>
                    <a:pt x="25" y="24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4" y="31"/>
                  </a:lnTo>
                  <a:lnTo>
                    <a:pt x="10" y="53"/>
                  </a:lnTo>
                  <a:lnTo>
                    <a:pt x="14" y="74"/>
                  </a:lnTo>
                  <a:lnTo>
                    <a:pt x="18" y="97"/>
                  </a:lnTo>
                  <a:lnTo>
                    <a:pt x="18" y="119"/>
                  </a:lnTo>
                  <a:lnTo>
                    <a:pt x="19" y="142"/>
                  </a:lnTo>
                  <a:lnTo>
                    <a:pt x="18" y="165"/>
                  </a:lnTo>
                  <a:lnTo>
                    <a:pt x="16" y="188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014788" y="5497513"/>
              <a:ext cx="19050" cy="149225"/>
            </a:xfrm>
            <a:custGeom>
              <a:avLst/>
              <a:gdLst/>
              <a:ahLst/>
              <a:cxnLst>
                <a:cxn ang="0">
                  <a:pos x="15" y="188"/>
                </a:cxn>
                <a:cxn ang="0">
                  <a:pos x="19" y="163"/>
                </a:cxn>
                <a:cxn ang="0">
                  <a:pos x="21" y="140"/>
                </a:cxn>
                <a:cxn ang="0">
                  <a:pos x="21" y="117"/>
                </a:cxn>
                <a:cxn ang="0">
                  <a:pos x="23" y="93"/>
                </a:cxn>
                <a:cxn ang="0">
                  <a:pos x="19" y="68"/>
                </a:cxn>
                <a:cxn ang="0">
                  <a:pos x="17" y="45"/>
                </a:cxn>
                <a:cxn ang="0">
                  <a:pos x="13" y="2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8" y="47"/>
                </a:cxn>
                <a:cxn ang="0">
                  <a:pos x="10" y="70"/>
                </a:cxn>
                <a:cxn ang="0">
                  <a:pos x="13" y="93"/>
                </a:cxn>
                <a:cxn ang="0">
                  <a:pos x="13" y="115"/>
                </a:cxn>
                <a:cxn ang="0">
                  <a:pos x="13" y="138"/>
                </a:cxn>
                <a:cxn ang="0">
                  <a:pos x="12" y="159"/>
                </a:cxn>
                <a:cxn ang="0">
                  <a:pos x="10" y="182"/>
                </a:cxn>
                <a:cxn ang="0">
                  <a:pos x="15" y="188"/>
                </a:cxn>
              </a:cxnLst>
              <a:rect l="0" t="0" r="r" b="b"/>
              <a:pathLst>
                <a:path w="23" h="188">
                  <a:moveTo>
                    <a:pt x="15" y="188"/>
                  </a:moveTo>
                  <a:lnTo>
                    <a:pt x="19" y="163"/>
                  </a:lnTo>
                  <a:lnTo>
                    <a:pt x="21" y="140"/>
                  </a:lnTo>
                  <a:lnTo>
                    <a:pt x="21" y="117"/>
                  </a:lnTo>
                  <a:lnTo>
                    <a:pt x="23" y="93"/>
                  </a:lnTo>
                  <a:lnTo>
                    <a:pt x="19" y="68"/>
                  </a:lnTo>
                  <a:lnTo>
                    <a:pt x="17" y="4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4" y="25"/>
                  </a:lnTo>
                  <a:lnTo>
                    <a:pt x="8" y="47"/>
                  </a:lnTo>
                  <a:lnTo>
                    <a:pt x="10" y="70"/>
                  </a:lnTo>
                  <a:lnTo>
                    <a:pt x="13" y="93"/>
                  </a:lnTo>
                  <a:lnTo>
                    <a:pt x="13" y="115"/>
                  </a:lnTo>
                  <a:lnTo>
                    <a:pt x="13" y="138"/>
                  </a:lnTo>
                  <a:lnTo>
                    <a:pt x="12" y="159"/>
                  </a:lnTo>
                  <a:lnTo>
                    <a:pt x="10" y="182"/>
                  </a:lnTo>
                  <a:lnTo>
                    <a:pt x="15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970338" y="5497513"/>
              <a:ext cx="30163" cy="133350"/>
            </a:xfrm>
            <a:custGeom>
              <a:avLst/>
              <a:gdLst/>
              <a:ahLst/>
              <a:cxnLst>
                <a:cxn ang="0">
                  <a:pos x="31" y="169"/>
                </a:cxn>
                <a:cxn ang="0">
                  <a:pos x="35" y="146"/>
                </a:cxn>
                <a:cxn ang="0">
                  <a:pos x="38" y="124"/>
                </a:cxn>
                <a:cxn ang="0">
                  <a:pos x="38" y="103"/>
                </a:cxn>
                <a:cxn ang="0">
                  <a:pos x="38" y="82"/>
                </a:cxn>
                <a:cxn ang="0">
                  <a:pos x="35" y="58"/>
                </a:cxn>
                <a:cxn ang="0">
                  <a:pos x="29" y="39"/>
                </a:cxn>
                <a:cxn ang="0">
                  <a:pos x="21" y="18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7" y="29"/>
                </a:cxn>
                <a:cxn ang="0">
                  <a:pos x="15" y="47"/>
                </a:cxn>
                <a:cxn ang="0">
                  <a:pos x="19" y="66"/>
                </a:cxn>
                <a:cxn ang="0">
                  <a:pos x="25" y="86"/>
                </a:cxn>
                <a:cxn ang="0">
                  <a:pos x="25" y="103"/>
                </a:cxn>
                <a:cxn ang="0">
                  <a:pos x="27" y="124"/>
                </a:cxn>
                <a:cxn ang="0">
                  <a:pos x="25" y="142"/>
                </a:cxn>
                <a:cxn ang="0">
                  <a:pos x="21" y="163"/>
                </a:cxn>
                <a:cxn ang="0">
                  <a:pos x="31" y="169"/>
                </a:cxn>
              </a:cxnLst>
              <a:rect l="0" t="0" r="r" b="b"/>
              <a:pathLst>
                <a:path w="38" h="169">
                  <a:moveTo>
                    <a:pt x="31" y="169"/>
                  </a:moveTo>
                  <a:lnTo>
                    <a:pt x="35" y="146"/>
                  </a:lnTo>
                  <a:lnTo>
                    <a:pt x="38" y="124"/>
                  </a:lnTo>
                  <a:lnTo>
                    <a:pt x="38" y="103"/>
                  </a:lnTo>
                  <a:lnTo>
                    <a:pt x="38" y="82"/>
                  </a:lnTo>
                  <a:lnTo>
                    <a:pt x="35" y="58"/>
                  </a:lnTo>
                  <a:lnTo>
                    <a:pt x="29" y="39"/>
                  </a:lnTo>
                  <a:lnTo>
                    <a:pt x="21" y="18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7" y="29"/>
                  </a:lnTo>
                  <a:lnTo>
                    <a:pt x="15" y="47"/>
                  </a:lnTo>
                  <a:lnTo>
                    <a:pt x="19" y="66"/>
                  </a:lnTo>
                  <a:lnTo>
                    <a:pt x="25" y="86"/>
                  </a:lnTo>
                  <a:lnTo>
                    <a:pt x="25" y="103"/>
                  </a:lnTo>
                  <a:lnTo>
                    <a:pt x="27" y="124"/>
                  </a:lnTo>
                  <a:lnTo>
                    <a:pt x="25" y="142"/>
                  </a:lnTo>
                  <a:lnTo>
                    <a:pt x="21" y="163"/>
                  </a:lnTo>
                  <a:lnTo>
                    <a:pt x="31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975100" y="5502275"/>
              <a:ext cx="23813" cy="123825"/>
            </a:xfrm>
            <a:custGeom>
              <a:avLst/>
              <a:gdLst/>
              <a:ahLst/>
              <a:cxnLst>
                <a:cxn ang="0">
                  <a:pos x="26" y="157"/>
                </a:cxn>
                <a:cxn ang="0">
                  <a:pos x="30" y="136"/>
                </a:cxn>
                <a:cxn ang="0">
                  <a:pos x="32" y="116"/>
                </a:cxn>
                <a:cxn ang="0">
                  <a:pos x="32" y="95"/>
                </a:cxn>
                <a:cxn ang="0">
                  <a:pos x="32" y="76"/>
                </a:cxn>
                <a:cxn ang="0">
                  <a:pos x="26" y="54"/>
                </a:cxn>
                <a:cxn ang="0">
                  <a:pos x="22" y="35"/>
                </a:cxn>
                <a:cxn ang="0">
                  <a:pos x="16" y="16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6" y="18"/>
                </a:cxn>
                <a:cxn ang="0">
                  <a:pos x="14" y="37"/>
                </a:cxn>
                <a:cxn ang="0">
                  <a:pos x="20" y="54"/>
                </a:cxn>
                <a:cxn ang="0">
                  <a:pos x="24" y="76"/>
                </a:cxn>
                <a:cxn ang="0">
                  <a:pos x="24" y="95"/>
                </a:cxn>
                <a:cxn ang="0">
                  <a:pos x="26" y="116"/>
                </a:cxn>
                <a:cxn ang="0">
                  <a:pos x="24" y="136"/>
                </a:cxn>
                <a:cxn ang="0">
                  <a:pos x="20" y="157"/>
                </a:cxn>
                <a:cxn ang="0">
                  <a:pos x="26" y="157"/>
                </a:cxn>
              </a:cxnLst>
              <a:rect l="0" t="0" r="r" b="b"/>
              <a:pathLst>
                <a:path w="32" h="157">
                  <a:moveTo>
                    <a:pt x="26" y="157"/>
                  </a:moveTo>
                  <a:lnTo>
                    <a:pt x="30" y="136"/>
                  </a:lnTo>
                  <a:lnTo>
                    <a:pt x="32" y="116"/>
                  </a:lnTo>
                  <a:lnTo>
                    <a:pt x="32" y="95"/>
                  </a:lnTo>
                  <a:lnTo>
                    <a:pt x="32" y="76"/>
                  </a:lnTo>
                  <a:lnTo>
                    <a:pt x="26" y="54"/>
                  </a:lnTo>
                  <a:lnTo>
                    <a:pt x="22" y="35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4" y="37"/>
                  </a:lnTo>
                  <a:lnTo>
                    <a:pt x="20" y="54"/>
                  </a:lnTo>
                  <a:lnTo>
                    <a:pt x="24" y="76"/>
                  </a:lnTo>
                  <a:lnTo>
                    <a:pt x="24" y="95"/>
                  </a:lnTo>
                  <a:lnTo>
                    <a:pt x="26" y="116"/>
                  </a:lnTo>
                  <a:lnTo>
                    <a:pt x="24" y="136"/>
                  </a:lnTo>
                  <a:lnTo>
                    <a:pt x="20" y="157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925888" y="5508625"/>
              <a:ext cx="28575" cy="161925"/>
            </a:xfrm>
            <a:custGeom>
              <a:avLst/>
              <a:gdLst/>
              <a:ahLst/>
              <a:cxnLst>
                <a:cxn ang="0">
                  <a:pos x="37" y="203"/>
                </a:cxn>
                <a:cxn ang="0">
                  <a:pos x="33" y="176"/>
                </a:cxn>
                <a:cxn ang="0">
                  <a:pos x="33" y="151"/>
                </a:cxn>
                <a:cxn ang="0">
                  <a:pos x="31" y="126"/>
                </a:cxn>
                <a:cxn ang="0">
                  <a:pos x="31" y="101"/>
                </a:cxn>
                <a:cxn ang="0">
                  <a:pos x="30" y="73"/>
                </a:cxn>
                <a:cxn ang="0">
                  <a:pos x="30" y="48"/>
                </a:cxn>
                <a:cxn ang="0">
                  <a:pos x="26" y="23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8" y="126"/>
                </a:cxn>
                <a:cxn ang="0">
                  <a:pos x="20" y="151"/>
                </a:cxn>
                <a:cxn ang="0">
                  <a:pos x="20" y="176"/>
                </a:cxn>
                <a:cxn ang="0">
                  <a:pos x="26" y="203"/>
                </a:cxn>
                <a:cxn ang="0">
                  <a:pos x="37" y="203"/>
                </a:cxn>
              </a:cxnLst>
              <a:rect l="0" t="0" r="r" b="b"/>
              <a:pathLst>
                <a:path w="37" h="203">
                  <a:moveTo>
                    <a:pt x="37" y="203"/>
                  </a:moveTo>
                  <a:lnTo>
                    <a:pt x="33" y="176"/>
                  </a:lnTo>
                  <a:lnTo>
                    <a:pt x="33" y="151"/>
                  </a:lnTo>
                  <a:lnTo>
                    <a:pt x="31" y="126"/>
                  </a:lnTo>
                  <a:lnTo>
                    <a:pt x="31" y="101"/>
                  </a:lnTo>
                  <a:lnTo>
                    <a:pt x="30" y="73"/>
                  </a:lnTo>
                  <a:lnTo>
                    <a:pt x="30" y="48"/>
                  </a:lnTo>
                  <a:lnTo>
                    <a:pt x="26" y="23"/>
                  </a:lnTo>
                  <a:lnTo>
                    <a:pt x="22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8" y="126"/>
                  </a:lnTo>
                  <a:lnTo>
                    <a:pt x="20" y="151"/>
                  </a:lnTo>
                  <a:lnTo>
                    <a:pt x="20" y="176"/>
                  </a:lnTo>
                  <a:lnTo>
                    <a:pt x="26" y="203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930650" y="5508625"/>
              <a:ext cx="23813" cy="161925"/>
            </a:xfrm>
            <a:custGeom>
              <a:avLst/>
              <a:gdLst/>
              <a:ahLst/>
              <a:cxnLst>
                <a:cxn ang="0">
                  <a:pos x="31" y="203"/>
                </a:cxn>
                <a:cxn ang="0">
                  <a:pos x="25" y="176"/>
                </a:cxn>
                <a:cxn ang="0">
                  <a:pos x="24" y="151"/>
                </a:cxn>
                <a:cxn ang="0">
                  <a:pos x="22" y="126"/>
                </a:cxn>
                <a:cxn ang="0">
                  <a:pos x="22" y="101"/>
                </a:cxn>
                <a:cxn ang="0">
                  <a:pos x="20" y="73"/>
                </a:cxn>
                <a:cxn ang="0">
                  <a:pos x="18" y="48"/>
                </a:cxn>
                <a:cxn ang="0">
                  <a:pos x="14" y="23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6" y="126"/>
                </a:cxn>
                <a:cxn ang="0">
                  <a:pos x="18" y="151"/>
                </a:cxn>
                <a:cxn ang="0">
                  <a:pos x="20" y="176"/>
                </a:cxn>
                <a:cxn ang="0">
                  <a:pos x="25" y="203"/>
                </a:cxn>
                <a:cxn ang="0">
                  <a:pos x="31" y="203"/>
                </a:cxn>
              </a:cxnLst>
              <a:rect l="0" t="0" r="r" b="b"/>
              <a:pathLst>
                <a:path w="31" h="203">
                  <a:moveTo>
                    <a:pt x="31" y="203"/>
                  </a:moveTo>
                  <a:lnTo>
                    <a:pt x="25" y="176"/>
                  </a:lnTo>
                  <a:lnTo>
                    <a:pt x="24" y="151"/>
                  </a:lnTo>
                  <a:lnTo>
                    <a:pt x="22" y="126"/>
                  </a:lnTo>
                  <a:lnTo>
                    <a:pt x="22" y="101"/>
                  </a:lnTo>
                  <a:lnTo>
                    <a:pt x="20" y="73"/>
                  </a:lnTo>
                  <a:lnTo>
                    <a:pt x="18" y="48"/>
                  </a:lnTo>
                  <a:lnTo>
                    <a:pt x="14" y="2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6" y="126"/>
                  </a:lnTo>
                  <a:lnTo>
                    <a:pt x="18" y="151"/>
                  </a:lnTo>
                  <a:lnTo>
                    <a:pt x="20" y="176"/>
                  </a:lnTo>
                  <a:lnTo>
                    <a:pt x="25" y="203"/>
                  </a:lnTo>
                  <a:lnTo>
                    <a:pt x="31" y="20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892550" y="5511800"/>
              <a:ext cx="30163" cy="158750"/>
            </a:xfrm>
            <a:custGeom>
              <a:avLst/>
              <a:gdLst/>
              <a:ahLst/>
              <a:cxnLst>
                <a:cxn ang="0">
                  <a:pos x="37" y="199"/>
                </a:cxn>
                <a:cxn ang="0">
                  <a:pos x="31" y="174"/>
                </a:cxn>
                <a:cxn ang="0">
                  <a:pos x="29" y="149"/>
                </a:cxn>
                <a:cxn ang="0">
                  <a:pos x="25" y="124"/>
                </a:cxn>
                <a:cxn ang="0">
                  <a:pos x="25" y="99"/>
                </a:cxn>
                <a:cxn ang="0">
                  <a:pos x="23" y="73"/>
                </a:cxn>
                <a:cxn ang="0">
                  <a:pos x="23" y="48"/>
                </a:cxn>
                <a:cxn ang="0">
                  <a:pos x="21" y="23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2" y="29"/>
                </a:cxn>
                <a:cxn ang="0">
                  <a:pos x="6" y="52"/>
                </a:cxn>
                <a:cxn ang="0">
                  <a:pos x="7" y="77"/>
                </a:cxn>
                <a:cxn ang="0">
                  <a:pos x="11" y="102"/>
                </a:cxn>
                <a:cxn ang="0">
                  <a:pos x="11" y="126"/>
                </a:cxn>
                <a:cxn ang="0">
                  <a:pos x="15" y="151"/>
                </a:cxn>
                <a:cxn ang="0">
                  <a:pos x="19" y="174"/>
                </a:cxn>
                <a:cxn ang="0">
                  <a:pos x="25" y="199"/>
                </a:cxn>
                <a:cxn ang="0">
                  <a:pos x="37" y="199"/>
                </a:cxn>
              </a:cxnLst>
              <a:rect l="0" t="0" r="r" b="b"/>
              <a:pathLst>
                <a:path w="37" h="199">
                  <a:moveTo>
                    <a:pt x="37" y="199"/>
                  </a:moveTo>
                  <a:lnTo>
                    <a:pt x="31" y="174"/>
                  </a:lnTo>
                  <a:lnTo>
                    <a:pt x="29" y="149"/>
                  </a:lnTo>
                  <a:lnTo>
                    <a:pt x="25" y="124"/>
                  </a:lnTo>
                  <a:lnTo>
                    <a:pt x="25" y="99"/>
                  </a:lnTo>
                  <a:lnTo>
                    <a:pt x="23" y="73"/>
                  </a:lnTo>
                  <a:lnTo>
                    <a:pt x="23" y="48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0" y="5"/>
                  </a:lnTo>
                  <a:lnTo>
                    <a:pt x="2" y="29"/>
                  </a:lnTo>
                  <a:lnTo>
                    <a:pt x="6" y="52"/>
                  </a:lnTo>
                  <a:lnTo>
                    <a:pt x="7" y="77"/>
                  </a:lnTo>
                  <a:lnTo>
                    <a:pt x="11" y="102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19" y="174"/>
                  </a:lnTo>
                  <a:lnTo>
                    <a:pt x="25" y="199"/>
                  </a:lnTo>
                  <a:lnTo>
                    <a:pt x="37" y="19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897313" y="5511800"/>
              <a:ext cx="20638" cy="158750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19" y="174"/>
                </a:cxn>
                <a:cxn ang="0">
                  <a:pos x="17" y="149"/>
                </a:cxn>
                <a:cxn ang="0">
                  <a:pos x="15" y="124"/>
                </a:cxn>
                <a:cxn ang="0">
                  <a:pos x="15" y="99"/>
                </a:cxn>
                <a:cxn ang="0">
                  <a:pos x="13" y="73"/>
                </a:cxn>
                <a:cxn ang="0">
                  <a:pos x="11" y="48"/>
                </a:cxn>
                <a:cxn ang="0">
                  <a:pos x="9" y="23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" y="29"/>
                </a:cxn>
                <a:cxn ang="0">
                  <a:pos x="3" y="52"/>
                </a:cxn>
                <a:cxn ang="0">
                  <a:pos x="5" y="75"/>
                </a:cxn>
                <a:cxn ang="0">
                  <a:pos x="9" y="100"/>
                </a:cxn>
                <a:cxn ang="0">
                  <a:pos x="9" y="124"/>
                </a:cxn>
                <a:cxn ang="0">
                  <a:pos x="11" y="149"/>
                </a:cxn>
                <a:cxn ang="0">
                  <a:pos x="13" y="174"/>
                </a:cxn>
                <a:cxn ang="0">
                  <a:pos x="19" y="199"/>
                </a:cxn>
                <a:cxn ang="0">
                  <a:pos x="25" y="199"/>
                </a:cxn>
              </a:cxnLst>
              <a:rect l="0" t="0" r="r" b="b"/>
              <a:pathLst>
                <a:path w="25" h="199">
                  <a:moveTo>
                    <a:pt x="25" y="199"/>
                  </a:moveTo>
                  <a:lnTo>
                    <a:pt x="19" y="174"/>
                  </a:lnTo>
                  <a:lnTo>
                    <a:pt x="17" y="149"/>
                  </a:lnTo>
                  <a:lnTo>
                    <a:pt x="15" y="124"/>
                  </a:lnTo>
                  <a:lnTo>
                    <a:pt x="15" y="99"/>
                  </a:lnTo>
                  <a:lnTo>
                    <a:pt x="13" y="73"/>
                  </a:lnTo>
                  <a:lnTo>
                    <a:pt x="11" y="48"/>
                  </a:lnTo>
                  <a:lnTo>
                    <a:pt x="9" y="23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29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9" y="100"/>
                  </a:lnTo>
                  <a:lnTo>
                    <a:pt x="9" y="124"/>
                  </a:lnTo>
                  <a:lnTo>
                    <a:pt x="11" y="149"/>
                  </a:lnTo>
                  <a:lnTo>
                    <a:pt x="13" y="174"/>
                  </a:lnTo>
                  <a:lnTo>
                    <a:pt x="19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860800" y="5516563"/>
              <a:ext cx="36513" cy="149225"/>
            </a:xfrm>
            <a:custGeom>
              <a:avLst/>
              <a:gdLst/>
              <a:ahLst/>
              <a:cxnLst>
                <a:cxn ang="0">
                  <a:pos x="47" y="179"/>
                </a:cxn>
                <a:cxn ang="0">
                  <a:pos x="37" y="157"/>
                </a:cxn>
                <a:cxn ang="0">
                  <a:pos x="31" y="136"/>
                </a:cxn>
                <a:cxn ang="0">
                  <a:pos x="25" y="113"/>
                </a:cxn>
                <a:cxn ang="0">
                  <a:pos x="23" y="92"/>
                </a:cxn>
                <a:cxn ang="0">
                  <a:pos x="19" y="68"/>
                </a:cxn>
                <a:cxn ang="0">
                  <a:pos x="19" y="45"/>
                </a:cxn>
                <a:cxn ang="0">
                  <a:pos x="17" y="24"/>
                </a:cxn>
                <a:cxn ang="0">
                  <a:pos x="21" y="6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" y="51"/>
                </a:cxn>
                <a:cxn ang="0">
                  <a:pos x="4" y="74"/>
                </a:cxn>
                <a:cxn ang="0">
                  <a:pos x="10" y="97"/>
                </a:cxn>
                <a:cxn ang="0">
                  <a:pos x="14" y="119"/>
                </a:cxn>
                <a:cxn ang="0">
                  <a:pos x="19" y="142"/>
                </a:cxn>
                <a:cxn ang="0">
                  <a:pos x="27" y="165"/>
                </a:cxn>
                <a:cxn ang="0">
                  <a:pos x="37" y="189"/>
                </a:cxn>
                <a:cxn ang="0">
                  <a:pos x="47" y="179"/>
                </a:cxn>
              </a:cxnLst>
              <a:rect l="0" t="0" r="r" b="b"/>
              <a:pathLst>
                <a:path w="47" h="189">
                  <a:moveTo>
                    <a:pt x="47" y="179"/>
                  </a:moveTo>
                  <a:lnTo>
                    <a:pt x="37" y="157"/>
                  </a:lnTo>
                  <a:lnTo>
                    <a:pt x="31" y="136"/>
                  </a:lnTo>
                  <a:lnTo>
                    <a:pt x="25" y="113"/>
                  </a:lnTo>
                  <a:lnTo>
                    <a:pt x="23" y="92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17" y="24"/>
                  </a:lnTo>
                  <a:lnTo>
                    <a:pt x="21" y="6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51"/>
                  </a:lnTo>
                  <a:lnTo>
                    <a:pt x="4" y="74"/>
                  </a:lnTo>
                  <a:lnTo>
                    <a:pt x="10" y="97"/>
                  </a:lnTo>
                  <a:lnTo>
                    <a:pt x="14" y="119"/>
                  </a:lnTo>
                  <a:lnTo>
                    <a:pt x="19" y="142"/>
                  </a:lnTo>
                  <a:lnTo>
                    <a:pt x="27" y="165"/>
                  </a:lnTo>
                  <a:lnTo>
                    <a:pt x="37" y="189"/>
                  </a:lnTo>
                  <a:lnTo>
                    <a:pt x="4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3865563" y="5516563"/>
              <a:ext cx="26988" cy="146050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29" y="161"/>
                </a:cxn>
                <a:cxn ang="0">
                  <a:pos x="23" y="140"/>
                </a:cxn>
                <a:cxn ang="0">
                  <a:pos x="17" y="117"/>
                </a:cxn>
                <a:cxn ang="0">
                  <a:pos x="13" y="95"/>
                </a:cxn>
                <a:cxn ang="0">
                  <a:pos x="10" y="72"/>
                </a:cxn>
                <a:cxn ang="0">
                  <a:pos x="8" y="49"/>
                </a:cxn>
                <a:cxn ang="0">
                  <a:pos x="8" y="2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" y="47"/>
                </a:cxn>
                <a:cxn ang="0">
                  <a:pos x="4" y="70"/>
                </a:cxn>
                <a:cxn ang="0">
                  <a:pos x="10" y="95"/>
                </a:cxn>
                <a:cxn ang="0">
                  <a:pos x="13" y="117"/>
                </a:cxn>
                <a:cxn ang="0">
                  <a:pos x="19" y="140"/>
                </a:cxn>
                <a:cxn ang="0">
                  <a:pos x="27" y="161"/>
                </a:cxn>
                <a:cxn ang="0">
                  <a:pos x="35" y="185"/>
                </a:cxn>
              </a:cxnLst>
              <a:rect l="0" t="0" r="r" b="b"/>
              <a:pathLst>
                <a:path w="35" h="185">
                  <a:moveTo>
                    <a:pt x="35" y="185"/>
                  </a:moveTo>
                  <a:lnTo>
                    <a:pt x="29" y="161"/>
                  </a:lnTo>
                  <a:lnTo>
                    <a:pt x="23" y="140"/>
                  </a:lnTo>
                  <a:lnTo>
                    <a:pt x="17" y="117"/>
                  </a:lnTo>
                  <a:lnTo>
                    <a:pt x="13" y="95"/>
                  </a:lnTo>
                  <a:lnTo>
                    <a:pt x="10" y="72"/>
                  </a:lnTo>
                  <a:lnTo>
                    <a:pt x="8" y="49"/>
                  </a:lnTo>
                  <a:lnTo>
                    <a:pt x="8" y="2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47"/>
                  </a:lnTo>
                  <a:lnTo>
                    <a:pt x="4" y="70"/>
                  </a:lnTo>
                  <a:lnTo>
                    <a:pt x="10" y="95"/>
                  </a:lnTo>
                  <a:lnTo>
                    <a:pt x="13" y="117"/>
                  </a:lnTo>
                  <a:lnTo>
                    <a:pt x="19" y="140"/>
                  </a:lnTo>
                  <a:lnTo>
                    <a:pt x="27" y="161"/>
                  </a:lnTo>
                  <a:lnTo>
                    <a:pt x="35" y="18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3817938" y="5508625"/>
              <a:ext cx="34925" cy="153988"/>
            </a:xfrm>
            <a:custGeom>
              <a:avLst/>
              <a:gdLst/>
              <a:ahLst/>
              <a:cxnLst>
                <a:cxn ang="0">
                  <a:pos x="44" y="182"/>
                </a:cxn>
                <a:cxn ang="0">
                  <a:pos x="25" y="163"/>
                </a:cxn>
                <a:cxn ang="0">
                  <a:pos x="17" y="143"/>
                </a:cxn>
                <a:cxn ang="0">
                  <a:pos x="13" y="122"/>
                </a:cxn>
                <a:cxn ang="0">
                  <a:pos x="17" y="101"/>
                </a:cxn>
                <a:cxn ang="0">
                  <a:pos x="21" y="75"/>
                </a:cxn>
                <a:cxn ang="0">
                  <a:pos x="29" y="52"/>
                </a:cxn>
                <a:cxn ang="0">
                  <a:pos x="37" y="27"/>
                </a:cxn>
                <a:cxn ang="0">
                  <a:pos x="44" y="4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21"/>
                </a:cxn>
                <a:cxn ang="0">
                  <a:pos x="17" y="33"/>
                </a:cxn>
                <a:cxn ang="0">
                  <a:pos x="15" y="44"/>
                </a:cxn>
                <a:cxn ang="0">
                  <a:pos x="11" y="56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4" y="97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2" y="135"/>
                </a:cxn>
                <a:cxn ang="0">
                  <a:pos x="7" y="151"/>
                </a:cxn>
                <a:cxn ang="0">
                  <a:pos x="11" y="163"/>
                </a:cxn>
                <a:cxn ang="0">
                  <a:pos x="19" y="176"/>
                </a:cxn>
                <a:cxn ang="0">
                  <a:pos x="27" y="186"/>
                </a:cxn>
                <a:cxn ang="0">
                  <a:pos x="38" y="194"/>
                </a:cxn>
                <a:cxn ang="0">
                  <a:pos x="44" y="182"/>
                </a:cxn>
              </a:cxnLst>
              <a:rect l="0" t="0" r="r" b="b"/>
              <a:pathLst>
                <a:path w="44" h="194">
                  <a:moveTo>
                    <a:pt x="44" y="182"/>
                  </a:moveTo>
                  <a:lnTo>
                    <a:pt x="25" y="163"/>
                  </a:lnTo>
                  <a:lnTo>
                    <a:pt x="17" y="143"/>
                  </a:lnTo>
                  <a:lnTo>
                    <a:pt x="13" y="122"/>
                  </a:lnTo>
                  <a:lnTo>
                    <a:pt x="17" y="101"/>
                  </a:lnTo>
                  <a:lnTo>
                    <a:pt x="21" y="75"/>
                  </a:lnTo>
                  <a:lnTo>
                    <a:pt x="29" y="52"/>
                  </a:lnTo>
                  <a:lnTo>
                    <a:pt x="37" y="27"/>
                  </a:lnTo>
                  <a:lnTo>
                    <a:pt x="44" y="4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7" y="70"/>
                  </a:lnTo>
                  <a:lnTo>
                    <a:pt x="4" y="81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2" y="135"/>
                  </a:lnTo>
                  <a:lnTo>
                    <a:pt x="7" y="151"/>
                  </a:lnTo>
                  <a:lnTo>
                    <a:pt x="11" y="163"/>
                  </a:lnTo>
                  <a:lnTo>
                    <a:pt x="19" y="176"/>
                  </a:lnTo>
                  <a:lnTo>
                    <a:pt x="27" y="186"/>
                  </a:lnTo>
                  <a:lnTo>
                    <a:pt x="38" y="194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3821113" y="5508625"/>
              <a:ext cx="31750" cy="149225"/>
            </a:xfrm>
            <a:custGeom>
              <a:avLst/>
              <a:gdLst/>
              <a:ahLst/>
              <a:cxnLst>
                <a:cxn ang="0">
                  <a:pos x="40" y="182"/>
                </a:cxn>
                <a:cxn ang="0">
                  <a:pos x="23" y="166"/>
                </a:cxn>
                <a:cxn ang="0">
                  <a:pos x="11" y="147"/>
                </a:cxn>
                <a:cxn ang="0">
                  <a:pos x="5" y="135"/>
                </a:cxn>
                <a:cxn ang="0">
                  <a:pos x="5" y="124"/>
                </a:cxn>
                <a:cxn ang="0">
                  <a:pos x="5" y="112"/>
                </a:cxn>
                <a:cxn ang="0">
                  <a:pos x="9" y="101"/>
                </a:cxn>
                <a:cxn ang="0">
                  <a:pos x="9" y="87"/>
                </a:cxn>
                <a:cxn ang="0">
                  <a:pos x="13" y="73"/>
                </a:cxn>
                <a:cxn ang="0">
                  <a:pos x="17" y="62"/>
                </a:cxn>
                <a:cxn ang="0">
                  <a:pos x="21" y="50"/>
                </a:cxn>
                <a:cxn ang="0">
                  <a:pos x="25" y="39"/>
                </a:cxn>
                <a:cxn ang="0">
                  <a:pos x="29" y="27"/>
                </a:cxn>
                <a:cxn ang="0">
                  <a:pos x="31" y="15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27" y="11"/>
                </a:cxn>
                <a:cxn ang="0">
                  <a:pos x="23" y="23"/>
                </a:cxn>
                <a:cxn ang="0">
                  <a:pos x="19" y="35"/>
                </a:cxn>
                <a:cxn ang="0">
                  <a:pos x="17" y="48"/>
                </a:cxn>
                <a:cxn ang="0">
                  <a:pos x="11" y="60"/>
                </a:cxn>
                <a:cxn ang="0">
                  <a:pos x="9" y="71"/>
                </a:cxn>
                <a:cxn ang="0">
                  <a:pos x="5" y="83"/>
                </a:cxn>
                <a:cxn ang="0">
                  <a:pos x="5" y="97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0" y="135"/>
                </a:cxn>
                <a:cxn ang="0">
                  <a:pos x="5" y="149"/>
                </a:cxn>
                <a:cxn ang="0">
                  <a:pos x="9" y="159"/>
                </a:cxn>
                <a:cxn ang="0">
                  <a:pos x="17" y="170"/>
                </a:cxn>
                <a:cxn ang="0">
                  <a:pos x="23" y="180"/>
                </a:cxn>
                <a:cxn ang="0">
                  <a:pos x="34" y="188"/>
                </a:cxn>
                <a:cxn ang="0">
                  <a:pos x="40" y="182"/>
                </a:cxn>
              </a:cxnLst>
              <a:rect l="0" t="0" r="r" b="b"/>
              <a:pathLst>
                <a:path w="40" h="188">
                  <a:moveTo>
                    <a:pt x="40" y="182"/>
                  </a:moveTo>
                  <a:lnTo>
                    <a:pt x="23" y="166"/>
                  </a:lnTo>
                  <a:lnTo>
                    <a:pt x="11" y="147"/>
                  </a:lnTo>
                  <a:lnTo>
                    <a:pt x="5" y="135"/>
                  </a:lnTo>
                  <a:lnTo>
                    <a:pt x="5" y="124"/>
                  </a:lnTo>
                  <a:lnTo>
                    <a:pt x="5" y="112"/>
                  </a:lnTo>
                  <a:lnTo>
                    <a:pt x="9" y="101"/>
                  </a:lnTo>
                  <a:lnTo>
                    <a:pt x="9" y="87"/>
                  </a:lnTo>
                  <a:lnTo>
                    <a:pt x="13" y="73"/>
                  </a:lnTo>
                  <a:lnTo>
                    <a:pt x="17" y="62"/>
                  </a:lnTo>
                  <a:lnTo>
                    <a:pt x="21" y="50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1" y="1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7" y="11"/>
                  </a:lnTo>
                  <a:lnTo>
                    <a:pt x="23" y="23"/>
                  </a:lnTo>
                  <a:lnTo>
                    <a:pt x="19" y="35"/>
                  </a:lnTo>
                  <a:lnTo>
                    <a:pt x="17" y="48"/>
                  </a:lnTo>
                  <a:lnTo>
                    <a:pt x="11" y="60"/>
                  </a:lnTo>
                  <a:lnTo>
                    <a:pt x="9" y="71"/>
                  </a:lnTo>
                  <a:lnTo>
                    <a:pt x="5" y="83"/>
                  </a:lnTo>
                  <a:lnTo>
                    <a:pt x="5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5" y="149"/>
                  </a:lnTo>
                  <a:lnTo>
                    <a:pt x="9" y="159"/>
                  </a:lnTo>
                  <a:lnTo>
                    <a:pt x="17" y="170"/>
                  </a:lnTo>
                  <a:lnTo>
                    <a:pt x="23" y="180"/>
                  </a:lnTo>
                  <a:lnTo>
                    <a:pt x="34" y="188"/>
                  </a:lnTo>
                  <a:lnTo>
                    <a:pt x="40" y="18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3775075" y="5524500"/>
              <a:ext cx="38100" cy="166688"/>
            </a:xfrm>
            <a:custGeom>
              <a:avLst/>
              <a:gdLst/>
              <a:ahLst/>
              <a:cxnLst>
                <a:cxn ang="0">
                  <a:pos x="49" y="200"/>
                </a:cxn>
                <a:cxn ang="0">
                  <a:pos x="43" y="188"/>
                </a:cxn>
                <a:cxn ang="0">
                  <a:pos x="37" y="177"/>
                </a:cxn>
                <a:cxn ang="0">
                  <a:pos x="31" y="165"/>
                </a:cxn>
                <a:cxn ang="0">
                  <a:pos x="28" y="155"/>
                </a:cxn>
                <a:cxn ang="0">
                  <a:pos x="22" y="142"/>
                </a:cxn>
                <a:cxn ang="0">
                  <a:pos x="20" y="130"/>
                </a:cxn>
                <a:cxn ang="0">
                  <a:pos x="18" y="118"/>
                </a:cxn>
                <a:cxn ang="0">
                  <a:pos x="18" y="107"/>
                </a:cxn>
                <a:cxn ang="0">
                  <a:pos x="18" y="93"/>
                </a:cxn>
                <a:cxn ang="0">
                  <a:pos x="18" y="82"/>
                </a:cxn>
                <a:cxn ang="0">
                  <a:pos x="20" y="70"/>
                </a:cxn>
                <a:cxn ang="0">
                  <a:pos x="24" y="58"/>
                </a:cxn>
                <a:cxn ang="0">
                  <a:pos x="26" y="45"/>
                </a:cxn>
                <a:cxn ang="0">
                  <a:pos x="29" y="31"/>
                </a:cxn>
                <a:cxn ang="0">
                  <a:pos x="33" y="18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2" y="25"/>
                </a:cxn>
                <a:cxn ang="0">
                  <a:pos x="8" y="37"/>
                </a:cxn>
                <a:cxn ang="0">
                  <a:pos x="6" y="51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2" y="107"/>
                </a:cxn>
                <a:cxn ang="0">
                  <a:pos x="2" y="120"/>
                </a:cxn>
                <a:cxn ang="0">
                  <a:pos x="6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8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9" y="200"/>
                </a:cxn>
              </a:cxnLst>
              <a:rect l="0" t="0" r="r" b="b"/>
              <a:pathLst>
                <a:path w="49" h="210">
                  <a:moveTo>
                    <a:pt x="49" y="200"/>
                  </a:moveTo>
                  <a:lnTo>
                    <a:pt x="43" y="188"/>
                  </a:lnTo>
                  <a:lnTo>
                    <a:pt x="37" y="177"/>
                  </a:lnTo>
                  <a:lnTo>
                    <a:pt x="31" y="165"/>
                  </a:lnTo>
                  <a:lnTo>
                    <a:pt x="28" y="155"/>
                  </a:lnTo>
                  <a:lnTo>
                    <a:pt x="22" y="142"/>
                  </a:lnTo>
                  <a:lnTo>
                    <a:pt x="20" y="130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18" y="93"/>
                  </a:lnTo>
                  <a:lnTo>
                    <a:pt x="18" y="82"/>
                  </a:lnTo>
                  <a:lnTo>
                    <a:pt x="20" y="70"/>
                  </a:lnTo>
                  <a:lnTo>
                    <a:pt x="24" y="58"/>
                  </a:lnTo>
                  <a:lnTo>
                    <a:pt x="26" y="45"/>
                  </a:lnTo>
                  <a:lnTo>
                    <a:pt x="29" y="31"/>
                  </a:lnTo>
                  <a:lnTo>
                    <a:pt x="33" y="18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14" y="12"/>
                  </a:lnTo>
                  <a:lnTo>
                    <a:pt x="12" y="25"/>
                  </a:lnTo>
                  <a:lnTo>
                    <a:pt x="8" y="37"/>
                  </a:lnTo>
                  <a:lnTo>
                    <a:pt x="6" y="51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2" y="107"/>
                  </a:lnTo>
                  <a:lnTo>
                    <a:pt x="2" y="120"/>
                  </a:lnTo>
                  <a:lnTo>
                    <a:pt x="6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8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9" y="20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3778250" y="5524500"/>
              <a:ext cx="34925" cy="166688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39" y="192"/>
                </a:cxn>
                <a:cxn ang="0">
                  <a:pos x="33" y="180"/>
                </a:cxn>
                <a:cxn ang="0">
                  <a:pos x="27" y="169"/>
                </a:cxn>
                <a:cxn ang="0">
                  <a:pos x="22" y="157"/>
                </a:cxn>
                <a:cxn ang="0">
                  <a:pos x="16" y="144"/>
                </a:cxn>
                <a:cxn ang="0">
                  <a:pos x="12" y="132"/>
                </a:cxn>
                <a:cxn ang="0">
                  <a:pos x="8" y="118"/>
                </a:cxn>
                <a:cxn ang="0">
                  <a:pos x="8" y="107"/>
                </a:cxn>
                <a:cxn ang="0">
                  <a:pos x="8" y="93"/>
                </a:cxn>
                <a:cxn ang="0">
                  <a:pos x="8" y="80"/>
                </a:cxn>
                <a:cxn ang="0">
                  <a:pos x="10" y="68"/>
                </a:cxn>
                <a:cxn ang="0">
                  <a:pos x="14" y="56"/>
                </a:cxn>
                <a:cxn ang="0">
                  <a:pos x="16" y="43"/>
                </a:cxn>
                <a:cxn ang="0">
                  <a:pos x="20" y="31"/>
                </a:cxn>
                <a:cxn ang="0">
                  <a:pos x="24" y="18"/>
                </a:cxn>
                <a:cxn ang="0">
                  <a:pos x="29" y="6"/>
                </a:cxn>
                <a:cxn ang="0">
                  <a:pos x="20" y="0"/>
                </a:cxn>
                <a:cxn ang="0">
                  <a:pos x="16" y="12"/>
                </a:cxn>
                <a:cxn ang="0">
                  <a:pos x="12" y="25"/>
                </a:cxn>
                <a:cxn ang="0">
                  <a:pos x="8" y="39"/>
                </a:cxn>
                <a:cxn ang="0">
                  <a:pos x="6" y="52"/>
                </a:cxn>
                <a:cxn ang="0">
                  <a:pos x="2" y="66"/>
                </a:cxn>
                <a:cxn ang="0">
                  <a:pos x="2" y="80"/>
                </a:cxn>
                <a:cxn ang="0">
                  <a:pos x="0" y="93"/>
                </a:cxn>
                <a:cxn ang="0">
                  <a:pos x="4" y="107"/>
                </a:cxn>
                <a:cxn ang="0">
                  <a:pos x="4" y="120"/>
                </a:cxn>
                <a:cxn ang="0">
                  <a:pos x="8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7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5" y="204"/>
                </a:cxn>
              </a:cxnLst>
              <a:rect l="0" t="0" r="r" b="b"/>
              <a:pathLst>
                <a:path w="45" h="210">
                  <a:moveTo>
                    <a:pt x="45" y="204"/>
                  </a:moveTo>
                  <a:lnTo>
                    <a:pt x="39" y="192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2" y="157"/>
                  </a:lnTo>
                  <a:lnTo>
                    <a:pt x="16" y="144"/>
                  </a:lnTo>
                  <a:lnTo>
                    <a:pt x="12" y="132"/>
                  </a:lnTo>
                  <a:lnTo>
                    <a:pt x="8" y="118"/>
                  </a:lnTo>
                  <a:lnTo>
                    <a:pt x="8" y="107"/>
                  </a:lnTo>
                  <a:lnTo>
                    <a:pt x="8" y="93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4" y="56"/>
                  </a:lnTo>
                  <a:lnTo>
                    <a:pt x="16" y="43"/>
                  </a:lnTo>
                  <a:lnTo>
                    <a:pt x="20" y="31"/>
                  </a:lnTo>
                  <a:lnTo>
                    <a:pt x="24" y="1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6" y="12"/>
                  </a:lnTo>
                  <a:lnTo>
                    <a:pt x="12" y="25"/>
                  </a:lnTo>
                  <a:lnTo>
                    <a:pt x="8" y="39"/>
                  </a:lnTo>
                  <a:lnTo>
                    <a:pt x="6" y="52"/>
                  </a:lnTo>
                  <a:lnTo>
                    <a:pt x="2" y="66"/>
                  </a:lnTo>
                  <a:lnTo>
                    <a:pt x="2" y="80"/>
                  </a:lnTo>
                  <a:lnTo>
                    <a:pt x="0" y="93"/>
                  </a:lnTo>
                  <a:lnTo>
                    <a:pt x="4" y="107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7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3735388" y="5516563"/>
              <a:ext cx="38100" cy="166688"/>
            </a:xfrm>
            <a:custGeom>
              <a:avLst/>
              <a:gdLst/>
              <a:ahLst/>
              <a:cxnLst>
                <a:cxn ang="0">
                  <a:pos x="35" y="198"/>
                </a:cxn>
                <a:cxn ang="0">
                  <a:pos x="23" y="175"/>
                </a:cxn>
                <a:cxn ang="0">
                  <a:pos x="19" y="154"/>
                </a:cxn>
                <a:cxn ang="0">
                  <a:pos x="15" y="128"/>
                </a:cxn>
                <a:cxn ang="0">
                  <a:pos x="17" y="105"/>
                </a:cxn>
                <a:cxn ang="0">
                  <a:pos x="19" y="80"/>
                </a:cxn>
                <a:cxn ang="0">
                  <a:pos x="25" y="57"/>
                </a:cxn>
                <a:cxn ang="0">
                  <a:pos x="35" y="33"/>
                </a:cxn>
                <a:cxn ang="0">
                  <a:pos x="46" y="16"/>
                </a:cxn>
                <a:cxn ang="0">
                  <a:pos x="31" y="0"/>
                </a:cxn>
                <a:cxn ang="0">
                  <a:pos x="19" y="24"/>
                </a:cxn>
                <a:cxn ang="0">
                  <a:pos x="10" y="49"/>
                </a:cxn>
                <a:cxn ang="0">
                  <a:pos x="4" y="76"/>
                </a:cxn>
                <a:cxn ang="0">
                  <a:pos x="2" y="105"/>
                </a:cxn>
                <a:cxn ang="0">
                  <a:pos x="0" y="132"/>
                </a:cxn>
                <a:cxn ang="0">
                  <a:pos x="6" y="159"/>
                </a:cxn>
                <a:cxn ang="0">
                  <a:pos x="12" y="185"/>
                </a:cxn>
                <a:cxn ang="0">
                  <a:pos x="25" y="210"/>
                </a:cxn>
                <a:cxn ang="0">
                  <a:pos x="35" y="198"/>
                </a:cxn>
              </a:cxnLst>
              <a:rect l="0" t="0" r="r" b="b"/>
              <a:pathLst>
                <a:path w="46" h="210">
                  <a:moveTo>
                    <a:pt x="35" y="198"/>
                  </a:moveTo>
                  <a:lnTo>
                    <a:pt x="23" y="175"/>
                  </a:lnTo>
                  <a:lnTo>
                    <a:pt x="19" y="154"/>
                  </a:lnTo>
                  <a:lnTo>
                    <a:pt x="15" y="128"/>
                  </a:lnTo>
                  <a:lnTo>
                    <a:pt x="17" y="105"/>
                  </a:lnTo>
                  <a:lnTo>
                    <a:pt x="19" y="80"/>
                  </a:lnTo>
                  <a:lnTo>
                    <a:pt x="25" y="57"/>
                  </a:lnTo>
                  <a:lnTo>
                    <a:pt x="35" y="33"/>
                  </a:lnTo>
                  <a:lnTo>
                    <a:pt x="46" y="16"/>
                  </a:lnTo>
                  <a:lnTo>
                    <a:pt x="31" y="0"/>
                  </a:lnTo>
                  <a:lnTo>
                    <a:pt x="19" y="24"/>
                  </a:lnTo>
                  <a:lnTo>
                    <a:pt x="10" y="49"/>
                  </a:lnTo>
                  <a:lnTo>
                    <a:pt x="4" y="76"/>
                  </a:lnTo>
                  <a:lnTo>
                    <a:pt x="2" y="105"/>
                  </a:lnTo>
                  <a:lnTo>
                    <a:pt x="0" y="132"/>
                  </a:lnTo>
                  <a:lnTo>
                    <a:pt x="6" y="159"/>
                  </a:lnTo>
                  <a:lnTo>
                    <a:pt x="12" y="185"/>
                  </a:lnTo>
                  <a:lnTo>
                    <a:pt x="25" y="210"/>
                  </a:lnTo>
                  <a:lnTo>
                    <a:pt x="35" y="19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3738563" y="5521325"/>
              <a:ext cx="30163" cy="157163"/>
            </a:xfrm>
            <a:custGeom>
              <a:avLst/>
              <a:gdLst/>
              <a:ahLst/>
              <a:cxnLst>
                <a:cxn ang="0">
                  <a:pos x="27" y="198"/>
                </a:cxn>
                <a:cxn ang="0">
                  <a:pos x="15" y="173"/>
                </a:cxn>
                <a:cxn ang="0">
                  <a:pos x="9" y="150"/>
                </a:cxn>
                <a:cxn ang="0">
                  <a:pos x="6" y="124"/>
                </a:cxn>
                <a:cxn ang="0">
                  <a:pos x="8" y="101"/>
                </a:cxn>
                <a:cxn ang="0">
                  <a:pos x="9" y="74"/>
                </a:cxn>
                <a:cxn ang="0">
                  <a:pos x="15" y="49"/>
                </a:cxn>
                <a:cxn ang="0">
                  <a:pos x="25" y="25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19" y="22"/>
                </a:cxn>
                <a:cxn ang="0">
                  <a:pos x="11" y="45"/>
                </a:cxn>
                <a:cxn ang="0">
                  <a:pos x="4" y="70"/>
                </a:cxn>
                <a:cxn ang="0">
                  <a:pos x="2" y="99"/>
                </a:cxn>
                <a:cxn ang="0">
                  <a:pos x="0" y="124"/>
                </a:cxn>
                <a:cxn ang="0">
                  <a:pos x="4" y="150"/>
                </a:cxn>
                <a:cxn ang="0">
                  <a:pos x="9" y="173"/>
                </a:cxn>
                <a:cxn ang="0">
                  <a:pos x="21" y="198"/>
                </a:cxn>
                <a:cxn ang="0">
                  <a:pos x="27" y="198"/>
                </a:cxn>
              </a:cxnLst>
              <a:rect l="0" t="0" r="r" b="b"/>
              <a:pathLst>
                <a:path w="37" h="198">
                  <a:moveTo>
                    <a:pt x="27" y="198"/>
                  </a:moveTo>
                  <a:lnTo>
                    <a:pt x="15" y="173"/>
                  </a:lnTo>
                  <a:lnTo>
                    <a:pt x="9" y="150"/>
                  </a:lnTo>
                  <a:lnTo>
                    <a:pt x="6" y="124"/>
                  </a:lnTo>
                  <a:lnTo>
                    <a:pt x="8" y="101"/>
                  </a:lnTo>
                  <a:lnTo>
                    <a:pt x="9" y="74"/>
                  </a:lnTo>
                  <a:lnTo>
                    <a:pt x="15" y="49"/>
                  </a:lnTo>
                  <a:lnTo>
                    <a:pt x="25" y="25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9" y="22"/>
                  </a:lnTo>
                  <a:lnTo>
                    <a:pt x="11" y="45"/>
                  </a:lnTo>
                  <a:lnTo>
                    <a:pt x="4" y="70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4" y="150"/>
                  </a:lnTo>
                  <a:lnTo>
                    <a:pt x="9" y="173"/>
                  </a:lnTo>
                  <a:lnTo>
                    <a:pt x="21" y="198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3684588" y="5508625"/>
              <a:ext cx="50800" cy="190500"/>
            </a:xfrm>
            <a:custGeom>
              <a:avLst/>
              <a:gdLst/>
              <a:ahLst/>
              <a:cxnLst>
                <a:cxn ang="0">
                  <a:pos x="39" y="229"/>
                </a:cxn>
                <a:cxn ang="0">
                  <a:pos x="25" y="201"/>
                </a:cxn>
                <a:cxn ang="0">
                  <a:pos x="17" y="176"/>
                </a:cxn>
                <a:cxn ang="0">
                  <a:pos x="15" y="147"/>
                </a:cxn>
                <a:cxn ang="0">
                  <a:pos x="19" y="118"/>
                </a:cxn>
                <a:cxn ang="0">
                  <a:pos x="25" y="89"/>
                </a:cxn>
                <a:cxn ang="0">
                  <a:pos x="35" y="62"/>
                </a:cxn>
                <a:cxn ang="0">
                  <a:pos x="46" y="37"/>
                </a:cxn>
                <a:cxn ang="0">
                  <a:pos x="64" y="15"/>
                </a:cxn>
                <a:cxn ang="0">
                  <a:pos x="48" y="0"/>
                </a:cxn>
                <a:cxn ang="0">
                  <a:pos x="31" y="21"/>
                </a:cxn>
                <a:cxn ang="0">
                  <a:pos x="17" y="50"/>
                </a:cxn>
                <a:cxn ang="0">
                  <a:pos x="8" y="81"/>
                </a:cxn>
                <a:cxn ang="0">
                  <a:pos x="4" y="114"/>
                </a:cxn>
                <a:cxn ang="0">
                  <a:pos x="0" y="145"/>
                </a:cxn>
                <a:cxn ang="0">
                  <a:pos x="4" y="178"/>
                </a:cxn>
                <a:cxn ang="0">
                  <a:pos x="13" y="207"/>
                </a:cxn>
                <a:cxn ang="0">
                  <a:pos x="29" y="238"/>
                </a:cxn>
                <a:cxn ang="0">
                  <a:pos x="39" y="229"/>
                </a:cxn>
              </a:cxnLst>
              <a:rect l="0" t="0" r="r" b="b"/>
              <a:pathLst>
                <a:path w="64" h="238">
                  <a:moveTo>
                    <a:pt x="39" y="229"/>
                  </a:moveTo>
                  <a:lnTo>
                    <a:pt x="25" y="201"/>
                  </a:lnTo>
                  <a:lnTo>
                    <a:pt x="17" y="176"/>
                  </a:lnTo>
                  <a:lnTo>
                    <a:pt x="15" y="147"/>
                  </a:lnTo>
                  <a:lnTo>
                    <a:pt x="19" y="118"/>
                  </a:lnTo>
                  <a:lnTo>
                    <a:pt x="25" y="89"/>
                  </a:lnTo>
                  <a:lnTo>
                    <a:pt x="35" y="62"/>
                  </a:lnTo>
                  <a:lnTo>
                    <a:pt x="46" y="37"/>
                  </a:lnTo>
                  <a:lnTo>
                    <a:pt x="64" y="15"/>
                  </a:lnTo>
                  <a:lnTo>
                    <a:pt x="48" y="0"/>
                  </a:lnTo>
                  <a:lnTo>
                    <a:pt x="31" y="21"/>
                  </a:lnTo>
                  <a:lnTo>
                    <a:pt x="17" y="50"/>
                  </a:lnTo>
                  <a:lnTo>
                    <a:pt x="8" y="81"/>
                  </a:lnTo>
                  <a:lnTo>
                    <a:pt x="4" y="114"/>
                  </a:lnTo>
                  <a:lnTo>
                    <a:pt x="0" y="145"/>
                  </a:lnTo>
                  <a:lnTo>
                    <a:pt x="4" y="178"/>
                  </a:lnTo>
                  <a:lnTo>
                    <a:pt x="13" y="207"/>
                  </a:lnTo>
                  <a:lnTo>
                    <a:pt x="29" y="238"/>
                  </a:lnTo>
                  <a:lnTo>
                    <a:pt x="3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3689350" y="5511800"/>
              <a:ext cx="42863" cy="187325"/>
            </a:xfrm>
            <a:custGeom>
              <a:avLst/>
              <a:gdLst/>
              <a:ahLst/>
              <a:cxnLst>
                <a:cxn ang="0">
                  <a:pos x="33" y="230"/>
                </a:cxn>
                <a:cxn ang="0">
                  <a:pos x="17" y="201"/>
                </a:cxn>
                <a:cxn ang="0">
                  <a:pos x="9" y="172"/>
                </a:cxn>
                <a:cxn ang="0">
                  <a:pos x="6" y="141"/>
                </a:cxn>
                <a:cxn ang="0">
                  <a:pos x="9" y="112"/>
                </a:cxn>
                <a:cxn ang="0">
                  <a:pos x="13" y="81"/>
                </a:cxn>
                <a:cxn ang="0">
                  <a:pos x="25" y="52"/>
                </a:cxn>
                <a:cxn ang="0">
                  <a:pos x="35" y="27"/>
                </a:cxn>
                <a:cxn ang="0">
                  <a:pos x="52" y="5"/>
                </a:cxn>
                <a:cxn ang="0">
                  <a:pos x="48" y="0"/>
                </a:cxn>
                <a:cxn ang="0">
                  <a:pos x="31" y="23"/>
                </a:cxn>
                <a:cxn ang="0">
                  <a:pos x="17" y="52"/>
                </a:cxn>
                <a:cxn ang="0">
                  <a:pos x="6" y="81"/>
                </a:cxn>
                <a:cxn ang="0">
                  <a:pos x="2" y="112"/>
                </a:cxn>
                <a:cxn ang="0">
                  <a:pos x="0" y="143"/>
                </a:cxn>
                <a:cxn ang="0">
                  <a:pos x="4" y="174"/>
                </a:cxn>
                <a:cxn ang="0">
                  <a:pos x="11" y="203"/>
                </a:cxn>
                <a:cxn ang="0">
                  <a:pos x="27" y="234"/>
                </a:cxn>
                <a:cxn ang="0">
                  <a:pos x="33" y="230"/>
                </a:cxn>
              </a:cxnLst>
              <a:rect l="0" t="0" r="r" b="b"/>
              <a:pathLst>
                <a:path w="52" h="234">
                  <a:moveTo>
                    <a:pt x="33" y="230"/>
                  </a:moveTo>
                  <a:lnTo>
                    <a:pt x="17" y="201"/>
                  </a:lnTo>
                  <a:lnTo>
                    <a:pt x="9" y="172"/>
                  </a:lnTo>
                  <a:lnTo>
                    <a:pt x="6" y="141"/>
                  </a:lnTo>
                  <a:lnTo>
                    <a:pt x="9" y="112"/>
                  </a:lnTo>
                  <a:lnTo>
                    <a:pt x="13" y="81"/>
                  </a:lnTo>
                  <a:lnTo>
                    <a:pt x="25" y="52"/>
                  </a:lnTo>
                  <a:lnTo>
                    <a:pt x="35" y="27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31" y="23"/>
                  </a:lnTo>
                  <a:lnTo>
                    <a:pt x="17" y="52"/>
                  </a:lnTo>
                  <a:lnTo>
                    <a:pt x="6" y="81"/>
                  </a:lnTo>
                  <a:lnTo>
                    <a:pt x="2" y="112"/>
                  </a:lnTo>
                  <a:lnTo>
                    <a:pt x="0" y="143"/>
                  </a:lnTo>
                  <a:lnTo>
                    <a:pt x="4" y="174"/>
                  </a:lnTo>
                  <a:lnTo>
                    <a:pt x="11" y="203"/>
                  </a:lnTo>
                  <a:lnTo>
                    <a:pt x="27" y="234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3656013" y="5521325"/>
              <a:ext cx="26988" cy="184150"/>
            </a:xfrm>
            <a:custGeom>
              <a:avLst/>
              <a:gdLst/>
              <a:ahLst/>
              <a:cxnLst>
                <a:cxn ang="0">
                  <a:pos x="29" y="229"/>
                </a:cxn>
                <a:cxn ang="0">
                  <a:pos x="18" y="202"/>
                </a:cxn>
                <a:cxn ang="0">
                  <a:pos x="14" y="177"/>
                </a:cxn>
                <a:cxn ang="0">
                  <a:pos x="12" y="148"/>
                </a:cxn>
                <a:cxn ang="0">
                  <a:pos x="16" y="120"/>
                </a:cxn>
                <a:cxn ang="0">
                  <a:pos x="18" y="91"/>
                </a:cxn>
                <a:cxn ang="0">
                  <a:pos x="23" y="62"/>
                </a:cxn>
                <a:cxn ang="0">
                  <a:pos x="29" y="33"/>
                </a:cxn>
                <a:cxn ang="0">
                  <a:pos x="35" y="4"/>
                </a:cxn>
                <a:cxn ang="0">
                  <a:pos x="14" y="0"/>
                </a:cxn>
                <a:cxn ang="0">
                  <a:pos x="10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19" y="233"/>
                </a:cxn>
                <a:cxn ang="0">
                  <a:pos x="29" y="229"/>
                </a:cxn>
              </a:cxnLst>
              <a:rect l="0" t="0" r="r" b="b"/>
              <a:pathLst>
                <a:path w="35" h="233">
                  <a:moveTo>
                    <a:pt x="29" y="229"/>
                  </a:moveTo>
                  <a:lnTo>
                    <a:pt x="18" y="202"/>
                  </a:lnTo>
                  <a:lnTo>
                    <a:pt x="14" y="177"/>
                  </a:lnTo>
                  <a:lnTo>
                    <a:pt x="12" y="148"/>
                  </a:lnTo>
                  <a:lnTo>
                    <a:pt x="16" y="120"/>
                  </a:lnTo>
                  <a:lnTo>
                    <a:pt x="18" y="91"/>
                  </a:lnTo>
                  <a:lnTo>
                    <a:pt x="23" y="62"/>
                  </a:lnTo>
                  <a:lnTo>
                    <a:pt x="29" y="33"/>
                  </a:lnTo>
                  <a:lnTo>
                    <a:pt x="35" y="4"/>
                  </a:lnTo>
                  <a:lnTo>
                    <a:pt x="14" y="0"/>
                  </a:lnTo>
                  <a:lnTo>
                    <a:pt x="10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19" y="233"/>
                  </a:lnTo>
                  <a:lnTo>
                    <a:pt x="2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3659188" y="5521325"/>
              <a:ext cx="20638" cy="184150"/>
            </a:xfrm>
            <a:custGeom>
              <a:avLst/>
              <a:gdLst/>
              <a:ahLst/>
              <a:cxnLst>
                <a:cxn ang="0">
                  <a:pos x="21" y="229"/>
                </a:cxn>
                <a:cxn ang="0">
                  <a:pos x="10" y="202"/>
                </a:cxn>
                <a:cxn ang="0">
                  <a:pos x="6" y="177"/>
                </a:cxn>
                <a:cxn ang="0">
                  <a:pos x="4" y="148"/>
                </a:cxn>
                <a:cxn ang="0">
                  <a:pos x="8" y="120"/>
                </a:cxn>
                <a:cxn ang="0">
                  <a:pos x="10" y="91"/>
                </a:cxn>
                <a:cxn ang="0">
                  <a:pos x="15" y="62"/>
                </a:cxn>
                <a:cxn ang="0">
                  <a:pos x="19" y="33"/>
                </a:cxn>
                <a:cxn ang="0">
                  <a:pos x="25" y="4"/>
                </a:cxn>
                <a:cxn ang="0">
                  <a:pos x="15" y="0"/>
                </a:cxn>
                <a:cxn ang="0">
                  <a:pos x="12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21" y="233"/>
                </a:cxn>
                <a:cxn ang="0">
                  <a:pos x="21" y="229"/>
                </a:cxn>
              </a:cxnLst>
              <a:rect l="0" t="0" r="r" b="b"/>
              <a:pathLst>
                <a:path w="25" h="233">
                  <a:moveTo>
                    <a:pt x="21" y="229"/>
                  </a:moveTo>
                  <a:lnTo>
                    <a:pt x="10" y="202"/>
                  </a:lnTo>
                  <a:lnTo>
                    <a:pt x="6" y="177"/>
                  </a:lnTo>
                  <a:lnTo>
                    <a:pt x="4" y="148"/>
                  </a:lnTo>
                  <a:lnTo>
                    <a:pt x="8" y="120"/>
                  </a:lnTo>
                  <a:lnTo>
                    <a:pt x="10" y="91"/>
                  </a:lnTo>
                  <a:lnTo>
                    <a:pt x="15" y="62"/>
                  </a:lnTo>
                  <a:lnTo>
                    <a:pt x="19" y="33"/>
                  </a:lnTo>
                  <a:lnTo>
                    <a:pt x="25" y="4"/>
                  </a:lnTo>
                  <a:lnTo>
                    <a:pt x="15" y="0"/>
                  </a:lnTo>
                  <a:lnTo>
                    <a:pt x="12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21" y="233"/>
                  </a:lnTo>
                  <a:lnTo>
                    <a:pt x="21" y="22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3632200" y="5516563"/>
              <a:ext cx="71438" cy="193675"/>
            </a:xfrm>
            <a:custGeom>
              <a:avLst/>
              <a:gdLst/>
              <a:ahLst/>
              <a:cxnLst>
                <a:cxn ang="0">
                  <a:pos x="27" y="239"/>
                </a:cxn>
                <a:cxn ang="0">
                  <a:pos x="15" y="208"/>
                </a:cxn>
                <a:cxn ang="0">
                  <a:pos x="14" y="177"/>
                </a:cxn>
                <a:cxn ang="0">
                  <a:pos x="14" y="146"/>
                </a:cxn>
                <a:cxn ang="0">
                  <a:pos x="23" y="117"/>
                </a:cxn>
                <a:cxn ang="0">
                  <a:pos x="33" y="86"/>
                </a:cxn>
                <a:cxn ang="0">
                  <a:pos x="50" y="61"/>
                </a:cxn>
                <a:cxn ang="0">
                  <a:pos x="66" y="37"/>
                </a:cxn>
                <a:cxn ang="0">
                  <a:pos x="89" y="22"/>
                </a:cxn>
                <a:cxn ang="0">
                  <a:pos x="79" y="0"/>
                </a:cxn>
                <a:cxn ang="0">
                  <a:pos x="56" y="20"/>
                </a:cxn>
                <a:cxn ang="0">
                  <a:pos x="37" y="47"/>
                </a:cxn>
                <a:cxn ang="0">
                  <a:pos x="19" y="74"/>
                </a:cxn>
                <a:cxn ang="0">
                  <a:pos x="10" y="107"/>
                </a:cxn>
                <a:cxn ang="0">
                  <a:pos x="0" y="140"/>
                </a:cxn>
                <a:cxn ang="0">
                  <a:pos x="0" y="175"/>
                </a:cxn>
                <a:cxn ang="0">
                  <a:pos x="4" y="210"/>
                </a:cxn>
                <a:cxn ang="0">
                  <a:pos x="17" y="245"/>
                </a:cxn>
                <a:cxn ang="0">
                  <a:pos x="27" y="239"/>
                </a:cxn>
              </a:cxnLst>
              <a:rect l="0" t="0" r="r" b="b"/>
              <a:pathLst>
                <a:path w="89" h="245">
                  <a:moveTo>
                    <a:pt x="27" y="239"/>
                  </a:moveTo>
                  <a:lnTo>
                    <a:pt x="15" y="208"/>
                  </a:lnTo>
                  <a:lnTo>
                    <a:pt x="14" y="177"/>
                  </a:lnTo>
                  <a:lnTo>
                    <a:pt x="14" y="146"/>
                  </a:lnTo>
                  <a:lnTo>
                    <a:pt x="23" y="117"/>
                  </a:lnTo>
                  <a:lnTo>
                    <a:pt x="33" y="86"/>
                  </a:lnTo>
                  <a:lnTo>
                    <a:pt x="50" y="61"/>
                  </a:lnTo>
                  <a:lnTo>
                    <a:pt x="66" y="37"/>
                  </a:lnTo>
                  <a:lnTo>
                    <a:pt x="89" y="22"/>
                  </a:lnTo>
                  <a:lnTo>
                    <a:pt x="79" y="0"/>
                  </a:lnTo>
                  <a:lnTo>
                    <a:pt x="56" y="20"/>
                  </a:lnTo>
                  <a:lnTo>
                    <a:pt x="37" y="47"/>
                  </a:lnTo>
                  <a:lnTo>
                    <a:pt x="19" y="74"/>
                  </a:lnTo>
                  <a:lnTo>
                    <a:pt x="10" y="107"/>
                  </a:lnTo>
                  <a:lnTo>
                    <a:pt x="0" y="140"/>
                  </a:lnTo>
                  <a:lnTo>
                    <a:pt x="0" y="175"/>
                  </a:lnTo>
                  <a:lnTo>
                    <a:pt x="4" y="210"/>
                  </a:lnTo>
                  <a:lnTo>
                    <a:pt x="17" y="245"/>
                  </a:lnTo>
                  <a:lnTo>
                    <a:pt x="27" y="23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3636963" y="5521325"/>
              <a:ext cx="61913" cy="188913"/>
            </a:xfrm>
            <a:custGeom>
              <a:avLst/>
              <a:gdLst/>
              <a:ahLst/>
              <a:cxnLst>
                <a:cxn ang="0">
                  <a:pos x="21" y="233"/>
                </a:cxn>
                <a:cxn ang="0">
                  <a:pos x="8" y="200"/>
                </a:cxn>
                <a:cxn ang="0">
                  <a:pos x="4" y="169"/>
                </a:cxn>
                <a:cxn ang="0">
                  <a:pos x="6" y="136"/>
                </a:cxn>
                <a:cxn ang="0">
                  <a:pos x="13" y="107"/>
                </a:cxn>
                <a:cxn ang="0">
                  <a:pos x="23" y="76"/>
                </a:cxn>
                <a:cxn ang="0">
                  <a:pos x="41" y="49"/>
                </a:cxn>
                <a:cxn ang="0">
                  <a:pos x="58" y="24"/>
                </a:cxn>
                <a:cxn ang="0">
                  <a:pos x="77" y="4"/>
                </a:cxn>
                <a:cxn ang="0">
                  <a:pos x="73" y="0"/>
                </a:cxn>
                <a:cxn ang="0">
                  <a:pos x="50" y="20"/>
                </a:cxn>
                <a:cxn ang="0">
                  <a:pos x="35" y="45"/>
                </a:cxn>
                <a:cxn ang="0">
                  <a:pos x="17" y="72"/>
                </a:cxn>
                <a:cxn ang="0">
                  <a:pos x="8" y="105"/>
                </a:cxn>
                <a:cxn ang="0">
                  <a:pos x="0" y="136"/>
                </a:cxn>
                <a:cxn ang="0">
                  <a:pos x="0" y="171"/>
                </a:cxn>
                <a:cxn ang="0">
                  <a:pos x="4" y="204"/>
                </a:cxn>
                <a:cxn ang="0">
                  <a:pos x="17" y="239"/>
                </a:cxn>
                <a:cxn ang="0">
                  <a:pos x="21" y="233"/>
                </a:cxn>
              </a:cxnLst>
              <a:rect l="0" t="0" r="r" b="b"/>
              <a:pathLst>
                <a:path w="77" h="239">
                  <a:moveTo>
                    <a:pt x="21" y="233"/>
                  </a:moveTo>
                  <a:lnTo>
                    <a:pt x="8" y="200"/>
                  </a:lnTo>
                  <a:lnTo>
                    <a:pt x="4" y="169"/>
                  </a:lnTo>
                  <a:lnTo>
                    <a:pt x="6" y="136"/>
                  </a:lnTo>
                  <a:lnTo>
                    <a:pt x="13" y="107"/>
                  </a:lnTo>
                  <a:lnTo>
                    <a:pt x="23" y="76"/>
                  </a:lnTo>
                  <a:lnTo>
                    <a:pt x="41" y="49"/>
                  </a:lnTo>
                  <a:lnTo>
                    <a:pt x="58" y="24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50" y="20"/>
                  </a:lnTo>
                  <a:lnTo>
                    <a:pt x="35" y="45"/>
                  </a:lnTo>
                  <a:lnTo>
                    <a:pt x="17" y="72"/>
                  </a:lnTo>
                  <a:lnTo>
                    <a:pt x="8" y="105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4" y="204"/>
                  </a:lnTo>
                  <a:lnTo>
                    <a:pt x="17" y="239"/>
                  </a:lnTo>
                  <a:lnTo>
                    <a:pt x="21" y="23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3611563" y="5503863"/>
              <a:ext cx="92075" cy="200025"/>
            </a:xfrm>
            <a:custGeom>
              <a:avLst/>
              <a:gdLst/>
              <a:ahLst/>
              <a:cxnLst>
                <a:cxn ang="0">
                  <a:pos x="35" y="240"/>
                </a:cxn>
                <a:cxn ang="0">
                  <a:pos x="23" y="227"/>
                </a:cxn>
                <a:cxn ang="0">
                  <a:pos x="17" y="211"/>
                </a:cxn>
                <a:cxn ang="0">
                  <a:pos x="13" y="194"/>
                </a:cxn>
                <a:cxn ang="0">
                  <a:pos x="13" y="178"/>
                </a:cxn>
                <a:cxn ang="0">
                  <a:pos x="13" y="161"/>
                </a:cxn>
                <a:cxn ang="0">
                  <a:pos x="19" y="143"/>
                </a:cxn>
                <a:cxn ang="0">
                  <a:pos x="25" y="126"/>
                </a:cxn>
                <a:cxn ang="0">
                  <a:pos x="35" y="112"/>
                </a:cxn>
                <a:cxn ang="0">
                  <a:pos x="41" y="95"/>
                </a:cxn>
                <a:cxn ang="0">
                  <a:pos x="48" y="81"/>
                </a:cxn>
                <a:cxn ang="0">
                  <a:pos x="56" y="68"/>
                </a:cxn>
                <a:cxn ang="0">
                  <a:pos x="68" y="56"/>
                </a:cxn>
                <a:cxn ang="0">
                  <a:pos x="77" y="45"/>
                </a:cxn>
                <a:cxn ang="0">
                  <a:pos x="89" y="37"/>
                </a:cxn>
                <a:cxn ang="0">
                  <a:pos x="103" y="29"/>
                </a:cxn>
                <a:cxn ang="0">
                  <a:pos x="116" y="25"/>
                </a:cxn>
                <a:cxn ang="0">
                  <a:pos x="110" y="0"/>
                </a:cxn>
                <a:cxn ang="0">
                  <a:pos x="93" y="6"/>
                </a:cxn>
                <a:cxn ang="0">
                  <a:pos x="79" y="15"/>
                </a:cxn>
                <a:cxn ang="0">
                  <a:pos x="68" y="25"/>
                </a:cxn>
                <a:cxn ang="0">
                  <a:pos x="56" y="39"/>
                </a:cxn>
                <a:cxn ang="0">
                  <a:pos x="44" y="50"/>
                </a:cxn>
                <a:cxn ang="0">
                  <a:pos x="35" y="68"/>
                </a:cxn>
                <a:cxn ang="0">
                  <a:pos x="25" y="85"/>
                </a:cxn>
                <a:cxn ang="0">
                  <a:pos x="19" y="103"/>
                </a:cxn>
                <a:cxn ang="0">
                  <a:pos x="11" y="118"/>
                </a:cxn>
                <a:cxn ang="0">
                  <a:pos x="6" y="138"/>
                </a:cxn>
                <a:cxn ang="0">
                  <a:pos x="0" y="157"/>
                </a:cxn>
                <a:cxn ang="0">
                  <a:pos x="0" y="178"/>
                </a:cxn>
                <a:cxn ang="0">
                  <a:pos x="0" y="198"/>
                </a:cxn>
                <a:cxn ang="0">
                  <a:pos x="4" y="217"/>
                </a:cxn>
                <a:cxn ang="0">
                  <a:pos x="11" y="233"/>
                </a:cxn>
                <a:cxn ang="0">
                  <a:pos x="25" y="250"/>
                </a:cxn>
                <a:cxn ang="0">
                  <a:pos x="35" y="240"/>
                </a:cxn>
              </a:cxnLst>
              <a:rect l="0" t="0" r="r" b="b"/>
              <a:pathLst>
                <a:path w="116" h="250">
                  <a:moveTo>
                    <a:pt x="35" y="240"/>
                  </a:moveTo>
                  <a:lnTo>
                    <a:pt x="23" y="227"/>
                  </a:lnTo>
                  <a:lnTo>
                    <a:pt x="17" y="211"/>
                  </a:lnTo>
                  <a:lnTo>
                    <a:pt x="13" y="194"/>
                  </a:lnTo>
                  <a:lnTo>
                    <a:pt x="13" y="178"/>
                  </a:lnTo>
                  <a:lnTo>
                    <a:pt x="13" y="161"/>
                  </a:lnTo>
                  <a:lnTo>
                    <a:pt x="19" y="143"/>
                  </a:lnTo>
                  <a:lnTo>
                    <a:pt x="25" y="126"/>
                  </a:lnTo>
                  <a:lnTo>
                    <a:pt x="35" y="112"/>
                  </a:lnTo>
                  <a:lnTo>
                    <a:pt x="41" y="95"/>
                  </a:lnTo>
                  <a:lnTo>
                    <a:pt x="48" y="81"/>
                  </a:lnTo>
                  <a:lnTo>
                    <a:pt x="56" y="68"/>
                  </a:lnTo>
                  <a:lnTo>
                    <a:pt x="68" y="56"/>
                  </a:lnTo>
                  <a:lnTo>
                    <a:pt x="77" y="45"/>
                  </a:lnTo>
                  <a:lnTo>
                    <a:pt x="89" y="37"/>
                  </a:lnTo>
                  <a:lnTo>
                    <a:pt x="103" y="29"/>
                  </a:lnTo>
                  <a:lnTo>
                    <a:pt x="116" y="25"/>
                  </a:lnTo>
                  <a:lnTo>
                    <a:pt x="110" y="0"/>
                  </a:lnTo>
                  <a:lnTo>
                    <a:pt x="93" y="6"/>
                  </a:lnTo>
                  <a:lnTo>
                    <a:pt x="79" y="15"/>
                  </a:lnTo>
                  <a:lnTo>
                    <a:pt x="68" y="25"/>
                  </a:lnTo>
                  <a:lnTo>
                    <a:pt x="56" y="39"/>
                  </a:lnTo>
                  <a:lnTo>
                    <a:pt x="44" y="50"/>
                  </a:lnTo>
                  <a:lnTo>
                    <a:pt x="35" y="68"/>
                  </a:lnTo>
                  <a:lnTo>
                    <a:pt x="25" y="85"/>
                  </a:lnTo>
                  <a:lnTo>
                    <a:pt x="19" y="103"/>
                  </a:lnTo>
                  <a:lnTo>
                    <a:pt x="11" y="118"/>
                  </a:lnTo>
                  <a:lnTo>
                    <a:pt x="6" y="138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0" y="198"/>
                  </a:lnTo>
                  <a:lnTo>
                    <a:pt x="4" y="217"/>
                  </a:lnTo>
                  <a:lnTo>
                    <a:pt x="11" y="233"/>
                  </a:lnTo>
                  <a:lnTo>
                    <a:pt x="25" y="250"/>
                  </a:lnTo>
                  <a:lnTo>
                    <a:pt x="35" y="24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3614738" y="5508625"/>
              <a:ext cx="88900" cy="195263"/>
            </a:xfrm>
            <a:custGeom>
              <a:avLst/>
              <a:gdLst/>
              <a:ahLst/>
              <a:cxnLst>
                <a:cxn ang="0">
                  <a:pos x="25" y="238"/>
                </a:cxn>
                <a:cxn ang="0">
                  <a:pos x="13" y="223"/>
                </a:cxn>
                <a:cxn ang="0">
                  <a:pos x="9" y="207"/>
                </a:cxn>
                <a:cxn ang="0">
                  <a:pos x="6" y="190"/>
                </a:cxn>
                <a:cxn ang="0">
                  <a:pos x="6" y="172"/>
                </a:cxn>
                <a:cxn ang="0">
                  <a:pos x="6" y="153"/>
                </a:cxn>
                <a:cxn ang="0">
                  <a:pos x="11" y="135"/>
                </a:cxn>
                <a:cxn ang="0">
                  <a:pos x="17" y="118"/>
                </a:cxn>
                <a:cxn ang="0">
                  <a:pos x="25" y="106"/>
                </a:cxn>
                <a:cxn ang="0">
                  <a:pos x="31" y="89"/>
                </a:cxn>
                <a:cxn ang="0">
                  <a:pos x="40" y="73"/>
                </a:cxn>
                <a:cxn ang="0">
                  <a:pos x="50" y="58"/>
                </a:cxn>
                <a:cxn ang="0">
                  <a:pos x="62" y="46"/>
                </a:cxn>
                <a:cxn ang="0">
                  <a:pos x="73" y="35"/>
                </a:cxn>
                <a:cxn ang="0">
                  <a:pos x="85" y="25"/>
                </a:cxn>
                <a:cxn ang="0">
                  <a:pos x="99" y="19"/>
                </a:cxn>
                <a:cxn ang="0">
                  <a:pos x="112" y="15"/>
                </a:cxn>
                <a:cxn ang="0">
                  <a:pos x="106" y="0"/>
                </a:cxn>
                <a:cxn ang="0">
                  <a:pos x="89" y="6"/>
                </a:cxn>
                <a:cxn ang="0">
                  <a:pos x="77" y="15"/>
                </a:cxn>
                <a:cxn ang="0">
                  <a:pos x="66" y="25"/>
                </a:cxn>
                <a:cxn ang="0">
                  <a:pos x="54" y="39"/>
                </a:cxn>
                <a:cxn ang="0">
                  <a:pos x="42" y="50"/>
                </a:cxn>
                <a:cxn ang="0">
                  <a:pos x="35" y="66"/>
                </a:cxn>
                <a:cxn ang="0">
                  <a:pos x="27" y="83"/>
                </a:cxn>
                <a:cxn ang="0">
                  <a:pos x="21" y="101"/>
                </a:cxn>
                <a:cxn ang="0">
                  <a:pos x="11" y="116"/>
                </a:cxn>
                <a:cxn ang="0">
                  <a:pos x="6" y="134"/>
                </a:cxn>
                <a:cxn ang="0">
                  <a:pos x="2" y="151"/>
                </a:cxn>
                <a:cxn ang="0">
                  <a:pos x="2" y="172"/>
                </a:cxn>
                <a:cxn ang="0">
                  <a:pos x="0" y="192"/>
                </a:cxn>
                <a:cxn ang="0">
                  <a:pos x="6" y="211"/>
                </a:cxn>
                <a:cxn ang="0">
                  <a:pos x="11" y="227"/>
                </a:cxn>
                <a:cxn ang="0">
                  <a:pos x="25" y="244"/>
                </a:cxn>
                <a:cxn ang="0">
                  <a:pos x="25" y="238"/>
                </a:cxn>
              </a:cxnLst>
              <a:rect l="0" t="0" r="r" b="b"/>
              <a:pathLst>
                <a:path w="112" h="244">
                  <a:moveTo>
                    <a:pt x="25" y="238"/>
                  </a:moveTo>
                  <a:lnTo>
                    <a:pt x="13" y="223"/>
                  </a:lnTo>
                  <a:lnTo>
                    <a:pt x="9" y="207"/>
                  </a:lnTo>
                  <a:lnTo>
                    <a:pt x="6" y="190"/>
                  </a:lnTo>
                  <a:lnTo>
                    <a:pt x="6" y="172"/>
                  </a:lnTo>
                  <a:lnTo>
                    <a:pt x="6" y="153"/>
                  </a:lnTo>
                  <a:lnTo>
                    <a:pt x="11" y="135"/>
                  </a:lnTo>
                  <a:lnTo>
                    <a:pt x="17" y="118"/>
                  </a:lnTo>
                  <a:lnTo>
                    <a:pt x="25" y="106"/>
                  </a:lnTo>
                  <a:lnTo>
                    <a:pt x="31" y="89"/>
                  </a:lnTo>
                  <a:lnTo>
                    <a:pt x="40" y="73"/>
                  </a:lnTo>
                  <a:lnTo>
                    <a:pt x="50" y="58"/>
                  </a:lnTo>
                  <a:lnTo>
                    <a:pt x="62" y="46"/>
                  </a:lnTo>
                  <a:lnTo>
                    <a:pt x="73" y="35"/>
                  </a:lnTo>
                  <a:lnTo>
                    <a:pt x="85" y="25"/>
                  </a:lnTo>
                  <a:lnTo>
                    <a:pt x="99" y="19"/>
                  </a:lnTo>
                  <a:lnTo>
                    <a:pt x="112" y="15"/>
                  </a:lnTo>
                  <a:lnTo>
                    <a:pt x="106" y="0"/>
                  </a:lnTo>
                  <a:lnTo>
                    <a:pt x="89" y="6"/>
                  </a:lnTo>
                  <a:lnTo>
                    <a:pt x="77" y="15"/>
                  </a:lnTo>
                  <a:lnTo>
                    <a:pt x="66" y="25"/>
                  </a:lnTo>
                  <a:lnTo>
                    <a:pt x="54" y="39"/>
                  </a:lnTo>
                  <a:lnTo>
                    <a:pt x="42" y="50"/>
                  </a:lnTo>
                  <a:lnTo>
                    <a:pt x="35" y="66"/>
                  </a:lnTo>
                  <a:lnTo>
                    <a:pt x="27" y="83"/>
                  </a:lnTo>
                  <a:lnTo>
                    <a:pt x="21" y="101"/>
                  </a:lnTo>
                  <a:lnTo>
                    <a:pt x="11" y="116"/>
                  </a:lnTo>
                  <a:lnTo>
                    <a:pt x="6" y="134"/>
                  </a:lnTo>
                  <a:lnTo>
                    <a:pt x="2" y="151"/>
                  </a:lnTo>
                  <a:lnTo>
                    <a:pt x="2" y="172"/>
                  </a:lnTo>
                  <a:lnTo>
                    <a:pt x="0" y="192"/>
                  </a:lnTo>
                  <a:lnTo>
                    <a:pt x="6" y="211"/>
                  </a:lnTo>
                  <a:lnTo>
                    <a:pt x="11" y="227"/>
                  </a:lnTo>
                  <a:lnTo>
                    <a:pt x="25" y="244"/>
                  </a:lnTo>
                  <a:lnTo>
                    <a:pt x="25" y="23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648075" y="5503863"/>
              <a:ext cx="71438" cy="161925"/>
            </a:xfrm>
            <a:custGeom>
              <a:avLst/>
              <a:gdLst/>
              <a:ahLst/>
              <a:cxnLst>
                <a:cxn ang="0">
                  <a:pos x="24" y="194"/>
                </a:cxn>
                <a:cxn ang="0">
                  <a:pos x="14" y="169"/>
                </a:cxn>
                <a:cxn ang="0">
                  <a:pos x="14" y="143"/>
                </a:cxn>
                <a:cxn ang="0">
                  <a:pos x="18" y="118"/>
                </a:cxn>
                <a:cxn ang="0">
                  <a:pos x="28" y="95"/>
                </a:cxn>
                <a:cxn ang="0">
                  <a:pos x="39" y="72"/>
                </a:cxn>
                <a:cxn ang="0">
                  <a:pos x="55" y="52"/>
                </a:cxn>
                <a:cxn ang="0">
                  <a:pos x="72" y="35"/>
                </a:cxn>
                <a:cxn ang="0">
                  <a:pos x="90" y="25"/>
                </a:cxn>
                <a:cxn ang="0">
                  <a:pos x="80" y="0"/>
                </a:cxn>
                <a:cxn ang="0">
                  <a:pos x="59" y="14"/>
                </a:cxn>
                <a:cxn ang="0">
                  <a:pos x="41" y="35"/>
                </a:cxn>
                <a:cxn ang="0">
                  <a:pos x="24" y="58"/>
                </a:cxn>
                <a:cxn ang="0">
                  <a:pos x="12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" y="172"/>
                </a:cxn>
                <a:cxn ang="0">
                  <a:pos x="20" y="204"/>
                </a:cxn>
                <a:cxn ang="0">
                  <a:pos x="24" y="194"/>
                </a:cxn>
              </a:cxnLst>
              <a:rect l="0" t="0" r="r" b="b"/>
              <a:pathLst>
                <a:path w="90" h="204">
                  <a:moveTo>
                    <a:pt x="24" y="194"/>
                  </a:moveTo>
                  <a:lnTo>
                    <a:pt x="14" y="169"/>
                  </a:lnTo>
                  <a:lnTo>
                    <a:pt x="14" y="143"/>
                  </a:lnTo>
                  <a:lnTo>
                    <a:pt x="18" y="118"/>
                  </a:lnTo>
                  <a:lnTo>
                    <a:pt x="28" y="95"/>
                  </a:lnTo>
                  <a:lnTo>
                    <a:pt x="39" y="72"/>
                  </a:lnTo>
                  <a:lnTo>
                    <a:pt x="55" y="52"/>
                  </a:lnTo>
                  <a:lnTo>
                    <a:pt x="72" y="35"/>
                  </a:lnTo>
                  <a:lnTo>
                    <a:pt x="90" y="25"/>
                  </a:lnTo>
                  <a:lnTo>
                    <a:pt x="80" y="0"/>
                  </a:lnTo>
                  <a:lnTo>
                    <a:pt x="59" y="14"/>
                  </a:lnTo>
                  <a:lnTo>
                    <a:pt x="41" y="35"/>
                  </a:lnTo>
                  <a:lnTo>
                    <a:pt x="24" y="58"/>
                  </a:lnTo>
                  <a:lnTo>
                    <a:pt x="12" y="87"/>
                  </a:lnTo>
                  <a:lnTo>
                    <a:pt x="2" y="114"/>
                  </a:lnTo>
                  <a:lnTo>
                    <a:pt x="0" y="143"/>
                  </a:lnTo>
                  <a:lnTo>
                    <a:pt x="6" y="172"/>
                  </a:lnTo>
                  <a:lnTo>
                    <a:pt x="20" y="204"/>
                  </a:lnTo>
                  <a:lnTo>
                    <a:pt x="24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652838" y="5511800"/>
              <a:ext cx="63500" cy="150813"/>
            </a:xfrm>
            <a:custGeom>
              <a:avLst/>
              <a:gdLst/>
              <a:ahLst/>
              <a:cxnLst>
                <a:cxn ang="0">
                  <a:pos x="18" y="190"/>
                </a:cxn>
                <a:cxn ang="0">
                  <a:pos x="6" y="161"/>
                </a:cxn>
                <a:cxn ang="0">
                  <a:pos x="6" y="133"/>
                </a:cxn>
                <a:cxn ang="0">
                  <a:pos x="8" y="104"/>
                </a:cxn>
                <a:cxn ang="0">
                  <a:pos x="18" y="81"/>
                </a:cxn>
                <a:cxn ang="0">
                  <a:pos x="27" y="56"/>
                </a:cxn>
                <a:cxn ang="0">
                  <a:pos x="45" y="36"/>
                </a:cxn>
                <a:cxn ang="0">
                  <a:pos x="60" y="17"/>
                </a:cxn>
                <a:cxn ang="0">
                  <a:pos x="80" y="5"/>
                </a:cxn>
                <a:cxn ang="0">
                  <a:pos x="80" y="0"/>
                </a:cxn>
                <a:cxn ang="0">
                  <a:pos x="58" y="11"/>
                </a:cxn>
                <a:cxn ang="0">
                  <a:pos x="41" y="31"/>
                </a:cxn>
                <a:cxn ang="0">
                  <a:pos x="23" y="52"/>
                </a:cxn>
                <a:cxn ang="0">
                  <a:pos x="14" y="79"/>
                </a:cxn>
                <a:cxn ang="0">
                  <a:pos x="4" y="104"/>
                </a:cxn>
                <a:cxn ang="0">
                  <a:pos x="0" y="133"/>
                </a:cxn>
                <a:cxn ang="0">
                  <a:pos x="2" y="161"/>
                </a:cxn>
                <a:cxn ang="0">
                  <a:pos x="14" y="190"/>
                </a:cxn>
                <a:cxn ang="0">
                  <a:pos x="18" y="190"/>
                </a:cxn>
              </a:cxnLst>
              <a:rect l="0" t="0" r="r" b="b"/>
              <a:pathLst>
                <a:path w="80" h="190">
                  <a:moveTo>
                    <a:pt x="18" y="190"/>
                  </a:moveTo>
                  <a:lnTo>
                    <a:pt x="6" y="161"/>
                  </a:lnTo>
                  <a:lnTo>
                    <a:pt x="6" y="133"/>
                  </a:lnTo>
                  <a:lnTo>
                    <a:pt x="8" y="104"/>
                  </a:lnTo>
                  <a:lnTo>
                    <a:pt x="18" y="81"/>
                  </a:lnTo>
                  <a:lnTo>
                    <a:pt x="27" y="56"/>
                  </a:lnTo>
                  <a:lnTo>
                    <a:pt x="45" y="36"/>
                  </a:lnTo>
                  <a:lnTo>
                    <a:pt x="60" y="17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58" y="11"/>
                  </a:lnTo>
                  <a:lnTo>
                    <a:pt x="41" y="31"/>
                  </a:lnTo>
                  <a:lnTo>
                    <a:pt x="23" y="52"/>
                  </a:lnTo>
                  <a:lnTo>
                    <a:pt x="14" y="79"/>
                  </a:lnTo>
                  <a:lnTo>
                    <a:pt x="4" y="104"/>
                  </a:lnTo>
                  <a:lnTo>
                    <a:pt x="0" y="133"/>
                  </a:lnTo>
                  <a:lnTo>
                    <a:pt x="2" y="161"/>
                  </a:lnTo>
                  <a:lnTo>
                    <a:pt x="14" y="190"/>
                  </a:lnTo>
                  <a:lnTo>
                    <a:pt x="18" y="19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3681413" y="5489575"/>
              <a:ext cx="47625" cy="144463"/>
            </a:xfrm>
            <a:custGeom>
              <a:avLst/>
              <a:gdLst/>
              <a:ahLst/>
              <a:cxnLst>
                <a:cxn ang="0">
                  <a:pos x="19" y="178"/>
                </a:cxn>
                <a:cxn ang="0">
                  <a:pos x="14" y="155"/>
                </a:cxn>
                <a:cxn ang="0">
                  <a:pos x="14" y="133"/>
                </a:cxn>
                <a:cxn ang="0">
                  <a:pos x="16" y="112"/>
                </a:cxn>
                <a:cxn ang="0">
                  <a:pos x="21" y="93"/>
                </a:cxn>
                <a:cxn ang="0">
                  <a:pos x="27" y="69"/>
                </a:cxn>
                <a:cxn ang="0">
                  <a:pos x="37" y="52"/>
                </a:cxn>
                <a:cxn ang="0">
                  <a:pos x="49" y="33"/>
                </a:cxn>
                <a:cxn ang="0">
                  <a:pos x="60" y="19"/>
                </a:cxn>
                <a:cxn ang="0">
                  <a:pos x="45" y="0"/>
                </a:cxn>
                <a:cxn ang="0">
                  <a:pos x="33" y="17"/>
                </a:cxn>
                <a:cxn ang="0">
                  <a:pos x="21" y="38"/>
                </a:cxn>
                <a:cxn ang="0">
                  <a:pos x="12" y="62"/>
                </a:cxn>
                <a:cxn ang="0">
                  <a:pos x="6" y="85"/>
                </a:cxn>
                <a:cxn ang="0">
                  <a:pos x="0" y="108"/>
                </a:cxn>
                <a:cxn ang="0">
                  <a:pos x="0" y="131"/>
                </a:cxn>
                <a:cxn ang="0">
                  <a:pos x="0" y="157"/>
                </a:cxn>
                <a:cxn ang="0">
                  <a:pos x="8" y="182"/>
                </a:cxn>
                <a:cxn ang="0">
                  <a:pos x="19" y="178"/>
                </a:cxn>
              </a:cxnLst>
              <a:rect l="0" t="0" r="r" b="b"/>
              <a:pathLst>
                <a:path w="60" h="182">
                  <a:moveTo>
                    <a:pt x="19" y="178"/>
                  </a:moveTo>
                  <a:lnTo>
                    <a:pt x="14" y="155"/>
                  </a:lnTo>
                  <a:lnTo>
                    <a:pt x="14" y="133"/>
                  </a:lnTo>
                  <a:lnTo>
                    <a:pt x="16" y="112"/>
                  </a:lnTo>
                  <a:lnTo>
                    <a:pt x="21" y="93"/>
                  </a:lnTo>
                  <a:lnTo>
                    <a:pt x="27" y="69"/>
                  </a:lnTo>
                  <a:lnTo>
                    <a:pt x="37" y="52"/>
                  </a:lnTo>
                  <a:lnTo>
                    <a:pt x="49" y="33"/>
                  </a:lnTo>
                  <a:lnTo>
                    <a:pt x="60" y="19"/>
                  </a:lnTo>
                  <a:lnTo>
                    <a:pt x="45" y="0"/>
                  </a:lnTo>
                  <a:lnTo>
                    <a:pt x="33" y="17"/>
                  </a:lnTo>
                  <a:lnTo>
                    <a:pt x="21" y="38"/>
                  </a:lnTo>
                  <a:lnTo>
                    <a:pt x="12" y="62"/>
                  </a:lnTo>
                  <a:lnTo>
                    <a:pt x="6" y="85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8" y="182"/>
                  </a:lnTo>
                  <a:lnTo>
                    <a:pt x="19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3684588" y="5492750"/>
              <a:ext cx="39688" cy="138113"/>
            </a:xfrm>
            <a:custGeom>
              <a:avLst/>
              <a:gdLst/>
              <a:ahLst/>
              <a:cxnLst>
                <a:cxn ang="0">
                  <a:pos x="8" y="175"/>
                </a:cxn>
                <a:cxn ang="0">
                  <a:pos x="4" y="152"/>
                </a:cxn>
                <a:cxn ang="0">
                  <a:pos x="4" y="130"/>
                </a:cxn>
                <a:cxn ang="0">
                  <a:pos x="6" y="107"/>
                </a:cxn>
                <a:cxn ang="0">
                  <a:pos x="12" y="88"/>
                </a:cxn>
                <a:cxn ang="0">
                  <a:pos x="17" y="64"/>
                </a:cxn>
                <a:cxn ang="0">
                  <a:pos x="27" y="45"/>
                </a:cxn>
                <a:cxn ang="0">
                  <a:pos x="37" y="28"/>
                </a:cxn>
                <a:cxn ang="0">
                  <a:pos x="48" y="12"/>
                </a:cxn>
                <a:cxn ang="0">
                  <a:pos x="43" y="0"/>
                </a:cxn>
                <a:cxn ang="0">
                  <a:pos x="31" y="18"/>
                </a:cxn>
                <a:cxn ang="0">
                  <a:pos x="21" y="39"/>
                </a:cxn>
                <a:cxn ang="0">
                  <a:pos x="12" y="61"/>
                </a:cxn>
                <a:cxn ang="0">
                  <a:pos x="6" y="84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52"/>
                </a:cxn>
                <a:cxn ang="0">
                  <a:pos x="8" y="175"/>
                </a:cxn>
              </a:cxnLst>
              <a:rect l="0" t="0" r="r" b="b"/>
              <a:pathLst>
                <a:path w="48" h="175">
                  <a:moveTo>
                    <a:pt x="8" y="175"/>
                  </a:moveTo>
                  <a:lnTo>
                    <a:pt x="4" y="152"/>
                  </a:lnTo>
                  <a:lnTo>
                    <a:pt x="4" y="130"/>
                  </a:lnTo>
                  <a:lnTo>
                    <a:pt x="6" y="107"/>
                  </a:lnTo>
                  <a:lnTo>
                    <a:pt x="12" y="88"/>
                  </a:lnTo>
                  <a:lnTo>
                    <a:pt x="17" y="64"/>
                  </a:lnTo>
                  <a:lnTo>
                    <a:pt x="27" y="45"/>
                  </a:lnTo>
                  <a:lnTo>
                    <a:pt x="37" y="28"/>
                  </a:lnTo>
                  <a:lnTo>
                    <a:pt x="48" y="12"/>
                  </a:lnTo>
                  <a:lnTo>
                    <a:pt x="43" y="0"/>
                  </a:lnTo>
                  <a:lnTo>
                    <a:pt x="31" y="18"/>
                  </a:lnTo>
                  <a:lnTo>
                    <a:pt x="21" y="39"/>
                  </a:lnTo>
                  <a:lnTo>
                    <a:pt x="12" y="61"/>
                  </a:lnTo>
                  <a:lnTo>
                    <a:pt x="6" y="84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8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3705225" y="5497513"/>
              <a:ext cx="42863" cy="133350"/>
            </a:xfrm>
            <a:custGeom>
              <a:avLst/>
              <a:gdLst/>
              <a:ahLst/>
              <a:cxnLst>
                <a:cxn ang="0">
                  <a:pos x="14" y="169"/>
                </a:cxn>
                <a:cxn ang="0">
                  <a:pos x="14" y="146"/>
                </a:cxn>
                <a:cxn ang="0">
                  <a:pos x="14" y="124"/>
                </a:cxn>
                <a:cxn ang="0">
                  <a:pos x="14" y="103"/>
                </a:cxn>
                <a:cxn ang="0">
                  <a:pos x="20" y="84"/>
                </a:cxn>
                <a:cxn ang="0">
                  <a:pos x="23" y="64"/>
                </a:cxn>
                <a:cxn ang="0">
                  <a:pos x="31" y="47"/>
                </a:cxn>
                <a:cxn ang="0">
                  <a:pos x="41" y="31"/>
                </a:cxn>
                <a:cxn ang="0">
                  <a:pos x="54" y="20"/>
                </a:cxn>
                <a:cxn ang="0">
                  <a:pos x="45" y="0"/>
                </a:cxn>
                <a:cxn ang="0">
                  <a:pos x="27" y="18"/>
                </a:cxn>
                <a:cxn ang="0">
                  <a:pos x="18" y="37"/>
                </a:cxn>
                <a:cxn ang="0">
                  <a:pos x="8" y="58"/>
                </a:cxn>
                <a:cxn ang="0">
                  <a:pos x="4" y="82"/>
                </a:cxn>
                <a:cxn ang="0">
                  <a:pos x="0" y="103"/>
                </a:cxn>
                <a:cxn ang="0">
                  <a:pos x="0" y="124"/>
                </a:cxn>
                <a:cxn ang="0">
                  <a:pos x="0" y="146"/>
                </a:cxn>
                <a:cxn ang="0">
                  <a:pos x="4" y="169"/>
                </a:cxn>
                <a:cxn ang="0">
                  <a:pos x="14" y="169"/>
                </a:cxn>
              </a:cxnLst>
              <a:rect l="0" t="0" r="r" b="b"/>
              <a:pathLst>
                <a:path w="54" h="169">
                  <a:moveTo>
                    <a:pt x="14" y="169"/>
                  </a:moveTo>
                  <a:lnTo>
                    <a:pt x="14" y="146"/>
                  </a:lnTo>
                  <a:lnTo>
                    <a:pt x="14" y="124"/>
                  </a:lnTo>
                  <a:lnTo>
                    <a:pt x="14" y="103"/>
                  </a:lnTo>
                  <a:lnTo>
                    <a:pt x="20" y="84"/>
                  </a:lnTo>
                  <a:lnTo>
                    <a:pt x="23" y="64"/>
                  </a:lnTo>
                  <a:lnTo>
                    <a:pt x="31" y="47"/>
                  </a:lnTo>
                  <a:lnTo>
                    <a:pt x="41" y="31"/>
                  </a:lnTo>
                  <a:lnTo>
                    <a:pt x="54" y="20"/>
                  </a:lnTo>
                  <a:lnTo>
                    <a:pt x="45" y="0"/>
                  </a:lnTo>
                  <a:lnTo>
                    <a:pt x="27" y="18"/>
                  </a:lnTo>
                  <a:lnTo>
                    <a:pt x="18" y="37"/>
                  </a:lnTo>
                  <a:lnTo>
                    <a:pt x="8" y="58"/>
                  </a:lnTo>
                  <a:lnTo>
                    <a:pt x="4" y="82"/>
                  </a:lnTo>
                  <a:lnTo>
                    <a:pt x="0" y="103"/>
                  </a:lnTo>
                  <a:lnTo>
                    <a:pt x="0" y="124"/>
                  </a:lnTo>
                  <a:lnTo>
                    <a:pt x="0" y="146"/>
                  </a:lnTo>
                  <a:lnTo>
                    <a:pt x="4" y="169"/>
                  </a:lnTo>
                  <a:lnTo>
                    <a:pt x="14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3708400" y="5502275"/>
              <a:ext cx="34925" cy="128588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6" y="140"/>
                </a:cxn>
                <a:cxn ang="0">
                  <a:pos x="6" y="118"/>
                </a:cxn>
                <a:cxn ang="0">
                  <a:pos x="6" y="95"/>
                </a:cxn>
                <a:cxn ang="0">
                  <a:pos x="12" y="76"/>
                </a:cxn>
                <a:cxn ang="0">
                  <a:pos x="16" y="54"/>
                </a:cxn>
                <a:cxn ang="0">
                  <a:pos x="21" y="37"/>
                </a:cxn>
                <a:cxn ang="0">
                  <a:pos x="31" y="21"/>
                </a:cxn>
                <a:cxn ang="0">
                  <a:pos x="45" y="10"/>
                </a:cxn>
                <a:cxn ang="0">
                  <a:pos x="41" y="0"/>
                </a:cxn>
                <a:cxn ang="0">
                  <a:pos x="25" y="16"/>
                </a:cxn>
                <a:cxn ang="0">
                  <a:pos x="16" y="33"/>
                </a:cxn>
                <a:cxn ang="0">
                  <a:pos x="8" y="52"/>
                </a:cxn>
                <a:cxn ang="0">
                  <a:pos x="4" y="76"/>
                </a:cxn>
                <a:cxn ang="0">
                  <a:pos x="0" y="97"/>
                </a:cxn>
                <a:cxn ang="0">
                  <a:pos x="0" y="118"/>
                </a:cxn>
                <a:cxn ang="0">
                  <a:pos x="2" y="140"/>
                </a:cxn>
                <a:cxn ang="0">
                  <a:pos x="4" y="163"/>
                </a:cxn>
                <a:cxn ang="0">
                  <a:pos x="10" y="163"/>
                </a:cxn>
              </a:cxnLst>
              <a:rect l="0" t="0" r="r" b="b"/>
              <a:pathLst>
                <a:path w="45" h="163">
                  <a:moveTo>
                    <a:pt x="10" y="163"/>
                  </a:moveTo>
                  <a:lnTo>
                    <a:pt x="6" y="140"/>
                  </a:lnTo>
                  <a:lnTo>
                    <a:pt x="6" y="118"/>
                  </a:lnTo>
                  <a:lnTo>
                    <a:pt x="6" y="95"/>
                  </a:lnTo>
                  <a:lnTo>
                    <a:pt x="12" y="76"/>
                  </a:lnTo>
                  <a:lnTo>
                    <a:pt x="16" y="54"/>
                  </a:lnTo>
                  <a:lnTo>
                    <a:pt x="21" y="37"/>
                  </a:lnTo>
                  <a:lnTo>
                    <a:pt x="31" y="21"/>
                  </a:lnTo>
                  <a:lnTo>
                    <a:pt x="45" y="10"/>
                  </a:lnTo>
                  <a:lnTo>
                    <a:pt x="41" y="0"/>
                  </a:lnTo>
                  <a:lnTo>
                    <a:pt x="25" y="16"/>
                  </a:lnTo>
                  <a:lnTo>
                    <a:pt x="16" y="33"/>
                  </a:lnTo>
                  <a:lnTo>
                    <a:pt x="8" y="52"/>
                  </a:lnTo>
                  <a:lnTo>
                    <a:pt x="4" y="76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0"/>
                  </a:lnTo>
                  <a:lnTo>
                    <a:pt x="4" y="163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3748088" y="5489575"/>
              <a:ext cx="25400" cy="144463"/>
            </a:xfrm>
            <a:custGeom>
              <a:avLst/>
              <a:gdLst/>
              <a:ahLst/>
              <a:cxnLst>
                <a:cxn ang="0">
                  <a:pos x="26" y="178"/>
                </a:cxn>
                <a:cxn ang="0">
                  <a:pos x="20" y="155"/>
                </a:cxn>
                <a:cxn ang="0">
                  <a:pos x="16" y="133"/>
                </a:cxn>
                <a:cxn ang="0">
                  <a:pos x="14" y="112"/>
                </a:cxn>
                <a:cxn ang="0">
                  <a:pos x="16" y="91"/>
                </a:cxn>
                <a:cxn ang="0">
                  <a:pos x="16" y="67"/>
                </a:cxn>
                <a:cxn ang="0">
                  <a:pos x="20" y="48"/>
                </a:cxn>
                <a:cxn ang="0">
                  <a:pos x="26" y="27"/>
                </a:cxn>
                <a:cxn ang="0">
                  <a:pos x="31" y="9"/>
                </a:cxn>
                <a:cxn ang="0">
                  <a:pos x="16" y="0"/>
                </a:cxn>
                <a:cxn ang="0">
                  <a:pos x="8" y="21"/>
                </a:cxn>
                <a:cxn ang="0">
                  <a:pos x="2" y="44"/>
                </a:cxn>
                <a:cxn ang="0">
                  <a:pos x="0" y="67"/>
                </a:cxn>
                <a:cxn ang="0">
                  <a:pos x="0" y="91"/>
                </a:cxn>
                <a:cxn ang="0">
                  <a:pos x="0" y="112"/>
                </a:cxn>
                <a:cxn ang="0">
                  <a:pos x="4" y="135"/>
                </a:cxn>
                <a:cxn ang="0">
                  <a:pos x="10" y="159"/>
                </a:cxn>
                <a:cxn ang="0">
                  <a:pos x="16" y="182"/>
                </a:cxn>
                <a:cxn ang="0">
                  <a:pos x="26" y="178"/>
                </a:cxn>
              </a:cxnLst>
              <a:rect l="0" t="0" r="r" b="b"/>
              <a:pathLst>
                <a:path w="31" h="182">
                  <a:moveTo>
                    <a:pt x="26" y="178"/>
                  </a:moveTo>
                  <a:lnTo>
                    <a:pt x="20" y="155"/>
                  </a:lnTo>
                  <a:lnTo>
                    <a:pt x="16" y="133"/>
                  </a:lnTo>
                  <a:lnTo>
                    <a:pt x="14" y="112"/>
                  </a:lnTo>
                  <a:lnTo>
                    <a:pt x="16" y="91"/>
                  </a:lnTo>
                  <a:lnTo>
                    <a:pt x="16" y="67"/>
                  </a:lnTo>
                  <a:lnTo>
                    <a:pt x="20" y="48"/>
                  </a:lnTo>
                  <a:lnTo>
                    <a:pt x="26" y="27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8" y="21"/>
                  </a:lnTo>
                  <a:lnTo>
                    <a:pt x="2" y="44"/>
                  </a:lnTo>
                  <a:lnTo>
                    <a:pt x="0" y="67"/>
                  </a:lnTo>
                  <a:lnTo>
                    <a:pt x="0" y="91"/>
                  </a:lnTo>
                  <a:lnTo>
                    <a:pt x="0" y="112"/>
                  </a:lnTo>
                  <a:lnTo>
                    <a:pt x="4" y="135"/>
                  </a:lnTo>
                  <a:lnTo>
                    <a:pt x="10" y="159"/>
                  </a:lnTo>
                  <a:lnTo>
                    <a:pt x="16" y="182"/>
                  </a:lnTo>
                  <a:lnTo>
                    <a:pt x="26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752850" y="5492750"/>
              <a:ext cx="15875" cy="138113"/>
            </a:xfrm>
            <a:custGeom>
              <a:avLst/>
              <a:gdLst/>
              <a:ahLst/>
              <a:cxnLst>
                <a:cxn ang="0">
                  <a:pos x="14" y="175"/>
                </a:cxn>
                <a:cxn ang="0">
                  <a:pos x="8" y="152"/>
                </a:cxn>
                <a:cxn ang="0">
                  <a:pos x="6" y="130"/>
                </a:cxn>
                <a:cxn ang="0">
                  <a:pos x="6" y="109"/>
                </a:cxn>
                <a:cxn ang="0">
                  <a:pos x="6" y="88"/>
                </a:cxn>
                <a:cxn ang="0">
                  <a:pos x="6" y="64"/>
                </a:cxn>
                <a:cxn ang="0">
                  <a:pos x="10" y="41"/>
                </a:cxn>
                <a:cxn ang="0">
                  <a:pos x="14" y="2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6" y="20"/>
                </a:cxn>
                <a:cxn ang="0">
                  <a:pos x="2" y="41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0" y="109"/>
                </a:cxn>
                <a:cxn ang="0">
                  <a:pos x="2" y="130"/>
                </a:cxn>
                <a:cxn ang="0">
                  <a:pos x="4" y="152"/>
                </a:cxn>
                <a:cxn ang="0">
                  <a:pos x="10" y="175"/>
                </a:cxn>
                <a:cxn ang="0">
                  <a:pos x="14" y="175"/>
                </a:cxn>
              </a:cxnLst>
              <a:rect l="0" t="0" r="r" b="b"/>
              <a:pathLst>
                <a:path w="20" h="175">
                  <a:moveTo>
                    <a:pt x="14" y="175"/>
                  </a:moveTo>
                  <a:lnTo>
                    <a:pt x="8" y="152"/>
                  </a:lnTo>
                  <a:lnTo>
                    <a:pt x="6" y="130"/>
                  </a:lnTo>
                  <a:lnTo>
                    <a:pt x="6" y="109"/>
                  </a:lnTo>
                  <a:lnTo>
                    <a:pt x="6" y="88"/>
                  </a:lnTo>
                  <a:lnTo>
                    <a:pt x="6" y="64"/>
                  </a:lnTo>
                  <a:lnTo>
                    <a:pt x="10" y="41"/>
                  </a:lnTo>
                  <a:lnTo>
                    <a:pt x="14" y="2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6" y="20"/>
                  </a:lnTo>
                  <a:lnTo>
                    <a:pt x="2" y="41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0" y="109"/>
                  </a:lnTo>
                  <a:lnTo>
                    <a:pt x="2" y="130"/>
                  </a:lnTo>
                  <a:lnTo>
                    <a:pt x="4" y="152"/>
                  </a:lnTo>
                  <a:lnTo>
                    <a:pt x="10" y="175"/>
                  </a:lnTo>
                  <a:lnTo>
                    <a:pt x="14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3759200" y="5472113"/>
              <a:ext cx="49213" cy="161925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27" y="186"/>
                </a:cxn>
                <a:cxn ang="0">
                  <a:pos x="21" y="177"/>
                </a:cxn>
                <a:cxn ang="0">
                  <a:pos x="16" y="165"/>
                </a:cxn>
                <a:cxn ang="0">
                  <a:pos x="16" y="155"/>
                </a:cxn>
                <a:cxn ang="0">
                  <a:pos x="14" y="142"/>
                </a:cxn>
                <a:cxn ang="0">
                  <a:pos x="16" y="130"/>
                </a:cxn>
                <a:cxn ang="0">
                  <a:pos x="16" y="118"/>
                </a:cxn>
                <a:cxn ang="0">
                  <a:pos x="21" y="107"/>
                </a:cxn>
                <a:cxn ang="0">
                  <a:pos x="23" y="95"/>
                </a:cxn>
                <a:cxn ang="0">
                  <a:pos x="27" y="84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45" y="49"/>
                </a:cxn>
                <a:cxn ang="0">
                  <a:pos x="50" y="37"/>
                </a:cxn>
                <a:cxn ang="0">
                  <a:pos x="56" y="25"/>
                </a:cxn>
                <a:cxn ang="0">
                  <a:pos x="62" y="16"/>
                </a:cxn>
                <a:cxn ang="0">
                  <a:pos x="47" y="0"/>
                </a:cxn>
                <a:cxn ang="0">
                  <a:pos x="41" y="12"/>
                </a:cxn>
                <a:cxn ang="0">
                  <a:pos x="35" y="25"/>
                </a:cxn>
                <a:cxn ang="0">
                  <a:pos x="29" y="37"/>
                </a:cxn>
                <a:cxn ang="0">
                  <a:pos x="23" y="51"/>
                </a:cxn>
                <a:cxn ang="0">
                  <a:pos x="17" y="62"/>
                </a:cxn>
                <a:cxn ang="0">
                  <a:pos x="14" y="76"/>
                </a:cxn>
                <a:cxn ang="0">
                  <a:pos x="10" y="87"/>
                </a:cxn>
                <a:cxn ang="0">
                  <a:pos x="6" y="103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4" y="157"/>
                </a:cxn>
                <a:cxn ang="0">
                  <a:pos x="6" y="171"/>
                </a:cxn>
                <a:cxn ang="0">
                  <a:pos x="12" y="184"/>
                </a:cxn>
                <a:cxn ang="0">
                  <a:pos x="19" y="194"/>
                </a:cxn>
                <a:cxn ang="0">
                  <a:pos x="31" y="204"/>
                </a:cxn>
                <a:cxn ang="0">
                  <a:pos x="37" y="194"/>
                </a:cxn>
              </a:cxnLst>
              <a:rect l="0" t="0" r="r" b="b"/>
              <a:pathLst>
                <a:path w="62" h="204">
                  <a:moveTo>
                    <a:pt x="37" y="194"/>
                  </a:moveTo>
                  <a:lnTo>
                    <a:pt x="27" y="186"/>
                  </a:lnTo>
                  <a:lnTo>
                    <a:pt x="21" y="177"/>
                  </a:lnTo>
                  <a:lnTo>
                    <a:pt x="16" y="165"/>
                  </a:lnTo>
                  <a:lnTo>
                    <a:pt x="16" y="155"/>
                  </a:lnTo>
                  <a:lnTo>
                    <a:pt x="14" y="142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1" y="107"/>
                  </a:lnTo>
                  <a:lnTo>
                    <a:pt x="23" y="95"/>
                  </a:lnTo>
                  <a:lnTo>
                    <a:pt x="27" y="84"/>
                  </a:lnTo>
                  <a:lnTo>
                    <a:pt x="33" y="72"/>
                  </a:lnTo>
                  <a:lnTo>
                    <a:pt x="39" y="60"/>
                  </a:lnTo>
                  <a:lnTo>
                    <a:pt x="45" y="49"/>
                  </a:lnTo>
                  <a:lnTo>
                    <a:pt x="50" y="37"/>
                  </a:lnTo>
                  <a:lnTo>
                    <a:pt x="56" y="25"/>
                  </a:lnTo>
                  <a:lnTo>
                    <a:pt x="62" y="16"/>
                  </a:lnTo>
                  <a:lnTo>
                    <a:pt x="47" y="0"/>
                  </a:lnTo>
                  <a:lnTo>
                    <a:pt x="41" y="12"/>
                  </a:lnTo>
                  <a:lnTo>
                    <a:pt x="35" y="25"/>
                  </a:lnTo>
                  <a:lnTo>
                    <a:pt x="29" y="37"/>
                  </a:lnTo>
                  <a:lnTo>
                    <a:pt x="23" y="51"/>
                  </a:lnTo>
                  <a:lnTo>
                    <a:pt x="17" y="62"/>
                  </a:lnTo>
                  <a:lnTo>
                    <a:pt x="14" y="76"/>
                  </a:lnTo>
                  <a:lnTo>
                    <a:pt x="10" y="87"/>
                  </a:lnTo>
                  <a:lnTo>
                    <a:pt x="6" y="103"/>
                  </a:lnTo>
                  <a:lnTo>
                    <a:pt x="0" y="113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4" y="157"/>
                  </a:lnTo>
                  <a:lnTo>
                    <a:pt x="6" y="171"/>
                  </a:lnTo>
                  <a:lnTo>
                    <a:pt x="12" y="184"/>
                  </a:lnTo>
                  <a:lnTo>
                    <a:pt x="19" y="194"/>
                  </a:lnTo>
                  <a:lnTo>
                    <a:pt x="31" y="204"/>
                  </a:lnTo>
                  <a:lnTo>
                    <a:pt x="3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762375" y="5476875"/>
              <a:ext cx="42863" cy="157163"/>
            </a:xfrm>
            <a:custGeom>
              <a:avLst/>
              <a:gdLst/>
              <a:ahLst/>
              <a:cxnLst>
                <a:cxn ang="0">
                  <a:pos x="33" y="194"/>
                </a:cxn>
                <a:cxn ang="0">
                  <a:pos x="21" y="186"/>
                </a:cxn>
                <a:cxn ang="0">
                  <a:pos x="13" y="176"/>
                </a:cxn>
                <a:cxn ang="0">
                  <a:pos x="8" y="165"/>
                </a:cxn>
                <a:cxn ang="0">
                  <a:pos x="6" y="153"/>
                </a:cxn>
                <a:cxn ang="0">
                  <a:pos x="4" y="138"/>
                </a:cxn>
                <a:cxn ang="0">
                  <a:pos x="6" y="126"/>
                </a:cxn>
                <a:cxn ang="0">
                  <a:pos x="8" y="112"/>
                </a:cxn>
                <a:cxn ang="0">
                  <a:pos x="13" y="101"/>
                </a:cxn>
                <a:cxn ang="0">
                  <a:pos x="15" y="87"/>
                </a:cxn>
                <a:cxn ang="0">
                  <a:pos x="19" y="74"/>
                </a:cxn>
                <a:cxn ang="0">
                  <a:pos x="25" y="62"/>
                </a:cxn>
                <a:cxn ang="0">
                  <a:pos x="31" y="50"/>
                </a:cxn>
                <a:cxn ang="0">
                  <a:pos x="37" y="39"/>
                </a:cxn>
                <a:cxn ang="0">
                  <a:pos x="43" y="27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48" y="0"/>
                </a:cxn>
                <a:cxn ang="0">
                  <a:pos x="43" y="10"/>
                </a:cxn>
                <a:cxn ang="0">
                  <a:pos x="37" y="21"/>
                </a:cxn>
                <a:cxn ang="0">
                  <a:pos x="31" y="33"/>
                </a:cxn>
                <a:cxn ang="0">
                  <a:pos x="25" y="45"/>
                </a:cxn>
                <a:cxn ang="0">
                  <a:pos x="19" y="56"/>
                </a:cxn>
                <a:cxn ang="0">
                  <a:pos x="13" y="70"/>
                </a:cxn>
                <a:cxn ang="0">
                  <a:pos x="10" y="81"/>
                </a:cxn>
                <a:cxn ang="0">
                  <a:pos x="8" y="97"/>
                </a:cxn>
                <a:cxn ang="0">
                  <a:pos x="2" y="109"/>
                </a:cxn>
                <a:cxn ang="0">
                  <a:pos x="2" y="124"/>
                </a:cxn>
                <a:cxn ang="0">
                  <a:pos x="0" y="138"/>
                </a:cxn>
                <a:cxn ang="0">
                  <a:pos x="2" y="153"/>
                </a:cxn>
                <a:cxn ang="0">
                  <a:pos x="2" y="165"/>
                </a:cxn>
                <a:cxn ang="0">
                  <a:pos x="8" y="178"/>
                </a:cxn>
                <a:cxn ang="0">
                  <a:pos x="15" y="188"/>
                </a:cxn>
                <a:cxn ang="0">
                  <a:pos x="27" y="198"/>
                </a:cxn>
                <a:cxn ang="0">
                  <a:pos x="33" y="194"/>
                </a:cxn>
              </a:cxnLst>
              <a:rect l="0" t="0" r="r" b="b"/>
              <a:pathLst>
                <a:path w="54" h="198">
                  <a:moveTo>
                    <a:pt x="33" y="194"/>
                  </a:moveTo>
                  <a:lnTo>
                    <a:pt x="21" y="186"/>
                  </a:lnTo>
                  <a:lnTo>
                    <a:pt x="13" y="176"/>
                  </a:lnTo>
                  <a:lnTo>
                    <a:pt x="8" y="165"/>
                  </a:lnTo>
                  <a:lnTo>
                    <a:pt x="6" y="153"/>
                  </a:lnTo>
                  <a:lnTo>
                    <a:pt x="4" y="138"/>
                  </a:lnTo>
                  <a:lnTo>
                    <a:pt x="6" y="126"/>
                  </a:lnTo>
                  <a:lnTo>
                    <a:pt x="8" y="112"/>
                  </a:lnTo>
                  <a:lnTo>
                    <a:pt x="13" y="101"/>
                  </a:lnTo>
                  <a:lnTo>
                    <a:pt x="15" y="87"/>
                  </a:lnTo>
                  <a:lnTo>
                    <a:pt x="19" y="74"/>
                  </a:lnTo>
                  <a:lnTo>
                    <a:pt x="25" y="62"/>
                  </a:lnTo>
                  <a:lnTo>
                    <a:pt x="31" y="50"/>
                  </a:lnTo>
                  <a:lnTo>
                    <a:pt x="37" y="39"/>
                  </a:lnTo>
                  <a:lnTo>
                    <a:pt x="43" y="27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3" y="10"/>
                  </a:lnTo>
                  <a:lnTo>
                    <a:pt x="37" y="21"/>
                  </a:lnTo>
                  <a:lnTo>
                    <a:pt x="31" y="33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3" y="70"/>
                  </a:lnTo>
                  <a:lnTo>
                    <a:pt x="10" y="81"/>
                  </a:lnTo>
                  <a:lnTo>
                    <a:pt x="8" y="97"/>
                  </a:lnTo>
                  <a:lnTo>
                    <a:pt x="2" y="109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2" y="153"/>
                  </a:lnTo>
                  <a:lnTo>
                    <a:pt x="2" y="165"/>
                  </a:lnTo>
                  <a:lnTo>
                    <a:pt x="8" y="178"/>
                  </a:lnTo>
                  <a:lnTo>
                    <a:pt x="15" y="188"/>
                  </a:lnTo>
                  <a:lnTo>
                    <a:pt x="27" y="198"/>
                  </a:lnTo>
                  <a:lnTo>
                    <a:pt x="33" y="19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3800475" y="5503863"/>
              <a:ext cx="25400" cy="138113"/>
            </a:xfrm>
            <a:custGeom>
              <a:avLst/>
              <a:gdLst/>
              <a:ahLst/>
              <a:cxnLst>
                <a:cxn ang="0">
                  <a:pos x="16" y="169"/>
                </a:cxn>
                <a:cxn ang="0">
                  <a:pos x="12" y="145"/>
                </a:cxn>
                <a:cxn ang="0">
                  <a:pos x="12" y="126"/>
                </a:cxn>
                <a:cxn ang="0">
                  <a:pos x="14" y="105"/>
                </a:cxn>
                <a:cxn ang="0">
                  <a:pos x="16" y="87"/>
                </a:cxn>
                <a:cxn ang="0">
                  <a:pos x="18" y="66"/>
                </a:cxn>
                <a:cxn ang="0">
                  <a:pos x="22" y="46"/>
                </a:cxn>
                <a:cxn ang="0">
                  <a:pos x="26" y="25"/>
                </a:cxn>
                <a:cxn ang="0">
                  <a:pos x="31" y="6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6" y="169"/>
                </a:cxn>
              </a:cxnLst>
              <a:rect l="0" t="0" r="r" b="b"/>
              <a:pathLst>
                <a:path w="31" h="172">
                  <a:moveTo>
                    <a:pt x="16" y="169"/>
                  </a:moveTo>
                  <a:lnTo>
                    <a:pt x="12" y="145"/>
                  </a:lnTo>
                  <a:lnTo>
                    <a:pt x="12" y="126"/>
                  </a:lnTo>
                  <a:lnTo>
                    <a:pt x="14" y="105"/>
                  </a:lnTo>
                  <a:lnTo>
                    <a:pt x="16" y="87"/>
                  </a:lnTo>
                  <a:lnTo>
                    <a:pt x="18" y="66"/>
                  </a:lnTo>
                  <a:lnTo>
                    <a:pt x="22" y="46"/>
                  </a:lnTo>
                  <a:lnTo>
                    <a:pt x="26" y="25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6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6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3803650" y="5503863"/>
              <a:ext cx="17463" cy="138113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6" y="145"/>
                </a:cxn>
                <a:cxn ang="0">
                  <a:pos x="6" y="126"/>
                </a:cxn>
                <a:cxn ang="0">
                  <a:pos x="6" y="103"/>
                </a:cxn>
                <a:cxn ang="0">
                  <a:pos x="8" y="83"/>
                </a:cxn>
                <a:cxn ang="0">
                  <a:pos x="10" y="62"/>
                </a:cxn>
                <a:cxn ang="0">
                  <a:pos x="14" y="43"/>
                </a:cxn>
                <a:cxn ang="0">
                  <a:pos x="16" y="23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8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2" y="169"/>
                </a:cxn>
              </a:cxnLst>
              <a:rect l="0" t="0" r="r" b="b"/>
              <a:pathLst>
                <a:path w="22" h="172">
                  <a:moveTo>
                    <a:pt x="12" y="169"/>
                  </a:moveTo>
                  <a:lnTo>
                    <a:pt x="6" y="145"/>
                  </a:lnTo>
                  <a:lnTo>
                    <a:pt x="6" y="126"/>
                  </a:lnTo>
                  <a:lnTo>
                    <a:pt x="6" y="103"/>
                  </a:lnTo>
                  <a:lnTo>
                    <a:pt x="8" y="83"/>
                  </a:lnTo>
                  <a:lnTo>
                    <a:pt x="10" y="62"/>
                  </a:lnTo>
                  <a:lnTo>
                    <a:pt x="14" y="43"/>
                  </a:lnTo>
                  <a:lnTo>
                    <a:pt x="16" y="23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3827463" y="5492750"/>
              <a:ext cx="20638" cy="146050"/>
            </a:xfrm>
            <a:custGeom>
              <a:avLst/>
              <a:gdLst/>
              <a:ahLst/>
              <a:cxnLst>
                <a:cxn ang="0">
                  <a:pos x="27" y="179"/>
                </a:cxn>
                <a:cxn ang="0">
                  <a:pos x="22" y="156"/>
                </a:cxn>
                <a:cxn ang="0">
                  <a:pos x="20" y="134"/>
                </a:cxn>
                <a:cxn ang="0">
                  <a:pos x="18" y="113"/>
                </a:cxn>
                <a:cxn ang="0">
                  <a:pos x="18" y="92"/>
                </a:cxn>
                <a:cxn ang="0">
                  <a:pos x="18" y="68"/>
                </a:cxn>
                <a:cxn ang="0">
                  <a:pos x="20" y="45"/>
                </a:cxn>
                <a:cxn ang="0">
                  <a:pos x="22" y="22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2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2" y="161"/>
                </a:cxn>
                <a:cxn ang="0">
                  <a:pos x="18" y="185"/>
                </a:cxn>
                <a:cxn ang="0">
                  <a:pos x="27" y="179"/>
                </a:cxn>
              </a:cxnLst>
              <a:rect l="0" t="0" r="r" b="b"/>
              <a:pathLst>
                <a:path w="27" h="185">
                  <a:moveTo>
                    <a:pt x="27" y="179"/>
                  </a:moveTo>
                  <a:lnTo>
                    <a:pt x="22" y="156"/>
                  </a:lnTo>
                  <a:lnTo>
                    <a:pt x="20" y="134"/>
                  </a:lnTo>
                  <a:lnTo>
                    <a:pt x="18" y="113"/>
                  </a:lnTo>
                  <a:lnTo>
                    <a:pt x="18" y="92"/>
                  </a:lnTo>
                  <a:lnTo>
                    <a:pt x="18" y="68"/>
                  </a:lnTo>
                  <a:lnTo>
                    <a:pt x="20" y="45"/>
                  </a:lnTo>
                  <a:lnTo>
                    <a:pt x="22" y="22"/>
                  </a:lnTo>
                  <a:lnTo>
                    <a:pt x="27" y="0"/>
                  </a:lnTo>
                  <a:lnTo>
                    <a:pt x="8" y="0"/>
                  </a:lnTo>
                  <a:lnTo>
                    <a:pt x="2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18" y="185"/>
                  </a:lnTo>
                  <a:lnTo>
                    <a:pt x="2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3830638" y="5492750"/>
              <a:ext cx="17463" cy="146050"/>
            </a:xfrm>
            <a:custGeom>
              <a:avLst/>
              <a:gdLst/>
              <a:ahLst/>
              <a:cxnLst>
                <a:cxn ang="0">
                  <a:pos x="23" y="179"/>
                </a:cxn>
                <a:cxn ang="0">
                  <a:pos x="18" y="156"/>
                </a:cxn>
                <a:cxn ang="0">
                  <a:pos x="14" y="134"/>
                </a:cxn>
                <a:cxn ang="0">
                  <a:pos x="12" y="113"/>
                </a:cxn>
                <a:cxn ang="0">
                  <a:pos x="12" y="92"/>
                </a:cxn>
                <a:cxn ang="0">
                  <a:pos x="12" y="68"/>
                </a:cxn>
                <a:cxn ang="0">
                  <a:pos x="12" y="45"/>
                </a:cxn>
                <a:cxn ang="0">
                  <a:pos x="14" y="22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4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0" y="161"/>
                </a:cxn>
                <a:cxn ang="0">
                  <a:pos x="20" y="185"/>
                </a:cxn>
                <a:cxn ang="0">
                  <a:pos x="23" y="179"/>
                </a:cxn>
              </a:cxnLst>
              <a:rect l="0" t="0" r="r" b="b"/>
              <a:pathLst>
                <a:path w="23" h="185">
                  <a:moveTo>
                    <a:pt x="23" y="179"/>
                  </a:moveTo>
                  <a:lnTo>
                    <a:pt x="18" y="156"/>
                  </a:lnTo>
                  <a:lnTo>
                    <a:pt x="14" y="134"/>
                  </a:lnTo>
                  <a:lnTo>
                    <a:pt x="12" y="113"/>
                  </a:lnTo>
                  <a:lnTo>
                    <a:pt x="12" y="92"/>
                  </a:lnTo>
                  <a:lnTo>
                    <a:pt x="12" y="68"/>
                  </a:lnTo>
                  <a:lnTo>
                    <a:pt x="12" y="45"/>
                  </a:lnTo>
                  <a:lnTo>
                    <a:pt x="14" y="2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0" y="161"/>
                  </a:lnTo>
                  <a:lnTo>
                    <a:pt x="20" y="185"/>
                  </a:lnTo>
                  <a:lnTo>
                    <a:pt x="23" y="17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3851275" y="5497513"/>
              <a:ext cx="19050" cy="133350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12" y="146"/>
                </a:cxn>
                <a:cxn ang="0">
                  <a:pos x="12" y="126"/>
                </a:cxn>
                <a:cxn ang="0">
                  <a:pos x="12" y="103"/>
                </a:cxn>
                <a:cxn ang="0">
                  <a:pos x="14" y="84"/>
                </a:cxn>
                <a:cxn ang="0">
                  <a:pos x="16" y="62"/>
                </a:cxn>
                <a:cxn ang="0">
                  <a:pos x="18" y="43"/>
                </a:cxn>
                <a:cxn ang="0">
                  <a:pos x="20" y="24"/>
                </a:cxn>
                <a:cxn ang="0">
                  <a:pos x="24" y="6"/>
                </a:cxn>
                <a:cxn ang="0">
                  <a:pos x="8" y="0"/>
                </a:cxn>
                <a:cxn ang="0">
                  <a:pos x="2" y="20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0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0" y="146"/>
                </a:cxn>
                <a:cxn ang="0">
                  <a:pos x="2" y="169"/>
                </a:cxn>
                <a:cxn ang="0">
                  <a:pos x="12" y="169"/>
                </a:cxn>
              </a:cxnLst>
              <a:rect l="0" t="0" r="r" b="b"/>
              <a:pathLst>
                <a:path w="24" h="169">
                  <a:moveTo>
                    <a:pt x="12" y="169"/>
                  </a:moveTo>
                  <a:lnTo>
                    <a:pt x="12" y="146"/>
                  </a:lnTo>
                  <a:lnTo>
                    <a:pt x="12" y="126"/>
                  </a:lnTo>
                  <a:lnTo>
                    <a:pt x="12" y="103"/>
                  </a:lnTo>
                  <a:lnTo>
                    <a:pt x="14" y="84"/>
                  </a:lnTo>
                  <a:lnTo>
                    <a:pt x="16" y="62"/>
                  </a:lnTo>
                  <a:lnTo>
                    <a:pt x="18" y="43"/>
                  </a:lnTo>
                  <a:lnTo>
                    <a:pt x="20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20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0" y="146"/>
                  </a:lnTo>
                  <a:lnTo>
                    <a:pt x="2" y="169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3852863" y="5497513"/>
              <a:ext cx="12700" cy="133350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6" y="146"/>
                </a:cxn>
                <a:cxn ang="0">
                  <a:pos x="8" y="126"/>
                </a:cxn>
                <a:cxn ang="0">
                  <a:pos x="8" y="103"/>
                </a:cxn>
                <a:cxn ang="0">
                  <a:pos x="10" y="84"/>
                </a:cxn>
                <a:cxn ang="0">
                  <a:pos x="10" y="62"/>
                </a:cxn>
                <a:cxn ang="0">
                  <a:pos x="10" y="41"/>
                </a:cxn>
                <a:cxn ang="0">
                  <a:pos x="12" y="2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20"/>
                </a:cxn>
                <a:cxn ang="0">
                  <a:pos x="2" y="41"/>
                </a:cxn>
                <a:cxn ang="0">
                  <a:pos x="2" y="62"/>
                </a:cxn>
                <a:cxn ang="0">
                  <a:pos x="2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2" y="146"/>
                </a:cxn>
                <a:cxn ang="0">
                  <a:pos x="6" y="169"/>
                </a:cxn>
              </a:cxnLst>
              <a:rect l="0" t="0" r="r" b="b"/>
              <a:pathLst>
                <a:path w="16" h="169">
                  <a:moveTo>
                    <a:pt x="6" y="169"/>
                  </a:moveTo>
                  <a:lnTo>
                    <a:pt x="6" y="146"/>
                  </a:lnTo>
                  <a:lnTo>
                    <a:pt x="8" y="126"/>
                  </a:lnTo>
                  <a:lnTo>
                    <a:pt x="8" y="103"/>
                  </a:lnTo>
                  <a:lnTo>
                    <a:pt x="10" y="84"/>
                  </a:lnTo>
                  <a:lnTo>
                    <a:pt x="10" y="62"/>
                  </a:lnTo>
                  <a:lnTo>
                    <a:pt x="10" y="41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0"/>
                  </a:lnTo>
                  <a:lnTo>
                    <a:pt x="2" y="41"/>
                  </a:lnTo>
                  <a:lnTo>
                    <a:pt x="2" y="62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2" y="146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3873500" y="5468938"/>
              <a:ext cx="19050" cy="130175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23" y="140"/>
                </a:cxn>
                <a:cxn ang="0">
                  <a:pos x="25" y="121"/>
                </a:cxn>
                <a:cxn ang="0">
                  <a:pos x="25" y="99"/>
                </a:cxn>
                <a:cxn ang="0">
                  <a:pos x="25" y="80"/>
                </a:cxn>
                <a:cxn ang="0">
                  <a:pos x="23" y="59"/>
                </a:cxn>
                <a:cxn ang="0">
                  <a:pos x="23" y="39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" y="22"/>
                </a:cxn>
                <a:cxn ang="0">
                  <a:pos x="3" y="41"/>
                </a:cxn>
                <a:cxn ang="0">
                  <a:pos x="5" y="60"/>
                </a:cxn>
                <a:cxn ang="0">
                  <a:pos x="9" y="80"/>
                </a:cxn>
                <a:cxn ang="0">
                  <a:pos x="9" y="99"/>
                </a:cxn>
                <a:cxn ang="0">
                  <a:pos x="9" y="121"/>
                </a:cxn>
                <a:cxn ang="0">
                  <a:pos x="9" y="140"/>
                </a:cxn>
                <a:cxn ang="0">
                  <a:pos x="9" y="163"/>
                </a:cxn>
                <a:cxn ang="0">
                  <a:pos x="21" y="163"/>
                </a:cxn>
              </a:cxnLst>
              <a:rect l="0" t="0" r="r" b="b"/>
              <a:pathLst>
                <a:path w="25" h="163">
                  <a:moveTo>
                    <a:pt x="21" y="163"/>
                  </a:moveTo>
                  <a:lnTo>
                    <a:pt x="23" y="140"/>
                  </a:lnTo>
                  <a:lnTo>
                    <a:pt x="25" y="121"/>
                  </a:lnTo>
                  <a:lnTo>
                    <a:pt x="25" y="99"/>
                  </a:lnTo>
                  <a:lnTo>
                    <a:pt x="25" y="80"/>
                  </a:lnTo>
                  <a:lnTo>
                    <a:pt x="23" y="59"/>
                  </a:lnTo>
                  <a:lnTo>
                    <a:pt x="23" y="3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22"/>
                  </a:lnTo>
                  <a:lnTo>
                    <a:pt x="3" y="41"/>
                  </a:lnTo>
                  <a:lnTo>
                    <a:pt x="5" y="60"/>
                  </a:lnTo>
                  <a:lnTo>
                    <a:pt x="9" y="80"/>
                  </a:lnTo>
                  <a:lnTo>
                    <a:pt x="9" y="99"/>
                  </a:lnTo>
                  <a:lnTo>
                    <a:pt x="9" y="121"/>
                  </a:lnTo>
                  <a:lnTo>
                    <a:pt x="9" y="140"/>
                  </a:lnTo>
                  <a:lnTo>
                    <a:pt x="9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3878263" y="5468938"/>
              <a:ext cx="11113" cy="130175"/>
            </a:xfrm>
            <a:custGeom>
              <a:avLst/>
              <a:gdLst/>
              <a:ahLst/>
              <a:cxnLst>
                <a:cxn ang="0">
                  <a:pos x="16" y="163"/>
                </a:cxn>
                <a:cxn ang="0">
                  <a:pos x="16" y="140"/>
                </a:cxn>
                <a:cxn ang="0">
                  <a:pos x="16" y="121"/>
                </a:cxn>
                <a:cxn ang="0">
                  <a:pos x="16" y="99"/>
                </a:cxn>
                <a:cxn ang="0">
                  <a:pos x="16" y="80"/>
                </a:cxn>
                <a:cxn ang="0">
                  <a:pos x="14" y="59"/>
                </a:cxn>
                <a:cxn ang="0">
                  <a:pos x="12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2" y="22"/>
                </a:cxn>
                <a:cxn ang="0">
                  <a:pos x="4" y="41"/>
                </a:cxn>
                <a:cxn ang="0">
                  <a:pos x="6" y="60"/>
                </a:cxn>
                <a:cxn ang="0">
                  <a:pos x="10" y="80"/>
                </a:cxn>
                <a:cxn ang="0">
                  <a:pos x="10" y="99"/>
                </a:cxn>
                <a:cxn ang="0">
                  <a:pos x="10" y="121"/>
                </a:cxn>
                <a:cxn ang="0">
                  <a:pos x="10" y="140"/>
                </a:cxn>
                <a:cxn ang="0">
                  <a:pos x="10" y="163"/>
                </a:cxn>
                <a:cxn ang="0">
                  <a:pos x="16" y="163"/>
                </a:cxn>
              </a:cxnLst>
              <a:rect l="0" t="0" r="r" b="b"/>
              <a:pathLst>
                <a:path w="16" h="163">
                  <a:moveTo>
                    <a:pt x="16" y="163"/>
                  </a:moveTo>
                  <a:lnTo>
                    <a:pt x="16" y="140"/>
                  </a:lnTo>
                  <a:lnTo>
                    <a:pt x="16" y="121"/>
                  </a:lnTo>
                  <a:lnTo>
                    <a:pt x="16" y="99"/>
                  </a:lnTo>
                  <a:lnTo>
                    <a:pt x="16" y="80"/>
                  </a:lnTo>
                  <a:lnTo>
                    <a:pt x="14" y="59"/>
                  </a:lnTo>
                  <a:lnTo>
                    <a:pt x="12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" y="22"/>
                  </a:lnTo>
                  <a:lnTo>
                    <a:pt x="4" y="41"/>
                  </a:lnTo>
                  <a:lnTo>
                    <a:pt x="6" y="60"/>
                  </a:lnTo>
                  <a:lnTo>
                    <a:pt x="10" y="80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10" y="140"/>
                  </a:lnTo>
                  <a:lnTo>
                    <a:pt x="10" y="163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3902075" y="5492750"/>
              <a:ext cx="23813" cy="120650"/>
            </a:xfrm>
            <a:custGeom>
              <a:avLst/>
              <a:gdLst/>
              <a:ahLst/>
              <a:cxnLst>
                <a:cxn ang="0">
                  <a:pos x="29" y="154"/>
                </a:cxn>
                <a:cxn ang="0">
                  <a:pos x="29" y="134"/>
                </a:cxn>
                <a:cxn ang="0">
                  <a:pos x="29" y="115"/>
                </a:cxn>
                <a:cxn ang="0">
                  <a:pos x="29" y="95"/>
                </a:cxn>
                <a:cxn ang="0">
                  <a:pos x="29" y="76"/>
                </a:cxn>
                <a:cxn ang="0">
                  <a:pos x="26" y="57"/>
                </a:cxn>
                <a:cxn ang="0">
                  <a:pos x="24" y="37"/>
                </a:cxn>
                <a:cxn ang="0">
                  <a:pos x="18" y="18"/>
                </a:cxn>
                <a:cxn ang="0">
                  <a:pos x="14" y="0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43"/>
                </a:cxn>
                <a:cxn ang="0">
                  <a:pos x="8" y="61"/>
                </a:cxn>
                <a:cxn ang="0">
                  <a:pos x="12" y="78"/>
                </a:cxn>
                <a:cxn ang="0">
                  <a:pos x="12" y="95"/>
                </a:cxn>
                <a:cxn ang="0">
                  <a:pos x="14" y="115"/>
                </a:cxn>
                <a:cxn ang="0">
                  <a:pos x="16" y="134"/>
                </a:cxn>
                <a:cxn ang="0">
                  <a:pos x="20" y="154"/>
                </a:cxn>
                <a:cxn ang="0">
                  <a:pos x="29" y="154"/>
                </a:cxn>
              </a:cxnLst>
              <a:rect l="0" t="0" r="r" b="b"/>
              <a:pathLst>
                <a:path w="29" h="154">
                  <a:moveTo>
                    <a:pt x="29" y="154"/>
                  </a:moveTo>
                  <a:lnTo>
                    <a:pt x="29" y="134"/>
                  </a:lnTo>
                  <a:lnTo>
                    <a:pt x="29" y="115"/>
                  </a:lnTo>
                  <a:lnTo>
                    <a:pt x="29" y="95"/>
                  </a:lnTo>
                  <a:lnTo>
                    <a:pt x="29" y="76"/>
                  </a:lnTo>
                  <a:lnTo>
                    <a:pt x="26" y="57"/>
                  </a:lnTo>
                  <a:lnTo>
                    <a:pt x="24" y="37"/>
                  </a:lnTo>
                  <a:lnTo>
                    <a:pt x="18" y="18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6" y="43"/>
                  </a:lnTo>
                  <a:lnTo>
                    <a:pt x="8" y="61"/>
                  </a:lnTo>
                  <a:lnTo>
                    <a:pt x="12" y="78"/>
                  </a:lnTo>
                  <a:lnTo>
                    <a:pt x="12" y="95"/>
                  </a:lnTo>
                  <a:lnTo>
                    <a:pt x="14" y="115"/>
                  </a:lnTo>
                  <a:lnTo>
                    <a:pt x="16" y="134"/>
                  </a:lnTo>
                  <a:lnTo>
                    <a:pt x="20" y="154"/>
                  </a:lnTo>
                  <a:lnTo>
                    <a:pt x="29" y="15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3905250" y="5497513"/>
              <a:ext cx="17463" cy="115888"/>
            </a:xfrm>
            <a:custGeom>
              <a:avLst/>
              <a:gdLst/>
              <a:ahLst/>
              <a:cxnLst>
                <a:cxn ang="0">
                  <a:pos x="22" y="148"/>
                </a:cxn>
                <a:cxn ang="0">
                  <a:pos x="20" y="128"/>
                </a:cxn>
                <a:cxn ang="0">
                  <a:pos x="20" y="109"/>
                </a:cxn>
                <a:cxn ang="0">
                  <a:pos x="20" y="89"/>
                </a:cxn>
                <a:cxn ang="0">
                  <a:pos x="20" y="72"/>
                </a:cxn>
                <a:cxn ang="0">
                  <a:pos x="18" y="53"/>
                </a:cxn>
                <a:cxn ang="0">
                  <a:pos x="16" y="35"/>
                </a:cxn>
                <a:cxn ang="0">
                  <a:pos x="1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0"/>
                </a:cxn>
                <a:cxn ang="0">
                  <a:pos x="8" y="37"/>
                </a:cxn>
                <a:cxn ang="0">
                  <a:pos x="10" y="55"/>
                </a:cxn>
                <a:cxn ang="0">
                  <a:pos x="14" y="72"/>
                </a:cxn>
                <a:cxn ang="0">
                  <a:pos x="14" y="89"/>
                </a:cxn>
                <a:cxn ang="0">
                  <a:pos x="14" y="109"/>
                </a:cxn>
                <a:cxn ang="0">
                  <a:pos x="14" y="128"/>
                </a:cxn>
                <a:cxn ang="0">
                  <a:pos x="16" y="148"/>
                </a:cxn>
                <a:cxn ang="0">
                  <a:pos x="22" y="148"/>
                </a:cxn>
              </a:cxnLst>
              <a:rect l="0" t="0" r="r" b="b"/>
              <a:pathLst>
                <a:path w="22" h="148">
                  <a:moveTo>
                    <a:pt x="22" y="148"/>
                  </a:moveTo>
                  <a:lnTo>
                    <a:pt x="20" y="128"/>
                  </a:lnTo>
                  <a:lnTo>
                    <a:pt x="20" y="109"/>
                  </a:lnTo>
                  <a:lnTo>
                    <a:pt x="20" y="89"/>
                  </a:lnTo>
                  <a:lnTo>
                    <a:pt x="20" y="72"/>
                  </a:lnTo>
                  <a:lnTo>
                    <a:pt x="18" y="53"/>
                  </a:lnTo>
                  <a:lnTo>
                    <a:pt x="16" y="35"/>
                  </a:lnTo>
                  <a:lnTo>
                    <a:pt x="1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0"/>
                  </a:lnTo>
                  <a:lnTo>
                    <a:pt x="8" y="37"/>
                  </a:lnTo>
                  <a:lnTo>
                    <a:pt x="10" y="55"/>
                  </a:lnTo>
                  <a:lnTo>
                    <a:pt x="14" y="72"/>
                  </a:lnTo>
                  <a:lnTo>
                    <a:pt x="14" y="89"/>
                  </a:lnTo>
                  <a:lnTo>
                    <a:pt x="14" y="109"/>
                  </a:lnTo>
                  <a:lnTo>
                    <a:pt x="14" y="128"/>
                  </a:lnTo>
                  <a:lnTo>
                    <a:pt x="16" y="148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3925888" y="5468938"/>
              <a:ext cx="17463" cy="133350"/>
            </a:xfrm>
            <a:custGeom>
              <a:avLst/>
              <a:gdLst/>
              <a:ahLst/>
              <a:cxnLst>
                <a:cxn ang="0">
                  <a:pos x="22" y="167"/>
                </a:cxn>
                <a:cxn ang="0">
                  <a:pos x="22" y="144"/>
                </a:cxn>
                <a:cxn ang="0">
                  <a:pos x="24" y="124"/>
                </a:cxn>
                <a:cxn ang="0">
                  <a:pos x="24" y="101"/>
                </a:cxn>
                <a:cxn ang="0">
                  <a:pos x="24" y="82"/>
                </a:cxn>
                <a:cxn ang="0">
                  <a:pos x="22" y="60"/>
                </a:cxn>
                <a:cxn ang="0">
                  <a:pos x="22" y="41"/>
                </a:cxn>
                <a:cxn ang="0">
                  <a:pos x="22" y="20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45"/>
                </a:cxn>
                <a:cxn ang="0">
                  <a:pos x="4" y="64"/>
                </a:cxn>
                <a:cxn ang="0">
                  <a:pos x="8" y="86"/>
                </a:cxn>
                <a:cxn ang="0">
                  <a:pos x="10" y="103"/>
                </a:cxn>
                <a:cxn ang="0">
                  <a:pos x="12" y="124"/>
                </a:cxn>
                <a:cxn ang="0">
                  <a:pos x="12" y="144"/>
                </a:cxn>
                <a:cxn ang="0">
                  <a:pos x="12" y="167"/>
                </a:cxn>
                <a:cxn ang="0">
                  <a:pos x="22" y="167"/>
                </a:cxn>
              </a:cxnLst>
              <a:rect l="0" t="0" r="r" b="b"/>
              <a:pathLst>
                <a:path w="24" h="167">
                  <a:moveTo>
                    <a:pt x="22" y="167"/>
                  </a:moveTo>
                  <a:lnTo>
                    <a:pt x="22" y="144"/>
                  </a:lnTo>
                  <a:lnTo>
                    <a:pt x="24" y="124"/>
                  </a:lnTo>
                  <a:lnTo>
                    <a:pt x="24" y="101"/>
                  </a:lnTo>
                  <a:lnTo>
                    <a:pt x="24" y="82"/>
                  </a:lnTo>
                  <a:lnTo>
                    <a:pt x="22" y="60"/>
                  </a:lnTo>
                  <a:lnTo>
                    <a:pt x="22" y="41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45"/>
                  </a:lnTo>
                  <a:lnTo>
                    <a:pt x="4" y="64"/>
                  </a:lnTo>
                  <a:lnTo>
                    <a:pt x="8" y="86"/>
                  </a:lnTo>
                  <a:lnTo>
                    <a:pt x="10" y="103"/>
                  </a:lnTo>
                  <a:lnTo>
                    <a:pt x="12" y="124"/>
                  </a:lnTo>
                  <a:lnTo>
                    <a:pt x="12" y="144"/>
                  </a:lnTo>
                  <a:lnTo>
                    <a:pt x="12" y="167"/>
                  </a:lnTo>
                  <a:lnTo>
                    <a:pt x="22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930650" y="5472113"/>
              <a:ext cx="11113" cy="130175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12" y="140"/>
                </a:cxn>
                <a:cxn ang="0">
                  <a:pos x="14" y="120"/>
                </a:cxn>
                <a:cxn ang="0">
                  <a:pos x="14" y="97"/>
                </a:cxn>
                <a:cxn ang="0">
                  <a:pos x="16" y="78"/>
                </a:cxn>
                <a:cxn ang="0">
                  <a:pos x="14" y="56"/>
                </a:cxn>
                <a:cxn ang="0">
                  <a:pos x="12" y="37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41"/>
                </a:cxn>
                <a:cxn ang="0">
                  <a:pos x="4" y="60"/>
                </a:cxn>
                <a:cxn ang="0">
                  <a:pos x="8" y="82"/>
                </a:cxn>
                <a:cxn ang="0">
                  <a:pos x="8" y="99"/>
                </a:cxn>
                <a:cxn ang="0">
                  <a:pos x="10" y="120"/>
                </a:cxn>
                <a:cxn ang="0">
                  <a:pos x="10" y="140"/>
                </a:cxn>
                <a:cxn ang="0">
                  <a:pos x="10" y="163"/>
                </a:cxn>
              </a:cxnLst>
              <a:rect l="0" t="0" r="r" b="b"/>
              <a:pathLst>
                <a:path w="16" h="163">
                  <a:moveTo>
                    <a:pt x="10" y="163"/>
                  </a:moveTo>
                  <a:lnTo>
                    <a:pt x="12" y="140"/>
                  </a:lnTo>
                  <a:lnTo>
                    <a:pt x="14" y="120"/>
                  </a:lnTo>
                  <a:lnTo>
                    <a:pt x="14" y="97"/>
                  </a:lnTo>
                  <a:lnTo>
                    <a:pt x="16" y="78"/>
                  </a:lnTo>
                  <a:lnTo>
                    <a:pt x="14" y="56"/>
                  </a:lnTo>
                  <a:lnTo>
                    <a:pt x="12" y="37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1"/>
                  </a:lnTo>
                  <a:lnTo>
                    <a:pt x="4" y="60"/>
                  </a:lnTo>
                  <a:lnTo>
                    <a:pt x="8" y="82"/>
                  </a:lnTo>
                  <a:lnTo>
                    <a:pt x="8" y="99"/>
                  </a:lnTo>
                  <a:lnTo>
                    <a:pt x="10" y="120"/>
                  </a:lnTo>
                  <a:lnTo>
                    <a:pt x="10" y="140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944938" y="5468938"/>
              <a:ext cx="17463" cy="117475"/>
            </a:xfrm>
            <a:custGeom>
              <a:avLst/>
              <a:gdLst/>
              <a:ahLst/>
              <a:cxnLst>
                <a:cxn ang="0">
                  <a:pos x="11" y="148"/>
                </a:cxn>
                <a:cxn ang="0">
                  <a:pos x="15" y="128"/>
                </a:cxn>
                <a:cxn ang="0">
                  <a:pos x="19" y="111"/>
                </a:cxn>
                <a:cxn ang="0">
                  <a:pos x="19" y="91"/>
                </a:cxn>
                <a:cxn ang="0">
                  <a:pos x="21" y="74"/>
                </a:cxn>
                <a:cxn ang="0">
                  <a:pos x="21" y="55"/>
                </a:cxn>
                <a:cxn ang="0">
                  <a:pos x="21" y="37"/>
                </a:cxn>
                <a:cxn ang="0">
                  <a:pos x="21" y="18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0" y="20"/>
                </a:cxn>
                <a:cxn ang="0">
                  <a:pos x="2" y="37"/>
                </a:cxn>
                <a:cxn ang="0">
                  <a:pos x="4" y="55"/>
                </a:cxn>
                <a:cxn ang="0">
                  <a:pos x="5" y="72"/>
                </a:cxn>
                <a:cxn ang="0">
                  <a:pos x="4" y="90"/>
                </a:cxn>
                <a:cxn ang="0">
                  <a:pos x="4" y="107"/>
                </a:cxn>
                <a:cxn ang="0">
                  <a:pos x="2" y="124"/>
                </a:cxn>
                <a:cxn ang="0">
                  <a:pos x="0" y="142"/>
                </a:cxn>
                <a:cxn ang="0">
                  <a:pos x="11" y="148"/>
                </a:cxn>
              </a:cxnLst>
              <a:rect l="0" t="0" r="r" b="b"/>
              <a:pathLst>
                <a:path w="21" h="148">
                  <a:moveTo>
                    <a:pt x="11" y="148"/>
                  </a:moveTo>
                  <a:lnTo>
                    <a:pt x="15" y="128"/>
                  </a:lnTo>
                  <a:lnTo>
                    <a:pt x="19" y="111"/>
                  </a:lnTo>
                  <a:lnTo>
                    <a:pt x="19" y="91"/>
                  </a:lnTo>
                  <a:lnTo>
                    <a:pt x="21" y="74"/>
                  </a:lnTo>
                  <a:lnTo>
                    <a:pt x="21" y="55"/>
                  </a:lnTo>
                  <a:lnTo>
                    <a:pt x="21" y="37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0" y="4"/>
                  </a:lnTo>
                  <a:lnTo>
                    <a:pt x="0" y="20"/>
                  </a:lnTo>
                  <a:lnTo>
                    <a:pt x="2" y="37"/>
                  </a:lnTo>
                  <a:lnTo>
                    <a:pt x="4" y="55"/>
                  </a:lnTo>
                  <a:lnTo>
                    <a:pt x="5" y="72"/>
                  </a:lnTo>
                  <a:lnTo>
                    <a:pt x="4" y="90"/>
                  </a:lnTo>
                  <a:lnTo>
                    <a:pt x="4" y="107"/>
                  </a:lnTo>
                  <a:lnTo>
                    <a:pt x="2" y="124"/>
                  </a:lnTo>
                  <a:lnTo>
                    <a:pt x="0" y="142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3949700" y="5472113"/>
              <a:ext cx="11113" cy="114300"/>
            </a:xfrm>
            <a:custGeom>
              <a:avLst/>
              <a:gdLst/>
              <a:ahLst/>
              <a:cxnLst>
                <a:cxn ang="0">
                  <a:pos x="6" y="144"/>
                </a:cxn>
                <a:cxn ang="0">
                  <a:pos x="8" y="124"/>
                </a:cxn>
                <a:cxn ang="0">
                  <a:pos x="10" y="107"/>
                </a:cxn>
                <a:cxn ang="0">
                  <a:pos x="12" y="89"/>
                </a:cxn>
                <a:cxn ang="0">
                  <a:pos x="14" y="72"/>
                </a:cxn>
                <a:cxn ang="0">
                  <a:pos x="12" y="53"/>
                </a:cxn>
                <a:cxn ang="0">
                  <a:pos x="12" y="35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2" y="35"/>
                </a:cxn>
                <a:cxn ang="0">
                  <a:pos x="4" y="53"/>
                </a:cxn>
                <a:cxn ang="0">
                  <a:pos x="6" y="70"/>
                </a:cxn>
                <a:cxn ang="0">
                  <a:pos x="4" y="86"/>
                </a:cxn>
                <a:cxn ang="0">
                  <a:pos x="4" y="103"/>
                </a:cxn>
                <a:cxn ang="0">
                  <a:pos x="2" y="120"/>
                </a:cxn>
                <a:cxn ang="0">
                  <a:pos x="0" y="138"/>
                </a:cxn>
                <a:cxn ang="0">
                  <a:pos x="6" y="144"/>
                </a:cxn>
              </a:cxnLst>
              <a:rect l="0" t="0" r="r" b="b"/>
              <a:pathLst>
                <a:path w="14" h="144">
                  <a:moveTo>
                    <a:pt x="6" y="144"/>
                  </a:moveTo>
                  <a:lnTo>
                    <a:pt x="8" y="124"/>
                  </a:lnTo>
                  <a:lnTo>
                    <a:pt x="10" y="107"/>
                  </a:lnTo>
                  <a:lnTo>
                    <a:pt x="12" y="89"/>
                  </a:lnTo>
                  <a:lnTo>
                    <a:pt x="14" y="72"/>
                  </a:lnTo>
                  <a:lnTo>
                    <a:pt x="12" y="53"/>
                  </a:lnTo>
                  <a:lnTo>
                    <a:pt x="12" y="35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35"/>
                  </a:lnTo>
                  <a:lnTo>
                    <a:pt x="4" y="53"/>
                  </a:lnTo>
                  <a:lnTo>
                    <a:pt x="6" y="70"/>
                  </a:lnTo>
                  <a:lnTo>
                    <a:pt x="4" y="86"/>
                  </a:lnTo>
                  <a:lnTo>
                    <a:pt x="4" y="103"/>
                  </a:lnTo>
                  <a:lnTo>
                    <a:pt x="2" y="120"/>
                  </a:lnTo>
                  <a:lnTo>
                    <a:pt x="0" y="138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3983038" y="5468938"/>
              <a:ext cx="28575" cy="136525"/>
            </a:xfrm>
            <a:custGeom>
              <a:avLst/>
              <a:gdLst/>
              <a:ahLst/>
              <a:cxnLst>
                <a:cxn ang="0">
                  <a:pos x="31" y="173"/>
                </a:cxn>
                <a:cxn ang="0">
                  <a:pos x="35" y="150"/>
                </a:cxn>
                <a:cxn ang="0">
                  <a:pos x="37" y="128"/>
                </a:cxn>
                <a:cxn ang="0">
                  <a:pos x="35" y="105"/>
                </a:cxn>
                <a:cxn ang="0">
                  <a:pos x="35" y="84"/>
                </a:cxn>
                <a:cxn ang="0">
                  <a:pos x="31" y="60"/>
                </a:cxn>
                <a:cxn ang="0">
                  <a:pos x="27" y="39"/>
                </a:cxn>
                <a:cxn ang="0">
                  <a:pos x="22" y="18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6"/>
                </a:cxn>
                <a:cxn ang="0">
                  <a:pos x="12" y="45"/>
                </a:cxn>
                <a:cxn ang="0">
                  <a:pos x="16" y="64"/>
                </a:cxn>
                <a:cxn ang="0">
                  <a:pos x="22" y="86"/>
                </a:cxn>
                <a:cxn ang="0">
                  <a:pos x="22" y="105"/>
                </a:cxn>
                <a:cxn ang="0">
                  <a:pos x="23" y="126"/>
                </a:cxn>
                <a:cxn ang="0">
                  <a:pos x="22" y="146"/>
                </a:cxn>
                <a:cxn ang="0">
                  <a:pos x="22" y="167"/>
                </a:cxn>
                <a:cxn ang="0">
                  <a:pos x="31" y="173"/>
                </a:cxn>
              </a:cxnLst>
              <a:rect l="0" t="0" r="r" b="b"/>
              <a:pathLst>
                <a:path w="37" h="173">
                  <a:moveTo>
                    <a:pt x="31" y="173"/>
                  </a:moveTo>
                  <a:lnTo>
                    <a:pt x="35" y="150"/>
                  </a:lnTo>
                  <a:lnTo>
                    <a:pt x="37" y="128"/>
                  </a:lnTo>
                  <a:lnTo>
                    <a:pt x="35" y="105"/>
                  </a:lnTo>
                  <a:lnTo>
                    <a:pt x="35" y="84"/>
                  </a:lnTo>
                  <a:lnTo>
                    <a:pt x="31" y="60"/>
                  </a:lnTo>
                  <a:lnTo>
                    <a:pt x="27" y="39"/>
                  </a:lnTo>
                  <a:lnTo>
                    <a:pt x="22" y="18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2" y="45"/>
                  </a:lnTo>
                  <a:lnTo>
                    <a:pt x="16" y="64"/>
                  </a:lnTo>
                  <a:lnTo>
                    <a:pt x="22" y="86"/>
                  </a:lnTo>
                  <a:lnTo>
                    <a:pt x="22" y="105"/>
                  </a:lnTo>
                  <a:lnTo>
                    <a:pt x="23" y="126"/>
                  </a:lnTo>
                  <a:lnTo>
                    <a:pt x="22" y="146"/>
                  </a:lnTo>
                  <a:lnTo>
                    <a:pt x="22" y="167"/>
                  </a:lnTo>
                  <a:lnTo>
                    <a:pt x="31" y="17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987800" y="5468938"/>
              <a:ext cx="19050" cy="136525"/>
            </a:xfrm>
            <a:custGeom>
              <a:avLst/>
              <a:gdLst/>
              <a:ahLst/>
              <a:cxnLst>
                <a:cxn ang="0">
                  <a:pos x="19" y="173"/>
                </a:cxn>
                <a:cxn ang="0">
                  <a:pos x="23" y="150"/>
                </a:cxn>
                <a:cxn ang="0">
                  <a:pos x="25" y="128"/>
                </a:cxn>
                <a:cxn ang="0">
                  <a:pos x="25" y="107"/>
                </a:cxn>
                <a:cxn ang="0">
                  <a:pos x="25" y="86"/>
                </a:cxn>
                <a:cxn ang="0">
                  <a:pos x="19" y="62"/>
                </a:cxn>
                <a:cxn ang="0">
                  <a:pos x="16" y="41"/>
                </a:cxn>
                <a:cxn ang="0">
                  <a:pos x="10" y="2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6" y="22"/>
                </a:cxn>
                <a:cxn ang="0">
                  <a:pos x="12" y="43"/>
                </a:cxn>
                <a:cxn ang="0">
                  <a:pos x="16" y="62"/>
                </a:cxn>
                <a:cxn ang="0">
                  <a:pos x="19" y="86"/>
                </a:cxn>
                <a:cxn ang="0">
                  <a:pos x="19" y="107"/>
                </a:cxn>
                <a:cxn ang="0">
                  <a:pos x="19" y="128"/>
                </a:cxn>
                <a:cxn ang="0">
                  <a:pos x="17" y="150"/>
                </a:cxn>
                <a:cxn ang="0">
                  <a:pos x="16" y="173"/>
                </a:cxn>
                <a:cxn ang="0">
                  <a:pos x="19" y="173"/>
                </a:cxn>
              </a:cxnLst>
              <a:rect l="0" t="0" r="r" b="b"/>
              <a:pathLst>
                <a:path w="25" h="173">
                  <a:moveTo>
                    <a:pt x="19" y="173"/>
                  </a:moveTo>
                  <a:lnTo>
                    <a:pt x="23" y="150"/>
                  </a:lnTo>
                  <a:lnTo>
                    <a:pt x="25" y="128"/>
                  </a:lnTo>
                  <a:lnTo>
                    <a:pt x="25" y="107"/>
                  </a:lnTo>
                  <a:lnTo>
                    <a:pt x="25" y="86"/>
                  </a:lnTo>
                  <a:lnTo>
                    <a:pt x="19" y="62"/>
                  </a:lnTo>
                  <a:lnTo>
                    <a:pt x="16" y="41"/>
                  </a:lnTo>
                  <a:lnTo>
                    <a:pt x="10" y="2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22"/>
                  </a:lnTo>
                  <a:lnTo>
                    <a:pt x="12" y="43"/>
                  </a:lnTo>
                  <a:lnTo>
                    <a:pt x="16" y="62"/>
                  </a:lnTo>
                  <a:lnTo>
                    <a:pt x="19" y="86"/>
                  </a:lnTo>
                  <a:lnTo>
                    <a:pt x="19" y="107"/>
                  </a:lnTo>
                  <a:lnTo>
                    <a:pt x="19" y="128"/>
                  </a:lnTo>
                  <a:lnTo>
                    <a:pt x="17" y="150"/>
                  </a:lnTo>
                  <a:lnTo>
                    <a:pt x="16" y="173"/>
                  </a:lnTo>
                  <a:lnTo>
                    <a:pt x="19" y="17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3962400" y="5476875"/>
              <a:ext cx="20638" cy="131763"/>
            </a:xfrm>
            <a:custGeom>
              <a:avLst/>
              <a:gdLst/>
              <a:ahLst/>
              <a:cxnLst>
                <a:cxn ang="0">
                  <a:pos x="25" y="167"/>
                </a:cxn>
                <a:cxn ang="0">
                  <a:pos x="21" y="145"/>
                </a:cxn>
                <a:cxn ang="0">
                  <a:pos x="21" y="124"/>
                </a:cxn>
                <a:cxn ang="0">
                  <a:pos x="21" y="103"/>
                </a:cxn>
                <a:cxn ang="0">
                  <a:pos x="21" y="83"/>
                </a:cxn>
                <a:cxn ang="0">
                  <a:pos x="19" y="62"/>
                </a:cxn>
                <a:cxn ang="0">
                  <a:pos x="19" y="41"/>
                </a:cxn>
                <a:cxn ang="0">
                  <a:pos x="17" y="19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2" y="27"/>
                </a:cxn>
                <a:cxn ang="0">
                  <a:pos x="4" y="45"/>
                </a:cxn>
                <a:cxn ang="0">
                  <a:pos x="6" y="64"/>
                </a:cxn>
                <a:cxn ang="0">
                  <a:pos x="8" y="85"/>
                </a:cxn>
                <a:cxn ang="0">
                  <a:pos x="8" y="103"/>
                </a:cxn>
                <a:cxn ang="0">
                  <a:pos x="10" y="124"/>
                </a:cxn>
                <a:cxn ang="0">
                  <a:pos x="12" y="145"/>
                </a:cxn>
                <a:cxn ang="0">
                  <a:pos x="15" y="167"/>
                </a:cxn>
                <a:cxn ang="0">
                  <a:pos x="25" y="167"/>
                </a:cxn>
              </a:cxnLst>
              <a:rect l="0" t="0" r="r" b="b"/>
              <a:pathLst>
                <a:path w="25" h="167">
                  <a:moveTo>
                    <a:pt x="25" y="167"/>
                  </a:moveTo>
                  <a:lnTo>
                    <a:pt x="21" y="145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21" y="83"/>
                  </a:lnTo>
                  <a:lnTo>
                    <a:pt x="19" y="62"/>
                  </a:lnTo>
                  <a:lnTo>
                    <a:pt x="19" y="41"/>
                  </a:lnTo>
                  <a:lnTo>
                    <a:pt x="17" y="19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2" y="27"/>
                  </a:lnTo>
                  <a:lnTo>
                    <a:pt x="4" y="45"/>
                  </a:lnTo>
                  <a:lnTo>
                    <a:pt x="6" y="64"/>
                  </a:lnTo>
                  <a:lnTo>
                    <a:pt x="8" y="85"/>
                  </a:lnTo>
                  <a:lnTo>
                    <a:pt x="8" y="103"/>
                  </a:lnTo>
                  <a:lnTo>
                    <a:pt x="10" y="124"/>
                  </a:lnTo>
                  <a:lnTo>
                    <a:pt x="12" y="145"/>
                  </a:lnTo>
                  <a:lnTo>
                    <a:pt x="15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967163" y="5480050"/>
              <a:ext cx="11113" cy="128588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3" y="141"/>
                </a:cxn>
                <a:cxn ang="0">
                  <a:pos x="13" y="120"/>
                </a:cxn>
                <a:cxn ang="0">
                  <a:pos x="13" y="99"/>
                </a:cxn>
                <a:cxn ang="0">
                  <a:pos x="13" y="79"/>
                </a:cxn>
                <a:cxn ang="0">
                  <a:pos x="11" y="58"/>
                </a:cxn>
                <a:cxn ang="0">
                  <a:pos x="11" y="39"/>
                </a:cxn>
                <a:cxn ang="0">
                  <a:pos x="8" y="1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39"/>
                </a:cxn>
                <a:cxn ang="0">
                  <a:pos x="4" y="58"/>
                </a:cxn>
                <a:cxn ang="0">
                  <a:pos x="6" y="79"/>
                </a:cxn>
                <a:cxn ang="0">
                  <a:pos x="6" y="99"/>
                </a:cxn>
                <a:cxn ang="0">
                  <a:pos x="6" y="120"/>
                </a:cxn>
                <a:cxn ang="0">
                  <a:pos x="6" y="141"/>
                </a:cxn>
                <a:cxn ang="0">
                  <a:pos x="9" y="163"/>
                </a:cxn>
                <a:cxn ang="0">
                  <a:pos x="13" y="163"/>
                </a:cxn>
              </a:cxnLst>
              <a:rect l="0" t="0" r="r" b="b"/>
              <a:pathLst>
                <a:path w="13" h="163">
                  <a:moveTo>
                    <a:pt x="13" y="163"/>
                  </a:moveTo>
                  <a:lnTo>
                    <a:pt x="13" y="141"/>
                  </a:lnTo>
                  <a:lnTo>
                    <a:pt x="13" y="120"/>
                  </a:lnTo>
                  <a:lnTo>
                    <a:pt x="13" y="99"/>
                  </a:lnTo>
                  <a:lnTo>
                    <a:pt x="13" y="79"/>
                  </a:lnTo>
                  <a:lnTo>
                    <a:pt x="11" y="58"/>
                  </a:lnTo>
                  <a:lnTo>
                    <a:pt x="11" y="39"/>
                  </a:lnTo>
                  <a:lnTo>
                    <a:pt x="8" y="17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9"/>
                  </a:lnTo>
                  <a:lnTo>
                    <a:pt x="4" y="58"/>
                  </a:lnTo>
                  <a:lnTo>
                    <a:pt x="6" y="79"/>
                  </a:lnTo>
                  <a:lnTo>
                    <a:pt x="6" y="99"/>
                  </a:lnTo>
                  <a:lnTo>
                    <a:pt x="6" y="120"/>
                  </a:lnTo>
                  <a:lnTo>
                    <a:pt x="6" y="141"/>
                  </a:lnTo>
                  <a:lnTo>
                    <a:pt x="9" y="163"/>
                  </a:lnTo>
                  <a:lnTo>
                    <a:pt x="13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002088" y="5464175"/>
              <a:ext cx="31750" cy="141288"/>
            </a:xfrm>
            <a:custGeom>
              <a:avLst/>
              <a:gdLst/>
              <a:ahLst/>
              <a:cxnLst>
                <a:cxn ang="0">
                  <a:pos x="37" y="178"/>
                </a:cxn>
                <a:cxn ang="0">
                  <a:pos x="37" y="155"/>
                </a:cxn>
                <a:cxn ang="0">
                  <a:pos x="39" y="131"/>
                </a:cxn>
                <a:cxn ang="0">
                  <a:pos x="37" y="108"/>
                </a:cxn>
                <a:cxn ang="0">
                  <a:pos x="37" y="85"/>
                </a:cxn>
                <a:cxn ang="0">
                  <a:pos x="33" y="62"/>
                </a:cxn>
                <a:cxn ang="0">
                  <a:pos x="31" y="40"/>
                </a:cxn>
                <a:cxn ang="0">
                  <a:pos x="26" y="19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6" y="27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4" y="131"/>
                </a:cxn>
                <a:cxn ang="0">
                  <a:pos x="22" y="155"/>
                </a:cxn>
                <a:cxn ang="0">
                  <a:pos x="22" y="178"/>
                </a:cxn>
                <a:cxn ang="0">
                  <a:pos x="37" y="178"/>
                </a:cxn>
              </a:cxnLst>
              <a:rect l="0" t="0" r="r" b="b"/>
              <a:pathLst>
                <a:path w="39" h="178">
                  <a:moveTo>
                    <a:pt x="37" y="178"/>
                  </a:moveTo>
                  <a:lnTo>
                    <a:pt x="37" y="155"/>
                  </a:lnTo>
                  <a:lnTo>
                    <a:pt x="39" y="131"/>
                  </a:lnTo>
                  <a:lnTo>
                    <a:pt x="37" y="108"/>
                  </a:lnTo>
                  <a:lnTo>
                    <a:pt x="37" y="85"/>
                  </a:lnTo>
                  <a:lnTo>
                    <a:pt x="33" y="62"/>
                  </a:lnTo>
                  <a:lnTo>
                    <a:pt x="31" y="40"/>
                  </a:lnTo>
                  <a:lnTo>
                    <a:pt x="26" y="19"/>
                  </a:lnTo>
                  <a:lnTo>
                    <a:pt x="22" y="0"/>
                  </a:lnTo>
                  <a:lnTo>
                    <a:pt x="0" y="9"/>
                  </a:lnTo>
                  <a:lnTo>
                    <a:pt x="6" y="27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4" y="131"/>
                  </a:lnTo>
                  <a:lnTo>
                    <a:pt x="22" y="155"/>
                  </a:lnTo>
                  <a:lnTo>
                    <a:pt x="22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006850" y="5464175"/>
              <a:ext cx="22225" cy="141288"/>
            </a:xfrm>
            <a:custGeom>
              <a:avLst/>
              <a:gdLst/>
              <a:ahLst/>
              <a:cxnLst>
                <a:cxn ang="0">
                  <a:pos x="25" y="178"/>
                </a:cxn>
                <a:cxn ang="0">
                  <a:pos x="25" y="155"/>
                </a:cxn>
                <a:cxn ang="0">
                  <a:pos x="27" y="131"/>
                </a:cxn>
                <a:cxn ang="0">
                  <a:pos x="25" y="108"/>
                </a:cxn>
                <a:cxn ang="0">
                  <a:pos x="25" y="85"/>
                </a:cxn>
                <a:cxn ang="0">
                  <a:pos x="22" y="62"/>
                </a:cxn>
                <a:cxn ang="0">
                  <a:pos x="20" y="40"/>
                </a:cxn>
                <a:cxn ang="0">
                  <a:pos x="14" y="19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6" y="25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3" y="131"/>
                </a:cxn>
                <a:cxn ang="0">
                  <a:pos x="22" y="155"/>
                </a:cxn>
                <a:cxn ang="0">
                  <a:pos x="20" y="178"/>
                </a:cxn>
                <a:cxn ang="0">
                  <a:pos x="25" y="178"/>
                </a:cxn>
              </a:cxnLst>
              <a:rect l="0" t="0" r="r" b="b"/>
              <a:pathLst>
                <a:path w="27" h="178">
                  <a:moveTo>
                    <a:pt x="25" y="178"/>
                  </a:moveTo>
                  <a:lnTo>
                    <a:pt x="25" y="155"/>
                  </a:lnTo>
                  <a:lnTo>
                    <a:pt x="27" y="131"/>
                  </a:lnTo>
                  <a:lnTo>
                    <a:pt x="25" y="108"/>
                  </a:lnTo>
                  <a:lnTo>
                    <a:pt x="25" y="85"/>
                  </a:lnTo>
                  <a:lnTo>
                    <a:pt x="22" y="62"/>
                  </a:lnTo>
                  <a:lnTo>
                    <a:pt x="20" y="40"/>
                  </a:lnTo>
                  <a:lnTo>
                    <a:pt x="14" y="19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25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3" y="131"/>
                  </a:lnTo>
                  <a:lnTo>
                    <a:pt x="22" y="155"/>
                  </a:lnTo>
                  <a:lnTo>
                    <a:pt x="20" y="178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022725" y="5459413"/>
              <a:ext cx="23813" cy="139700"/>
            </a:xfrm>
            <a:custGeom>
              <a:avLst/>
              <a:gdLst/>
              <a:ahLst/>
              <a:cxnLst>
                <a:cxn ang="0">
                  <a:pos x="31" y="174"/>
                </a:cxn>
                <a:cxn ang="0">
                  <a:pos x="31" y="151"/>
                </a:cxn>
                <a:cxn ang="0">
                  <a:pos x="31" y="130"/>
                </a:cxn>
                <a:cxn ang="0">
                  <a:pos x="31" y="108"/>
                </a:cxn>
                <a:cxn ang="0">
                  <a:pos x="31" y="87"/>
                </a:cxn>
                <a:cxn ang="0">
                  <a:pos x="27" y="64"/>
                </a:cxn>
                <a:cxn ang="0">
                  <a:pos x="23" y="40"/>
                </a:cxn>
                <a:cxn ang="0">
                  <a:pos x="19" y="19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3" y="27"/>
                </a:cxn>
                <a:cxn ang="0">
                  <a:pos x="7" y="46"/>
                </a:cxn>
                <a:cxn ang="0">
                  <a:pos x="11" y="66"/>
                </a:cxn>
                <a:cxn ang="0">
                  <a:pos x="15" y="87"/>
                </a:cxn>
                <a:cxn ang="0">
                  <a:pos x="17" y="108"/>
                </a:cxn>
                <a:cxn ang="0">
                  <a:pos x="19" y="130"/>
                </a:cxn>
                <a:cxn ang="0">
                  <a:pos x="19" y="151"/>
                </a:cxn>
                <a:cxn ang="0">
                  <a:pos x="21" y="174"/>
                </a:cxn>
                <a:cxn ang="0">
                  <a:pos x="31" y="174"/>
                </a:cxn>
              </a:cxnLst>
              <a:rect l="0" t="0" r="r" b="b"/>
              <a:pathLst>
                <a:path w="31" h="174">
                  <a:moveTo>
                    <a:pt x="31" y="174"/>
                  </a:moveTo>
                  <a:lnTo>
                    <a:pt x="31" y="151"/>
                  </a:lnTo>
                  <a:lnTo>
                    <a:pt x="31" y="130"/>
                  </a:lnTo>
                  <a:lnTo>
                    <a:pt x="31" y="108"/>
                  </a:lnTo>
                  <a:lnTo>
                    <a:pt x="31" y="87"/>
                  </a:lnTo>
                  <a:lnTo>
                    <a:pt x="27" y="64"/>
                  </a:lnTo>
                  <a:lnTo>
                    <a:pt x="23" y="40"/>
                  </a:lnTo>
                  <a:lnTo>
                    <a:pt x="19" y="19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3" y="27"/>
                  </a:lnTo>
                  <a:lnTo>
                    <a:pt x="7" y="46"/>
                  </a:lnTo>
                  <a:lnTo>
                    <a:pt x="11" y="66"/>
                  </a:lnTo>
                  <a:lnTo>
                    <a:pt x="15" y="87"/>
                  </a:lnTo>
                  <a:lnTo>
                    <a:pt x="17" y="108"/>
                  </a:lnTo>
                  <a:lnTo>
                    <a:pt x="19" y="130"/>
                  </a:lnTo>
                  <a:lnTo>
                    <a:pt x="19" y="151"/>
                  </a:lnTo>
                  <a:lnTo>
                    <a:pt x="21" y="174"/>
                  </a:lnTo>
                  <a:lnTo>
                    <a:pt x="31" y="17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027488" y="5459413"/>
              <a:ext cx="14288" cy="139700"/>
            </a:xfrm>
            <a:custGeom>
              <a:avLst/>
              <a:gdLst/>
              <a:ahLst/>
              <a:cxnLst>
                <a:cxn ang="0">
                  <a:pos x="20" y="174"/>
                </a:cxn>
                <a:cxn ang="0">
                  <a:pos x="20" y="151"/>
                </a:cxn>
                <a:cxn ang="0">
                  <a:pos x="20" y="130"/>
                </a:cxn>
                <a:cxn ang="0">
                  <a:pos x="20" y="108"/>
                </a:cxn>
                <a:cxn ang="0">
                  <a:pos x="20" y="87"/>
                </a:cxn>
                <a:cxn ang="0">
                  <a:pos x="16" y="64"/>
                </a:cxn>
                <a:cxn ang="0">
                  <a:pos x="14" y="40"/>
                </a:cxn>
                <a:cxn ang="0">
                  <a:pos x="10" y="19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3"/>
                </a:cxn>
                <a:cxn ang="0">
                  <a:pos x="8" y="44"/>
                </a:cxn>
                <a:cxn ang="0">
                  <a:pos x="10" y="64"/>
                </a:cxn>
                <a:cxn ang="0">
                  <a:pos x="14" y="87"/>
                </a:cxn>
                <a:cxn ang="0">
                  <a:pos x="14" y="108"/>
                </a:cxn>
                <a:cxn ang="0">
                  <a:pos x="16" y="130"/>
                </a:cxn>
                <a:cxn ang="0">
                  <a:pos x="16" y="151"/>
                </a:cxn>
                <a:cxn ang="0">
                  <a:pos x="16" y="174"/>
                </a:cxn>
                <a:cxn ang="0">
                  <a:pos x="20" y="174"/>
                </a:cxn>
              </a:cxnLst>
              <a:rect l="0" t="0" r="r" b="b"/>
              <a:pathLst>
                <a:path w="20" h="174">
                  <a:moveTo>
                    <a:pt x="20" y="174"/>
                  </a:moveTo>
                  <a:lnTo>
                    <a:pt x="20" y="151"/>
                  </a:lnTo>
                  <a:lnTo>
                    <a:pt x="20" y="130"/>
                  </a:lnTo>
                  <a:lnTo>
                    <a:pt x="20" y="108"/>
                  </a:lnTo>
                  <a:lnTo>
                    <a:pt x="20" y="87"/>
                  </a:lnTo>
                  <a:lnTo>
                    <a:pt x="16" y="64"/>
                  </a:lnTo>
                  <a:lnTo>
                    <a:pt x="14" y="40"/>
                  </a:lnTo>
                  <a:lnTo>
                    <a:pt x="10" y="19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3"/>
                  </a:lnTo>
                  <a:lnTo>
                    <a:pt x="8" y="44"/>
                  </a:lnTo>
                  <a:lnTo>
                    <a:pt x="10" y="64"/>
                  </a:lnTo>
                  <a:lnTo>
                    <a:pt x="14" y="87"/>
                  </a:lnTo>
                  <a:lnTo>
                    <a:pt x="14" y="108"/>
                  </a:lnTo>
                  <a:lnTo>
                    <a:pt x="16" y="130"/>
                  </a:lnTo>
                  <a:lnTo>
                    <a:pt x="16" y="151"/>
                  </a:lnTo>
                  <a:lnTo>
                    <a:pt x="16" y="174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051300" y="5476875"/>
              <a:ext cx="39688" cy="125413"/>
            </a:xfrm>
            <a:custGeom>
              <a:avLst/>
              <a:gdLst/>
              <a:ahLst/>
              <a:cxnLst>
                <a:cxn ang="0">
                  <a:pos x="51" y="157"/>
                </a:cxn>
                <a:cxn ang="0">
                  <a:pos x="45" y="134"/>
                </a:cxn>
                <a:cxn ang="0">
                  <a:pos x="43" y="114"/>
                </a:cxn>
                <a:cxn ang="0">
                  <a:pos x="41" y="93"/>
                </a:cxn>
                <a:cxn ang="0">
                  <a:pos x="39" y="76"/>
                </a:cxn>
                <a:cxn ang="0">
                  <a:pos x="33" y="56"/>
                </a:cxn>
                <a:cxn ang="0">
                  <a:pos x="30" y="37"/>
                </a:cxn>
                <a:cxn ang="0">
                  <a:pos x="22" y="17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2" y="45"/>
                </a:cxn>
                <a:cxn ang="0">
                  <a:pos x="18" y="62"/>
                </a:cxn>
                <a:cxn ang="0">
                  <a:pos x="24" y="81"/>
                </a:cxn>
                <a:cxn ang="0">
                  <a:pos x="28" y="99"/>
                </a:cxn>
                <a:cxn ang="0">
                  <a:pos x="31" y="118"/>
                </a:cxn>
                <a:cxn ang="0">
                  <a:pos x="35" y="138"/>
                </a:cxn>
                <a:cxn ang="0">
                  <a:pos x="41" y="157"/>
                </a:cxn>
                <a:cxn ang="0">
                  <a:pos x="51" y="157"/>
                </a:cxn>
              </a:cxnLst>
              <a:rect l="0" t="0" r="r" b="b"/>
              <a:pathLst>
                <a:path w="51" h="157">
                  <a:moveTo>
                    <a:pt x="51" y="157"/>
                  </a:moveTo>
                  <a:lnTo>
                    <a:pt x="45" y="134"/>
                  </a:lnTo>
                  <a:lnTo>
                    <a:pt x="43" y="114"/>
                  </a:lnTo>
                  <a:lnTo>
                    <a:pt x="41" y="93"/>
                  </a:lnTo>
                  <a:lnTo>
                    <a:pt x="39" y="76"/>
                  </a:lnTo>
                  <a:lnTo>
                    <a:pt x="33" y="56"/>
                  </a:lnTo>
                  <a:lnTo>
                    <a:pt x="30" y="37"/>
                  </a:lnTo>
                  <a:lnTo>
                    <a:pt x="22" y="17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2" y="45"/>
                  </a:lnTo>
                  <a:lnTo>
                    <a:pt x="18" y="62"/>
                  </a:lnTo>
                  <a:lnTo>
                    <a:pt x="24" y="81"/>
                  </a:lnTo>
                  <a:lnTo>
                    <a:pt x="28" y="99"/>
                  </a:lnTo>
                  <a:lnTo>
                    <a:pt x="31" y="118"/>
                  </a:lnTo>
                  <a:lnTo>
                    <a:pt x="35" y="138"/>
                  </a:lnTo>
                  <a:lnTo>
                    <a:pt x="41" y="157"/>
                  </a:lnTo>
                  <a:lnTo>
                    <a:pt x="51" y="15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054475" y="5476875"/>
              <a:ext cx="33338" cy="125413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35" y="136"/>
                </a:cxn>
                <a:cxn ang="0">
                  <a:pos x="33" y="116"/>
                </a:cxn>
                <a:cxn ang="0">
                  <a:pos x="31" y="97"/>
                </a:cxn>
                <a:cxn ang="0">
                  <a:pos x="29" y="78"/>
                </a:cxn>
                <a:cxn ang="0">
                  <a:pos x="26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2" y="39"/>
                </a:cxn>
                <a:cxn ang="0">
                  <a:pos x="16" y="58"/>
                </a:cxn>
                <a:cxn ang="0">
                  <a:pos x="22" y="78"/>
                </a:cxn>
                <a:cxn ang="0">
                  <a:pos x="24" y="97"/>
                </a:cxn>
                <a:cxn ang="0">
                  <a:pos x="29" y="116"/>
                </a:cxn>
                <a:cxn ang="0">
                  <a:pos x="31" y="136"/>
                </a:cxn>
                <a:cxn ang="0">
                  <a:pos x="37" y="157"/>
                </a:cxn>
                <a:cxn ang="0">
                  <a:pos x="41" y="157"/>
                </a:cxn>
              </a:cxnLst>
              <a:rect l="0" t="0" r="r" b="b"/>
              <a:pathLst>
                <a:path w="41" h="157">
                  <a:moveTo>
                    <a:pt x="41" y="157"/>
                  </a:moveTo>
                  <a:lnTo>
                    <a:pt x="35" y="136"/>
                  </a:lnTo>
                  <a:lnTo>
                    <a:pt x="33" y="116"/>
                  </a:lnTo>
                  <a:lnTo>
                    <a:pt x="31" y="97"/>
                  </a:lnTo>
                  <a:lnTo>
                    <a:pt x="29" y="78"/>
                  </a:lnTo>
                  <a:lnTo>
                    <a:pt x="26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2" y="39"/>
                  </a:lnTo>
                  <a:lnTo>
                    <a:pt x="16" y="58"/>
                  </a:lnTo>
                  <a:lnTo>
                    <a:pt x="22" y="78"/>
                  </a:lnTo>
                  <a:lnTo>
                    <a:pt x="24" y="97"/>
                  </a:lnTo>
                  <a:lnTo>
                    <a:pt x="29" y="116"/>
                  </a:lnTo>
                  <a:lnTo>
                    <a:pt x="31" y="136"/>
                  </a:lnTo>
                  <a:lnTo>
                    <a:pt x="37" y="157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067175" y="5453063"/>
              <a:ext cx="39688" cy="141288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8" y="153"/>
                </a:cxn>
                <a:cxn ang="0">
                  <a:pos x="48" y="130"/>
                </a:cxn>
                <a:cxn ang="0">
                  <a:pos x="46" y="107"/>
                </a:cxn>
                <a:cxn ang="0">
                  <a:pos x="44" y="83"/>
                </a:cxn>
                <a:cxn ang="0">
                  <a:pos x="39" y="60"/>
                </a:cxn>
                <a:cxn ang="0">
                  <a:pos x="33" y="39"/>
                </a:cxn>
                <a:cxn ang="0">
                  <a:pos x="25" y="17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8" y="33"/>
                </a:cxn>
                <a:cxn ang="0">
                  <a:pos x="15" y="50"/>
                </a:cxn>
                <a:cxn ang="0">
                  <a:pos x="21" y="70"/>
                </a:cxn>
                <a:cxn ang="0">
                  <a:pos x="27" y="91"/>
                </a:cxn>
                <a:cxn ang="0">
                  <a:pos x="31" y="111"/>
                </a:cxn>
                <a:cxn ang="0">
                  <a:pos x="35" y="132"/>
                </a:cxn>
                <a:cxn ang="0">
                  <a:pos x="37" y="155"/>
                </a:cxn>
                <a:cxn ang="0">
                  <a:pos x="41" y="178"/>
                </a:cxn>
                <a:cxn ang="0">
                  <a:pos x="50" y="178"/>
                </a:cxn>
              </a:cxnLst>
              <a:rect l="0" t="0" r="r" b="b"/>
              <a:pathLst>
                <a:path w="50" h="178">
                  <a:moveTo>
                    <a:pt x="50" y="178"/>
                  </a:moveTo>
                  <a:lnTo>
                    <a:pt x="48" y="153"/>
                  </a:lnTo>
                  <a:lnTo>
                    <a:pt x="48" y="130"/>
                  </a:lnTo>
                  <a:lnTo>
                    <a:pt x="46" y="107"/>
                  </a:lnTo>
                  <a:lnTo>
                    <a:pt x="44" y="83"/>
                  </a:lnTo>
                  <a:lnTo>
                    <a:pt x="39" y="60"/>
                  </a:lnTo>
                  <a:lnTo>
                    <a:pt x="33" y="39"/>
                  </a:lnTo>
                  <a:lnTo>
                    <a:pt x="25" y="17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8" y="33"/>
                  </a:lnTo>
                  <a:lnTo>
                    <a:pt x="15" y="50"/>
                  </a:lnTo>
                  <a:lnTo>
                    <a:pt x="21" y="70"/>
                  </a:lnTo>
                  <a:lnTo>
                    <a:pt x="27" y="91"/>
                  </a:lnTo>
                  <a:lnTo>
                    <a:pt x="31" y="111"/>
                  </a:lnTo>
                  <a:lnTo>
                    <a:pt x="35" y="132"/>
                  </a:lnTo>
                  <a:lnTo>
                    <a:pt x="37" y="155"/>
                  </a:lnTo>
                  <a:lnTo>
                    <a:pt x="41" y="17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4071938" y="5456238"/>
              <a:ext cx="31750" cy="138113"/>
            </a:xfrm>
            <a:custGeom>
              <a:avLst/>
              <a:gdLst/>
              <a:ahLst/>
              <a:cxnLst>
                <a:cxn ang="0">
                  <a:pos x="40" y="172"/>
                </a:cxn>
                <a:cxn ang="0">
                  <a:pos x="38" y="149"/>
                </a:cxn>
                <a:cxn ang="0">
                  <a:pos x="38" y="126"/>
                </a:cxn>
                <a:cxn ang="0">
                  <a:pos x="35" y="103"/>
                </a:cxn>
                <a:cxn ang="0">
                  <a:pos x="33" y="81"/>
                </a:cxn>
                <a:cxn ang="0">
                  <a:pos x="27" y="58"/>
                </a:cxn>
                <a:cxn ang="0">
                  <a:pos x="21" y="39"/>
                </a:cxn>
                <a:cxn ang="0">
                  <a:pos x="13" y="1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" y="21"/>
                </a:cxn>
                <a:cxn ang="0">
                  <a:pos x="15" y="39"/>
                </a:cxn>
                <a:cxn ang="0">
                  <a:pos x="19" y="58"/>
                </a:cxn>
                <a:cxn ang="0">
                  <a:pos x="25" y="81"/>
                </a:cxn>
                <a:cxn ang="0">
                  <a:pos x="27" y="103"/>
                </a:cxn>
                <a:cxn ang="0">
                  <a:pos x="31" y="126"/>
                </a:cxn>
                <a:cxn ang="0">
                  <a:pos x="33" y="149"/>
                </a:cxn>
                <a:cxn ang="0">
                  <a:pos x="35" y="172"/>
                </a:cxn>
                <a:cxn ang="0">
                  <a:pos x="40" y="172"/>
                </a:cxn>
              </a:cxnLst>
              <a:rect l="0" t="0" r="r" b="b"/>
              <a:pathLst>
                <a:path w="40" h="172">
                  <a:moveTo>
                    <a:pt x="40" y="172"/>
                  </a:moveTo>
                  <a:lnTo>
                    <a:pt x="38" y="149"/>
                  </a:lnTo>
                  <a:lnTo>
                    <a:pt x="38" y="126"/>
                  </a:lnTo>
                  <a:lnTo>
                    <a:pt x="35" y="103"/>
                  </a:lnTo>
                  <a:lnTo>
                    <a:pt x="33" y="81"/>
                  </a:lnTo>
                  <a:lnTo>
                    <a:pt x="27" y="58"/>
                  </a:lnTo>
                  <a:lnTo>
                    <a:pt x="21" y="39"/>
                  </a:lnTo>
                  <a:lnTo>
                    <a:pt x="13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7" y="21"/>
                  </a:lnTo>
                  <a:lnTo>
                    <a:pt x="15" y="39"/>
                  </a:lnTo>
                  <a:lnTo>
                    <a:pt x="19" y="58"/>
                  </a:lnTo>
                  <a:lnTo>
                    <a:pt x="25" y="81"/>
                  </a:lnTo>
                  <a:lnTo>
                    <a:pt x="27" y="103"/>
                  </a:lnTo>
                  <a:lnTo>
                    <a:pt x="31" y="126"/>
                  </a:lnTo>
                  <a:lnTo>
                    <a:pt x="33" y="149"/>
                  </a:lnTo>
                  <a:lnTo>
                    <a:pt x="35" y="172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087813" y="5459413"/>
              <a:ext cx="28575" cy="149225"/>
            </a:xfrm>
            <a:custGeom>
              <a:avLst/>
              <a:gdLst/>
              <a:ahLst/>
              <a:cxnLst>
                <a:cxn ang="0">
                  <a:pos x="25" y="188"/>
                </a:cxn>
                <a:cxn ang="0">
                  <a:pos x="29" y="163"/>
                </a:cxn>
                <a:cxn ang="0">
                  <a:pos x="35" y="139"/>
                </a:cxn>
                <a:cxn ang="0">
                  <a:pos x="35" y="114"/>
                </a:cxn>
                <a:cxn ang="0">
                  <a:pos x="37" y="91"/>
                </a:cxn>
                <a:cxn ang="0">
                  <a:pos x="35" y="66"/>
                </a:cxn>
                <a:cxn ang="0">
                  <a:pos x="31" y="42"/>
                </a:cxn>
                <a:cxn ang="0">
                  <a:pos x="25" y="19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6" y="29"/>
                </a:cxn>
                <a:cxn ang="0">
                  <a:pos x="12" y="50"/>
                </a:cxn>
                <a:cxn ang="0">
                  <a:pos x="16" y="71"/>
                </a:cxn>
                <a:cxn ang="0">
                  <a:pos x="21" y="95"/>
                </a:cxn>
                <a:cxn ang="0">
                  <a:pos x="21" y="116"/>
                </a:cxn>
                <a:cxn ang="0">
                  <a:pos x="23" y="139"/>
                </a:cxn>
                <a:cxn ang="0">
                  <a:pos x="21" y="161"/>
                </a:cxn>
                <a:cxn ang="0">
                  <a:pos x="21" y="184"/>
                </a:cxn>
                <a:cxn ang="0">
                  <a:pos x="25" y="188"/>
                </a:cxn>
              </a:cxnLst>
              <a:rect l="0" t="0" r="r" b="b"/>
              <a:pathLst>
                <a:path w="37" h="188">
                  <a:moveTo>
                    <a:pt x="25" y="188"/>
                  </a:moveTo>
                  <a:lnTo>
                    <a:pt x="29" y="163"/>
                  </a:lnTo>
                  <a:lnTo>
                    <a:pt x="35" y="139"/>
                  </a:lnTo>
                  <a:lnTo>
                    <a:pt x="35" y="114"/>
                  </a:lnTo>
                  <a:lnTo>
                    <a:pt x="37" y="91"/>
                  </a:lnTo>
                  <a:lnTo>
                    <a:pt x="35" y="66"/>
                  </a:lnTo>
                  <a:lnTo>
                    <a:pt x="31" y="42"/>
                  </a:lnTo>
                  <a:lnTo>
                    <a:pt x="25" y="19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6" y="29"/>
                  </a:lnTo>
                  <a:lnTo>
                    <a:pt x="12" y="50"/>
                  </a:lnTo>
                  <a:lnTo>
                    <a:pt x="16" y="71"/>
                  </a:lnTo>
                  <a:lnTo>
                    <a:pt x="21" y="95"/>
                  </a:lnTo>
                  <a:lnTo>
                    <a:pt x="21" y="116"/>
                  </a:lnTo>
                  <a:lnTo>
                    <a:pt x="23" y="139"/>
                  </a:lnTo>
                  <a:lnTo>
                    <a:pt x="21" y="161"/>
                  </a:lnTo>
                  <a:lnTo>
                    <a:pt x="21" y="184"/>
                  </a:lnTo>
                  <a:lnTo>
                    <a:pt x="25" y="18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4090988" y="5459413"/>
              <a:ext cx="22225" cy="149225"/>
            </a:xfrm>
            <a:custGeom>
              <a:avLst/>
              <a:gdLst/>
              <a:ahLst/>
              <a:cxnLst>
                <a:cxn ang="0">
                  <a:pos x="19" y="188"/>
                </a:cxn>
                <a:cxn ang="0">
                  <a:pos x="23" y="163"/>
                </a:cxn>
                <a:cxn ang="0">
                  <a:pos x="25" y="139"/>
                </a:cxn>
                <a:cxn ang="0">
                  <a:pos x="25" y="116"/>
                </a:cxn>
                <a:cxn ang="0">
                  <a:pos x="27" y="93"/>
                </a:cxn>
                <a:cxn ang="0">
                  <a:pos x="23" y="70"/>
                </a:cxn>
                <a:cxn ang="0">
                  <a:pos x="21" y="46"/>
                </a:cxn>
                <a:cxn ang="0">
                  <a:pos x="15" y="23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" y="25"/>
                </a:cxn>
                <a:cxn ang="0">
                  <a:pos x="12" y="48"/>
                </a:cxn>
                <a:cxn ang="0">
                  <a:pos x="15" y="71"/>
                </a:cxn>
                <a:cxn ang="0">
                  <a:pos x="19" y="95"/>
                </a:cxn>
                <a:cxn ang="0">
                  <a:pos x="19" y="118"/>
                </a:cxn>
                <a:cxn ang="0">
                  <a:pos x="21" y="141"/>
                </a:cxn>
                <a:cxn ang="0">
                  <a:pos x="19" y="165"/>
                </a:cxn>
                <a:cxn ang="0">
                  <a:pos x="15" y="188"/>
                </a:cxn>
                <a:cxn ang="0">
                  <a:pos x="19" y="188"/>
                </a:cxn>
              </a:cxnLst>
              <a:rect l="0" t="0" r="r" b="b"/>
              <a:pathLst>
                <a:path w="27" h="188">
                  <a:moveTo>
                    <a:pt x="19" y="188"/>
                  </a:moveTo>
                  <a:lnTo>
                    <a:pt x="23" y="163"/>
                  </a:lnTo>
                  <a:lnTo>
                    <a:pt x="25" y="139"/>
                  </a:lnTo>
                  <a:lnTo>
                    <a:pt x="25" y="116"/>
                  </a:lnTo>
                  <a:lnTo>
                    <a:pt x="27" y="93"/>
                  </a:lnTo>
                  <a:lnTo>
                    <a:pt x="23" y="70"/>
                  </a:lnTo>
                  <a:lnTo>
                    <a:pt x="21" y="46"/>
                  </a:lnTo>
                  <a:lnTo>
                    <a:pt x="15" y="2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" y="25"/>
                  </a:lnTo>
                  <a:lnTo>
                    <a:pt x="12" y="48"/>
                  </a:lnTo>
                  <a:lnTo>
                    <a:pt x="15" y="71"/>
                  </a:lnTo>
                  <a:lnTo>
                    <a:pt x="19" y="95"/>
                  </a:lnTo>
                  <a:lnTo>
                    <a:pt x="19" y="118"/>
                  </a:lnTo>
                  <a:lnTo>
                    <a:pt x="21" y="141"/>
                  </a:lnTo>
                  <a:lnTo>
                    <a:pt x="19" y="165"/>
                  </a:lnTo>
                  <a:lnTo>
                    <a:pt x="15" y="188"/>
                  </a:lnTo>
                  <a:lnTo>
                    <a:pt x="19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03688" y="5476875"/>
              <a:ext cx="39688" cy="128588"/>
            </a:xfrm>
            <a:custGeom>
              <a:avLst/>
              <a:gdLst/>
              <a:ahLst/>
              <a:cxnLst>
                <a:cxn ang="0">
                  <a:pos x="51" y="163"/>
                </a:cxn>
                <a:cxn ang="0">
                  <a:pos x="49" y="140"/>
                </a:cxn>
                <a:cxn ang="0">
                  <a:pos x="49" y="116"/>
                </a:cxn>
                <a:cxn ang="0">
                  <a:pos x="45" y="95"/>
                </a:cxn>
                <a:cxn ang="0">
                  <a:pos x="43" y="76"/>
                </a:cxn>
                <a:cxn ang="0">
                  <a:pos x="37" y="56"/>
                </a:cxn>
                <a:cxn ang="0">
                  <a:pos x="31" y="37"/>
                </a:cxn>
                <a:cxn ang="0">
                  <a:pos x="26" y="17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4" y="45"/>
                </a:cxn>
                <a:cxn ang="0">
                  <a:pos x="20" y="62"/>
                </a:cxn>
                <a:cxn ang="0">
                  <a:pos x="28" y="81"/>
                </a:cxn>
                <a:cxn ang="0">
                  <a:pos x="31" y="99"/>
                </a:cxn>
                <a:cxn ang="0">
                  <a:pos x="37" y="120"/>
                </a:cxn>
                <a:cxn ang="0">
                  <a:pos x="39" y="140"/>
                </a:cxn>
                <a:cxn ang="0">
                  <a:pos x="41" y="163"/>
                </a:cxn>
                <a:cxn ang="0">
                  <a:pos x="51" y="163"/>
                </a:cxn>
              </a:cxnLst>
              <a:rect l="0" t="0" r="r" b="b"/>
              <a:pathLst>
                <a:path w="51" h="163">
                  <a:moveTo>
                    <a:pt x="51" y="163"/>
                  </a:moveTo>
                  <a:lnTo>
                    <a:pt x="49" y="140"/>
                  </a:lnTo>
                  <a:lnTo>
                    <a:pt x="49" y="116"/>
                  </a:lnTo>
                  <a:lnTo>
                    <a:pt x="45" y="95"/>
                  </a:lnTo>
                  <a:lnTo>
                    <a:pt x="43" y="76"/>
                  </a:lnTo>
                  <a:lnTo>
                    <a:pt x="37" y="56"/>
                  </a:lnTo>
                  <a:lnTo>
                    <a:pt x="31" y="37"/>
                  </a:lnTo>
                  <a:lnTo>
                    <a:pt x="26" y="17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4" y="45"/>
                  </a:lnTo>
                  <a:lnTo>
                    <a:pt x="20" y="62"/>
                  </a:lnTo>
                  <a:lnTo>
                    <a:pt x="28" y="81"/>
                  </a:lnTo>
                  <a:lnTo>
                    <a:pt x="31" y="99"/>
                  </a:lnTo>
                  <a:lnTo>
                    <a:pt x="37" y="120"/>
                  </a:lnTo>
                  <a:lnTo>
                    <a:pt x="39" y="140"/>
                  </a:lnTo>
                  <a:lnTo>
                    <a:pt x="41" y="163"/>
                  </a:lnTo>
                  <a:lnTo>
                    <a:pt x="5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106863" y="5476875"/>
              <a:ext cx="33338" cy="128588"/>
            </a:xfrm>
            <a:custGeom>
              <a:avLst/>
              <a:gdLst/>
              <a:ahLst/>
              <a:cxnLst>
                <a:cxn ang="0">
                  <a:pos x="41" y="163"/>
                </a:cxn>
                <a:cxn ang="0">
                  <a:pos x="39" y="140"/>
                </a:cxn>
                <a:cxn ang="0">
                  <a:pos x="39" y="120"/>
                </a:cxn>
                <a:cxn ang="0">
                  <a:pos x="35" y="97"/>
                </a:cxn>
                <a:cxn ang="0">
                  <a:pos x="33" y="78"/>
                </a:cxn>
                <a:cxn ang="0">
                  <a:pos x="27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4" y="41"/>
                </a:cxn>
                <a:cxn ang="0">
                  <a:pos x="20" y="60"/>
                </a:cxn>
                <a:cxn ang="0">
                  <a:pos x="27" y="81"/>
                </a:cxn>
                <a:cxn ang="0">
                  <a:pos x="31" y="99"/>
                </a:cxn>
                <a:cxn ang="0">
                  <a:pos x="35" y="120"/>
                </a:cxn>
                <a:cxn ang="0">
                  <a:pos x="35" y="140"/>
                </a:cxn>
                <a:cxn ang="0">
                  <a:pos x="37" y="163"/>
                </a:cxn>
                <a:cxn ang="0">
                  <a:pos x="41" y="163"/>
                </a:cxn>
              </a:cxnLst>
              <a:rect l="0" t="0" r="r" b="b"/>
              <a:pathLst>
                <a:path w="41" h="163">
                  <a:moveTo>
                    <a:pt x="41" y="163"/>
                  </a:moveTo>
                  <a:lnTo>
                    <a:pt x="39" y="140"/>
                  </a:lnTo>
                  <a:lnTo>
                    <a:pt x="39" y="120"/>
                  </a:lnTo>
                  <a:lnTo>
                    <a:pt x="35" y="97"/>
                  </a:lnTo>
                  <a:lnTo>
                    <a:pt x="33" y="78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4" y="41"/>
                  </a:lnTo>
                  <a:lnTo>
                    <a:pt x="20" y="60"/>
                  </a:lnTo>
                  <a:lnTo>
                    <a:pt x="27" y="81"/>
                  </a:lnTo>
                  <a:lnTo>
                    <a:pt x="31" y="99"/>
                  </a:lnTo>
                  <a:lnTo>
                    <a:pt x="35" y="120"/>
                  </a:lnTo>
                  <a:lnTo>
                    <a:pt x="35" y="140"/>
                  </a:lnTo>
                  <a:lnTo>
                    <a:pt x="37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3727450" y="5516563"/>
              <a:ext cx="23813" cy="149225"/>
            </a:xfrm>
            <a:custGeom>
              <a:avLst/>
              <a:gdLst/>
              <a:ahLst/>
              <a:cxnLst>
                <a:cxn ang="0">
                  <a:pos x="27" y="185"/>
                </a:cxn>
                <a:cxn ang="0">
                  <a:pos x="20" y="161"/>
                </a:cxn>
                <a:cxn ang="0">
                  <a:pos x="16" y="140"/>
                </a:cxn>
                <a:cxn ang="0">
                  <a:pos x="14" y="117"/>
                </a:cxn>
                <a:cxn ang="0">
                  <a:pos x="18" y="95"/>
                </a:cxn>
                <a:cxn ang="0">
                  <a:pos x="18" y="72"/>
                </a:cxn>
                <a:cxn ang="0">
                  <a:pos x="22" y="51"/>
                </a:cxn>
                <a:cxn ang="0">
                  <a:pos x="25" y="28"/>
                </a:cxn>
                <a:cxn ang="0">
                  <a:pos x="31" y="6"/>
                </a:cxn>
                <a:cxn ang="0">
                  <a:pos x="12" y="0"/>
                </a:cxn>
                <a:cxn ang="0">
                  <a:pos x="8" y="24"/>
                </a:cxn>
                <a:cxn ang="0">
                  <a:pos x="4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4" y="140"/>
                </a:cxn>
                <a:cxn ang="0">
                  <a:pos x="8" y="163"/>
                </a:cxn>
                <a:cxn ang="0">
                  <a:pos x="18" y="189"/>
                </a:cxn>
                <a:cxn ang="0">
                  <a:pos x="27" y="185"/>
                </a:cxn>
              </a:cxnLst>
              <a:rect l="0" t="0" r="r" b="b"/>
              <a:pathLst>
                <a:path w="31" h="189">
                  <a:moveTo>
                    <a:pt x="27" y="185"/>
                  </a:moveTo>
                  <a:lnTo>
                    <a:pt x="20" y="161"/>
                  </a:lnTo>
                  <a:lnTo>
                    <a:pt x="16" y="140"/>
                  </a:lnTo>
                  <a:lnTo>
                    <a:pt x="14" y="117"/>
                  </a:lnTo>
                  <a:lnTo>
                    <a:pt x="18" y="95"/>
                  </a:lnTo>
                  <a:lnTo>
                    <a:pt x="18" y="72"/>
                  </a:lnTo>
                  <a:lnTo>
                    <a:pt x="22" y="51"/>
                  </a:lnTo>
                  <a:lnTo>
                    <a:pt x="25" y="28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8" y="24"/>
                  </a:lnTo>
                  <a:lnTo>
                    <a:pt x="4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4" y="140"/>
                  </a:lnTo>
                  <a:lnTo>
                    <a:pt x="8" y="163"/>
                  </a:lnTo>
                  <a:lnTo>
                    <a:pt x="18" y="189"/>
                  </a:lnTo>
                  <a:lnTo>
                    <a:pt x="27" y="18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3730625" y="5516563"/>
              <a:ext cx="12700" cy="149225"/>
            </a:xfrm>
            <a:custGeom>
              <a:avLst/>
              <a:gdLst/>
              <a:ahLst/>
              <a:cxnLst>
                <a:cxn ang="0">
                  <a:pos x="18" y="189"/>
                </a:cxn>
                <a:cxn ang="0">
                  <a:pos x="10" y="165"/>
                </a:cxn>
                <a:cxn ang="0">
                  <a:pos x="8" y="142"/>
                </a:cxn>
                <a:cxn ang="0">
                  <a:pos x="8" y="119"/>
                </a:cxn>
                <a:cxn ang="0">
                  <a:pos x="10" y="97"/>
                </a:cxn>
                <a:cxn ang="0">
                  <a:pos x="10" y="74"/>
                </a:cxn>
                <a:cxn ang="0">
                  <a:pos x="14" y="51"/>
                </a:cxn>
                <a:cxn ang="0">
                  <a:pos x="16" y="28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0" y="24"/>
                </a:cxn>
                <a:cxn ang="0">
                  <a:pos x="6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2" y="140"/>
                </a:cxn>
                <a:cxn ang="0">
                  <a:pos x="6" y="163"/>
                </a:cxn>
                <a:cxn ang="0">
                  <a:pos x="14" y="189"/>
                </a:cxn>
                <a:cxn ang="0">
                  <a:pos x="18" y="189"/>
                </a:cxn>
              </a:cxnLst>
              <a:rect l="0" t="0" r="r" b="b"/>
              <a:pathLst>
                <a:path w="18" h="189">
                  <a:moveTo>
                    <a:pt x="18" y="189"/>
                  </a:moveTo>
                  <a:lnTo>
                    <a:pt x="10" y="165"/>
                  </a:lnTo>
                  <a:lnTo>
                    <a:pt x="8" y="142"/>
                  </a:lnTo>
                  <a:lnTo>
                    <a:pt x="8" y="119"/>
                  </a:lnTo>
                  <a:lnTo>
                    <a:pt x="10" y="97"/>
                  </a:lnTo>
                  <a:lnTo>
                    <a:pt x="10" y="74"/>
                  </a:lnTo>
                  <a:lnTo>
                    <a:pt x="14" y="51"/>
                  </a:lnTo>
                  <a:lnTo>
                    <a:pt x="16" y="28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6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6" y="163"/>
                  </a:lnTo>
                  <a:lnTo>
                    <a:pt x="14" y="189"/>
                  </a:lnTo>
                  <a:lnTo>
                    <a:pt x="18" y="18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Picture 11" descr="ostra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990600"/>
            <a:ext cx="685800" cy="673100"/>
          </a:xfrm>
          <a:prstGeom prst="rect">
            <a:avLst/>
          </a:prstGeom>
          <a:noFill/>
        </p:spPr>
      </p:pic>
      <p:pic>
        <p:nvPicPr>
          <p:cNvPr id="107" name="Picture 4" descr="MCj025073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905000"/>
            <a:ext cx="838200" cy="977710"/>
          </a:xfrm>
          <a:prstGeom prst="rect">
            <a:avLst/>
          </a:prstGeom>
          <a:noFill/>
        </p:spPr>
      </p:pic>
      <p:grpSp>
        <p:nvGrpSpPr>
          <p:cNvPr id="112" name="Group 111"/>
          <p:cNvGrpSpPr/>
          <p:nvPr/>
        </p:nvGrpSpPr>
        <p:grpSpPr>
          <a:xfrm>
            <a:off x="7239000" y="5257800"/>
            <a:ext cx="1418690" cy="619872"/>
            <a:chOff x="2238910" y="402946"/>
            <a:chExt cx="4473173" cy="1954474"/>
          </a:xfrm>
        </p:grpSpPr>
        <p:pic>
          <p:nvPicPr>
            <p:cNvPr id="108" name="Picture 107" descr="ballot-bottomleft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535207">
              <a:off x="4986682" y="751013"/>
              <a:ext cx="1725401" cy="1606407"/>
            </a:xfrm>
            <a:prstGeom prst="rect">
              <a:avLst/>
            </a:prstGeom>
          </p:spPr>
        </p:pic>
        <p:pic>
          <p:nvPicPr>
            <p:cNvPr id="109" name="topleft1" descr="ballot-topleft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415452">
              <a:off x="4205339" y="402946"/>
              <a:ext cx="1725401" cy="1606407"/>
            </a:xfrm>
            <a:prstGeom prst="rect">
              <a:avLst/>
            </a:prstGeom>
          </p:spPr>
        </p:pic>
        <p:pic>
          <p:nvPicPr>
            <p:cNvPr id="110" name="Picture 109" descr="ballot-bottomrigh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0871041">
              <a:off x="3045320" y="468375"/>
              <a:ext cx="1725401" cy="1606407"/>
            </a:xfrm>
            <a:prstGeom prst="rect">
              <a:avLst/>
            </a:prstGeom>
          </p:spPr>
        </p:pic>
        <p:pic>
          <p:nvPicPr>
            <p:cNvPr id="111" name="topright1" descr="ballot-topright2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108570">
              <a:off x="2238910" y="669234"/>
              <a:ext cx="1725401" cy="1606407"/>
            </a:xfrm>
            <a:prstGeom prst="rect">
              <a:avLst/>
            </a:prstGeom>
          </p:spPr>
        </p:pic>
      </p:grpSp>
      <p:sp>
        <p:nvSpPr>
          <p:cNvPr id="113" name="Action Button: End 112">
            <a:hlinkClick r:id="" action="ppaction://hlinkshowjump?jump=lastslide" highlightClick="1"/>
          </p:cNvPr>
          <p:cNvSpPr/>
          <p:nvPr/>
        </p:nvSpPr>
        <p:spPr bwMode="auto">
          <a:xfrm>
            <a:off x="8229600" y="6172200"/>
            <a:ext cx="685800" cy="457200"/>
          </a:xfrm>
          <a:prstGeom prst="actionButtonEn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Picture 67" descr="C:\Users\t-tmoran\AppData\Local\Microsoft\Windows\Temporary Internet Files\Content.IE5\ZICWYC0U\MCj03225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69087">
            <a:off x="3030485" y="3634975"/>
            <a:ext cx="2894632" cy="39833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independent voting authorities</a:t>
            </a:r>
          </a:p>
          <a:p>
            <a:r>
              <a:rPr lang="en-US" dirty="0" smtClean="0"/>
              <a:t>Public bulletin board</a:t>
            </a:r>
          </a:p>
          <a:p>
            <a:pPr lvl="1"/>
            <a:r>
              <a:rPr lang="en-US" dirty="0" smtClean="0"/>
              <a:t>“Append Only” </a:t>
            </a:r>
          </a:p>
          <a:p>
            <a:r>
              <a:rPr lang="en-US" dirty="0" smtClean="0"/>
              <a:t>Private voting booth</a:t>
            </a:r>
          </a:p>
          <a:p>
            <a:r>
              <a:rPr lang="en-US" dirty="0" smtClean="0"/>
              <a:t>Private channel between authorities</a:t>
            </a:r>
          </a:p>
        </p:txBody>
      </p:sp>
      <p:pic>
        <p:nvPicPr>
          <p:cNvPr id="6" name="authority1" descr="com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6311"/>
            <a:ext cx="2317401" cy="2365489"/>
          </a:xfrm>
          <a:prstGeom prst="rect">
            <a:avLst/>
          </a:prstGeom>
        </p:spPr>
      </p:pic>
      <p:pic>
        <p:nvPicPr>
          <p:cNvPr id="7" name="authority2" descr="comp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416311"/>
            <a:ext cx="2317401" cy="2365489"/>
          </a:xfrm>
          <a:prstGeom prst="rect">
            <a:avLst/>
          </a:prstGeom>
        </p:spPr>
      </p:pic>
      <p:sp>
        <p:nvSpPr>
          <p:cNvPr id="27" name="Frame 26"/>
          <p:cNvSpPr/>
          <p:nvPr/>
        </p:nvSpPr>
        <p:spPr>
          <a:xfrm>
            <a:off x="4419600" y="2438400"/>
            <a:ext cx="2362200" cy="1524000"/>
          </a:xfrm>
          <a:prstGeom prst="frame">
            <a:avLst>
              <a:gd name="adj1" fmla="val 19912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 descr="C:\Users\t-tmoran\AppData\Local\Microsoft\Windows\Temporary Internet Files\Content.IE5\ZICWYC0U\MCj0312168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447800"/>
            <a:ext cx="1573213" cy="18446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9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r>
              <a:rPr lang="en-US" baseline="0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Voters</a:t>
            </a:r>
            <a:r>
              <a:rPr lang="en-US" baseline="0" dirty="0" smtClean="0"/>
              <a:t> receive separate</a:t>
            </a:r>
            <a:r>
              <a:rPr lang="en-US" dirty="0" smtClean="0"/>
              <a:t> </a:t>
            </a:r>
            <a:r>
              <a:rPr lang="en-US" baseline="0" dirty="0" smtClean="0"/>
              <a:t>parts of the ballot </a:t>
            </a:r>
            <a:br>
              <a:rPr lang="en-US" baseline="0" dirty="0" smtClean="0"/>
            </a:br>
            <a:r>
              <a:rPr lang="en-US" baseline="0" dirty="0" smtClean="0"/>
              <a:t>from the authorities</a:t>
            </a:r>
          </a:p>
          <a:p>
            <a:r>
              <a:rPr lang="en-US" baseline="0" dirty="0" smtClean="0"/>
              <a:t>They  combine the parts to vote</a:t>
            </a:r>
          </a:p>
          <a:p>
            <a:r>
              <a:rPr lang="en-US" baseline="0" dirty="0" smtClean="0"/>
              <a:t>Some</a:t>
            </a:r>
            <a:r>
              <a:rPr lang="en-US" dirty="0" smtClean="0"/>
              <a:t> of the ballot is destroyed to maintain privacy</a:t>
            </a:r>
          </a:p>
          <a:p>
            <a:pPr lvl="1"/>
            <a:r>
              <a:rPr lang="en-US" dirty="0" smtClean="0"/>
              <a:t>No authority knows all of the destroyed parts</a:t>
            </a:r>
          </a:p>
          <a:p>
            <a:r>
              <a:rPr lang="en-US" dirty="0" smtClean="0"/>
              <a:t>Both authorities cooperate to tally votes</a:t>
            </a:r>
          </a:p>
          <a:p>
            <a:pPr lvl="1"/>
            <a:r>
              <a:rPr lang="en-US" baseline="0" dirty="0" smtClean="0"/>
              <a:t>P</a:t>
            </a:r>
            <a:r>
              <a:rPr lang="en-US" dirty="0" smtClean="0"/>
              <a:t>ublic proof of correctness (with everlasting privacy)</a:t>
            </a:r>
          </a:p>
          <a:p>
            <a:pPr lvl="2"/>
            <a:r>
              <a:rPr lang="en-US" dirty="0" smtClean="0"/>
              <a:t>Even if both authorities cooperate cheating will be detected</a:t>
            </a:r>
          </a:p>
          <a:p>
            <a:pPr lvl="1"/>
            <a:r>
              <a:rPr lang="en-US" dirty="0" smtClean="0"/>
              <a:t>Private information exchange to produce the proof</a:t>
            </a:r>
          </a:p>
          <a:p>
            <a:pPr lvl="2"/>
            <a:r>
              <a:rPr lang="en-US" dirty="0" smtClean="0"/>
              <a:t>Still maintains computational privacy</a:t>
            </a:r>
          </a:p>
          <a:p>
            <a:pPr lvl="2"/>
            <a:endParaRPr lang="en-US" baseline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609600"/>
            <a:ext cx="766763" cy="700088"/>
            <a:chOff x="6858000" y="1219200"/>
            <a:chExt cx="766763" cy="700088"/>
          </a:xfrm>
        </p:grpSpPr>
        <p:sp>
          <p:nvSpPr>
            <p:cNvPr id="5" name="Rectangle 4"/>
            <p:cNvSpPr/>
            <p:nvPr/>
          </p:nvSpPr>
          <p:spPr>
            <a:xfrm>
              <a:off x="6858000" y="1219200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#1 Left 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6858000" y="1219200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waxsea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363" y="1319213"/>
              <a:ext cx="220252" cy="20022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772400" y="1600200"/>
            <a:ext cx="766763" cy="702803"/>
            <a:chOff x="7691438" y="1219200"/>
            <a:chExt cx="766763" cy="702803"/>
          </a:xfrm>
        </p:grpSpPr>
        <p:pic>
          <p:nvPicPr>
            <p:cNvPr id="9" name="Picture 8" descr="ballot-topr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1438" y="1219200"/>
              <a:ext cx="754863" cy="70280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691438" y="1219200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#1 Right</a:t>
              </a:r>
              <a:endParaRPr lang="en-US" sz="900" dirty="0"/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7691438" y="1219200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waxsea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8138" y="1319213"/>
              <a:ext cx="220252" cy="200229"/>
            </a:xfrm>
            <a:prstGeom prst="rect">
              <a:avLst/>
            </a:prstGeom>
          </p:spPr>
        </p:pic>
      </p:grpSp>
      <p:pic>
        <p:nvPicPr>
          <p:cNvPr id="13" name="authority1" descr="com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194415" cy="1219200"/>
          </a:xfrm>
          <a:prstGeom prst="rect">
            <a:avLst/>
          </a:prstGeom>
        </p:spPr>
      </p:pic>
      <p:pic>
        <p:nvPicPr>
          <p:cNvPr id="14" name="authority2" descr="comp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304800"/>
            <a:ext cx="1194415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48400" y="1752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3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55 0.17778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4167 0.03333 " pathEditMode="relative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525963"/>
          </a:xfrm>
        </p:spPr>
        <p:txBody>
          <a:bodyPr/>
          <a:lstStyle/>
          <a:p>
            <a:r>
              <a:rPr lang="en-US" dirty="0" smtClean="0"/>
              <a:t>Choose a pair of ballots to audit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47244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 Left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flipV="1">
            <a:off x="2133600" y="47244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llot-top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724400"/>
            <a:ext cx="1725401" cy="16064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38600" y="47244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 Right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flipV="1">
            <a:off x="4038600" y="47244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waxs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953000"/>
            <a:ext cx="503433" cy="457666"/>
          </a:xfrm>
          <a:prstGeom prst="rect">
            <a:avLst/>
          </a:prstGeom>
        </p:spPr>
      </p:pic>
      <p:pic>
        <p:nvPicPr>
          <p:cNvPr id="19" name="Picture 18" descr="waxs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953000"/>
            <a:ext cx="503433" cy="45766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858000" y="1985963"/>
            <a:ext cx="766763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#2 Left</a:t>
            </a:r>
            <a:endParaRPr lang="en-US" sz="900" dirty="0"/>
          </a:p>
        </p:txBody>
      </p:sp>
      <p:sp>
        <p:nvSpPr>
          <p:cNvPr id="42" name="Isosceles Triangle 41"/>
          <p:cNvSpPr/>
          <p:nvPr/>
        </p:nvSpPr>
        <p:spPr>
          <a:xfrm flipV="1">
            <a:off x="6858000" y="1985963"/>
            <a:ext cx="766763" cy="233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ballot-top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1438" y="1985963"/>
            <a:ext cx="754863" cy="70280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691438" y="1985963"/>
            <a:ext cx="766763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#2 Right</a:t>
            </a:r>
            <a:endParaRPr lang="en-US" sz="900" dirty="0"/>
          </a:p>
        </p:txBody>
      </p:sp>
      <p:sp>
        <p:nvSpPr>
          <p:cNvPr id="45" name="Isosceles Triangle 44"/>
          <p:cNvSpPr/>
          <p:nvPr/>
        </p:nvSpPr>
        <p:spPr>
          <a:xfrm flipV="1">
            <a:off x="7691438" y="1985963"/>
            <a:ext cx="766763" cy="233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waxse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1363" y="2085975"/>
            <a:ext cx="220252" cy="200229"/>
          </a:xfrm>
          <a:prstGeom prst="rect">
            <a:avLst/>
          </a:prstGeom>
        </p:spPr>
      </p:pic>
      <p:pic>
        <p:nvPicPr>
          <p:cNvPr id="47" name="Picture 46" descr="waxse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8138" y="2085975"/>
            <a:ext cx="220252" cy="200229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6858000" y="1219200"/>
            <a:ext cx="766763" cy="700088"/>
            <a:chOff x="6858000" y="1219200"/>
            <a:chExt cx="766763" cy="700088"/>
          </a:xfrm>
        </p:grpSpPr>
        <p:sp>
          <p:nvSpPr>
            <p:cNvPr id="48" name="Rectangle 47"/>
            <p:cNvSpPr/>
            <p:nvPr/>
          </p:nvSpPr>
          <p:spPr>
            <a:xfrm>
              <a:off x="6858000" y="1219200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#1 Left </a:t>
              </a:r>
            </a:p>
          </p:txBody>
        </p:sp>
        <p:sp>
          <p:nvSpPr>
            <p:cNvPr id="49" name="Isosceles Triangle 48"/>
            <p:cNvSpPr/>
            <p:nvPr/>
          </p:nvSpPr>
          <p:spPr>
            <a:xfrm flipV="1">
              <a:off x="6858000" y="1219200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waxse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1363" y="1319213"/>
              <a:ext cx="220252" cy="200229"/>
            </a:xfrm>
            <a:prstGeom prst="rect">
              <a:avLst/>
            </a:prstGeom>
          </p:spPr>
        </p:pic>
      </p:grpSp>
      <p:grpSp>
        <p:nvGrpSpPr>
          <p:cNvPr id="5" name="Group 56"/>
          <p:cNvGrpSpPr/>
          <p:nvPr/>
        </p:nvGrpSpPr>
        <p:grpSpPr>
          <a:xfrm>
            <a:off x="7691438" y="1219200"/>
            <a:ext cx="766763" cy="702803"/>
            <a:chOff x="7691438" y="1219200"/>
            <a:chExt cx="766763" cy="702803"/>
          </a:xfrm>
        </p:grpSpPr>
        <p:pic>
          <p:nvPicPr>
            <p:cNvPr id="50" name="Picture 49" descr="ballot-toprigh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1438" y="1219200"/>
              <a:ext cx="754863" cy="702803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7691438" y="1219200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#1 Right</a:t>
              </a:r>
              <a:endParaRPr lang="en-US" sz="900" dirty="0"/>
            </a:p>
          </p:txBody>
        </p:sp>
        <p:sp>
          <p:nvSpPr>
            <p:cNvPr id="52" name="Isosceles Triangle 51"/>
            <p:cNvSpPr/>
            <p:nvPr/>
          </p:nvSpPr>
          <p:spPr>
            <a:xfrm flipV="1">
              <a:off x="7691438" y="1219200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waxse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8138" y="1319213"/>
              <a:ext cx="220252" cy="20022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1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5851 0.5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2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4132 0.5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based on democratic principles:</a:t>
            </a:r>
          </a:p>
          <a:p>
            <a:pPr lvl="1"/>
            <a:r>
              <a:rPr lang="en-US" dirty="0" smtClean="0"/>
              <a:t>Outcome should reflect the “people’s will”</a:t>
            </a:r>
          </a:p>
          <a:p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One person, one vote</a:t>
            </a:r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Not a principle in itself;</a:t>
            </a:r>
            <a:br>
              <a:rPr lang="en-US" dirty="0" smtClean="0"/>
            </a:br>
            <a:r>
              <a:rPr lang="en-US" dirty="0" smtClean="0"/>
              <a:t>required for fairness</a:t>
            </a:r>
          </a:p>
          <a:p>
            <a:r>
              <a:rPr lang="en-US" dirty="0" smtClean="0"/>
              <a:t>Cast-as-intended</a:t>
            </a:r>
          </a:p>
          <a:p>
            <a:r>
              <a:rPr lang="en-US" dirty="0" smtClean="0"/>
              <a:t>Counted-as-cast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Voting: The Challenge</a:t>
            </a:r>
            <a:endParaRPr lang="en-US" dirty="0"/>
          </a:p>
        </p:txBody>
      </p:sp>
      <p:grpSp>
        <p:nvGrpSpPr>
          <p:cNvPr id="68" name="Scales"/>
          <p:cNvGrpSpPr/>
          <p:nvPr/>
        </p:nvGrpSpPr>
        <p:grpSpPr>
          <a:xfrm>
            <a:off x="6005253" y="3411307"/>
            <a:ext cx="1372499" cy="1192533"/>
            <a:chOff x="6782203" y="3545515"/>
            <a:chExt cx="1093693" cy="950285"/>
          </a:xfrm>
        </p:grpSpPr>
        <p:sp>
          <p:nvSpPr>
            <p:cNvPr id="2109" name="scales-black"/>
            <p:cNvSpPr>
              <a:spLocks noEditPoints="1"/>
            </p:cNvSpPr>
            <p:nvPr/>
          </p:nvSpPr>
          <p:spPr bwMode="auto">
            <a:xfrm>
              <a:off x="6782203" y="3545515"/>
              <a:ext cx="1093693" cy="950285"/>
            </a:xfrm>
            <a:custGeom>
              <a:avLst/>
              <a:gdLst/>
              <a:ahLst/>
              <a:cxnLst>
                <a:cxn ang="0">
                  <a:pos x="624" y="65"/>
                </a:cxn>
                <a:cxn ang="0">
                  <a:pos x="538" y="103"/>
                </a:cxn>
                <a:cxn ang="0">
                  <a:pos x="457" y="206"/>
                </a:cxn>
                <a:cxn ang="0">
                  <a:pos x="286" y="335"/>
                </a:cxn>
                <a:cxn ang="0">
                  <a:pos x="168" y="358"/>
                </a:cxn>
                <a:cxn ang="0">
                  <a:pos x="134" y="414"/>
                </a:cxn>
                <a:cxn ang="0">
                  <a:pos x="199" y="454"/>
                </a:cxn>
                <a:cxn ang="0">
                  <a:pos x="348" y="723"/>
                </a:cxn>
                <a:cxn ang="0">
                  <a:pos x="207" y="721"/>
                </a:cxn>
                <a:cxn ang="0">
                  <a:pos x="68" y="738"/>
                </a:cxn>
                <a:cxn ang="0">
                  <a:pos x="84" y="687"/>
                </a:cxn>
                <a:cxn ang="0">
                  <a:pos x="176" y="452"/>
                </a:cxn>
                <a:cxn ang="0">
                  <a:pos x="137" y="521"/>
                </a:cxn>
                <a:cxn ang="0">
                  <a:pos x="19" y="816"/>
                </a:cxn>
                <a:cxn ang="0">
                  <a:pos x="169" y="877"/>
                </a:cxn>
                <a:cxn ang="0">
                  <a:pos x="338" y="864"/>
                </a:cxn>
                <a:cxn ang="0">
                  <a:pos x="419" y="788"/>
                </a:cxn>
                <a:cxn ang="0">
                  <a:pos x="299" y="533"/>
                </a:cxn>
                <a:cxn ang="0">
                  <a:pos x="332" y="417"/>
                </a:cxn>
                <a:cxn ang="0">
                  <a:pos x="473" y="327"/>
                </a:cxn>
                <a:cxn ang="0">
                  <a:pos x="570" y="202"/>
                </a:cxn>
                <a:cxn ang="0">
                  <a:pos x="619" y="208"/>
                </a:cxn>
                <a:cxn ang="0">
                  <a:pos x="604" y="693"/>
                </a:cxn>
                <a:cxn ang="0">
                  <a:pos x="589" y="890"/>
                </a:cxn>
                <a:cxn ang="0">
                  <a:pos x="480" y="1029"/>
                </a:cxn>
                <a:cxn ang="0">
                  <a:pos x="499" y="1119"/>
                </a:cxn>
                <a:cxn ang="0">
                  <a:pos x="650" y="1153"/>
                </a:cxn>
                <a:cxn ang="0">
                  <a:pos x="876" y="1120"/>
                </a:cxn>
                <a:cxn ang="0">
                  <a:pos x="931" y="1065"/>
                </a:cxn>
                <a:cxn ang="0">
                  <a:pos x="849" y="930"/>
                </a:cxn>
                <a:cxn ang="0">
                  <a:pos x="764" y="874"/>
                </a:cxn>
                <a:cxn ang="0">
                  <a:pos x="775" y="191"/>
                </a:cxn>
                <a:cxn ang="0">
                  <a:pos x="883" y="319"/>
                </a:cxn>
                <a:cxn ang="0">
                  <a:pos x="1008" y="397"/>
                </a:cxn>
                <a:cxn ang="0">
                  <a:pos x="1051" y="478"/>
                </a:cxn>
                <a:cxn ang="0">
                  <a:pos x="958" y="621"/>
                </a:cxn>
                <a:cxn ang="0">
                  <a:pos x="914" y="688"/>
                </a:cxn>
                <a:cxn ang="0">
                  <a:pos x="912" y="726"/>
                </a:cxn>
                <a:cxn ang="0">
                  <a:pos x="990" y="805"/>
                </a:cxn>
                <a:cxn ang="0">
                  <a:pos x="1180" y="818"/>
                </a:cxn>
                <a:cxn ang="0">
                  <a:pos x="1268" y="783"/>
                </a:cxn>
                <a:cxn ang="0">
                  <a:pos x="1327" y="721"/>
                </a:cxn>
                <a:cxn ang="0">
                  <a:pos x="1287" y="635"/>
                </a:cxn>
                <a:cxn ang="0">
                  <a:pos x="1177" y="445"/>
                </a:cxn>
                <a:cxn ang="0">
                  <a:pos x="1163" y="413"/>
                </a:cxn>
                <a:cxn ang="0">
                  <a:pos x="1229" y="371"/>
                </a:cxn>
                <a:cxn ang="0">
                  <a:pos x="1186" y="320"/>
                </a:cxn>
                <a:cxn ang="0">
                  <a:pos x="1072" y="309"/>
                </a:cxn>
                <a:cxn ang="0">
                  <a:pos x="970" y="243"/>
                </a:cxn>
                <a:cxn ang="0">
                  <a:pos x="901" y="123"/>
                </a:cxn>
                <a:cxn ang="0">
                  <a:pos x="788" y="61"/>
                </a:cxn>
                <a:cxn ang="0">
                  <a:pos x="744" y="6"/>
                </a:cxn>
                <a:cxn ang="0">
                  <a:pos x="1151" y="410"/>
                </a:cxn>
                <a:cxn ang="0">
                  <a:pos x="1111" y="410"/>
                </a:cxn>
                <a:cxn ang="0">
                  <a:pos x="1218" y="600"/>
                </a:cxn>
                <a:cxn ang="0">
                  <a:pos x="1246" y="651"/>
                </a:cxn>
                <a:cxn ang="0">
                  <a:pos x="1177" y="652"/>
                </a:cxn>
                <a:cxn ang="0">
                  <a:pos x="955" y="676"/>
                </a:cxn>
                <a:cxn ang="0">
                  <a:pos x="934" y="688"/>
                </a:cxn>
                <a:cxn ang="0">
                  <a:pos x="926" y="695"/>
                </a:cxn>
              </a:cxnLst>
              <a:rect l="0" t="0" r="r" b="b"/>
              <a:pathLst>
                <a:path w="1327" h="1153">
                  <a:moveTo>
                    <a:pt x="707" y="0"/>
                  </a:moveTo>
                  <a:lnTo>
                    <a:pt x="693" y="2"/>
                  </a:lnTo>
                  <a:lnTo>
                    <a:pt x="681" y="7"/>
                  </a:lnTo>
                  <a:lnTo>
                    <a:pt x="671" y="15"/>
                  </a:lnTo>
                  <a:lnTo>
                    <a:pt x="661" y="23"/>
                  </a:lnTo>
                  <a:lnTo>
                    <a:pt x="652" y="33"/>
                  </a:lnTo>
                  <a:lnTo>
                    <a:pt x="624" y="65"/>
                  </a:lnTo>
                  <a:lnTo>
                    <a:pt x="614" y="75"/>
                  </a:lnTo>
                  <a:lnTo>
                    <a:pt x="602" y="83"/>
                  </a:lnTo>
                  <a:lnTo>
                    <a:pt x="590" y="90"/>
                  </a:lnTo>
                  <a:lnTo>
                    <a:pt x="575" y="95"/>
                  </a:lnTo>
                  <a:lnTo>
                    <a:pt x="559" y="96"/>
                  </a:lnTo>
                  <a:lnTo>
                    <a:pt x="540" y="95"/>
                  </a:lnTo>
                  <a:lnTo>
                    <a:pt x="538" y="103"/>
                  </a:lnTo>
                  <a:lnTo>
                    <a:pt x="534" y="109"/>
                  </a:lnTo>
                  <a:lnTo>
                    <a:pt x="527" y="116"/>
                  </a:lnTo>
                  <a:lnTo>
                    <a:pt x="517" y="124"/>
                  </a:lnTo>
                  <a:lnTo>
                    <a:pt x="502" y="138"/>
                  </a:lnTo>
                  <a:lnTo>
                    <a:pt x="489" y="154"/>
                  </a:lnTo>
                  <a:lnTo>
                    <a:pt x="479" y="171"/>
                  </a:lnTo>
                  <a:lnTo>
                    <a:pt x="457" y="206"/>
                  </a:lnTo>
                  <a:lnTo>
                    <a:pt x="444" y="222"/>
                  </a:lnTo>
                  <a:lnTo>
                    <a:pt x="429" y="237"/>
                  </a:lnTo>
                  <a:lnTo>
                    <a:pt x="408" y="264"/>
                  </a:lnTo>
                  <a:lnTo>
                    <a:pt x="381" y="287"/>
                  </a:lnTo>
                  <a:lnTo>
                    <a:pt x="352" y="308"/>
                  </a:lnTo>
                  <a:lnTo>
                    <a:pt x="321" y="323"/>
                  </a:lnTo>
                  <a:lnTo>
                    <a:pt x="286" y="335"/>
                  </a:lnTo>
                  <a:lnTo>
                    <a:pt x="251" y="341"/>
                  </a:lnTo>
                  <a:lnTo>
                    <a:pt x="238" y="347"/>
                  </a:lnTo>
                  <a:lnTo>
                    <a:pt x="225" y="352"/>
                  </a:lnTo>
                  <a:lnTo>
                    <a:pt x="211" y="353"/>
                  </a:lnTo>
                  <a:lnTo>
                    <a:pt x="196" y="355"/>
                  </a:lnTo>
                  <a:lnTo>
                    <a:pt x="182" y="356"/>
                  </a:lnTo>
                  <a:lnTo>
                    <a:pt x="168" y="358"/>
                  </a:lnTo>
                  <a:lnTo>
                    <a:pt x="155" y="360"/>
                  </a:lnTo>
                  <a:lnTo>
                    <a:pt x="144" y="365"/>
                  </a:lnTo>
                  <a:lnTo>
                    <a:pt x="135" y="372"/>
                  </a:lnTo>
                  <a:lnTo>
                    <a:pt x="129" y="381"/>
                  </a:lnTo>
                  <a:lnTo>
                    <a:pt x="128" y="395"/>
                  </a:lnTo>
                  <a:lnTo>
                    <a:pt x="129" y="405"/>
                  </a:lnTo>
                  <a:lnTo>
                    <a:pt x="134" y="414"/>
                  </a:lnTo>
                  <a:lnTo>
                    <a:pt x="142" y="420"/>
                  </a:lnTo>
                  <a:lnTo>
                    <a:pt x="150" y="426"/>
                  </a:lnTo>
                  <a:lnTo>
                    <a:pt x="171" y="435"/>
                  </a:lnTo>
                  <a:lnTo>
                    <a:pt x="182" y="440"/>
                  </a:lnTo>
                  <a:lnTo>
                    <a:pt x="189" y="447"/>
                  </a:lnTo>
                  <a:lnTo>
                    <a:pt x="193" y="449"/>
                  </a:lnTo>
                  <a:lnTo>
                    <a:pt x="199" y="454"/>
                  </a:lnTo>
                  <a:lnTo>
                    <a:pt x="205" y="461"/>
                  </a:lnTo>
                  <a:lnTo>
                    <a:pt x="242" y="510"/>
                  </a:lnTo>
                  <a:lnTo>
                    <a:pt x="278" y="560"/>
                  </a:lnTo>
                  <a:lnTo>
                    <a:pt x="311" y="612"/>
                  </a:lnTo>
                  <a:lnTo>
                    <a:pt x="340" y="666"/>
                  </a:lnTo>
                  <a:lnTo>
                    <a:pt x="364" y="721"/>
                  </a:lnTo>
                  <a:lnTo>
                    <a:pt x="348" y="723"/>
                  </a:lnTo>
                  <a:lnTo>
                    <a:pt x="332" y="722"/>
                  </a:lnTo>
                  <a:lnTo>
                    <a:pt x="300" y="715"/>
                  </a:lnTo>
                  <a:lnTo>
                    <a:pt x="285" y="711"/>
                  </a:lnTo>
                  <a:lnTo>
                    <a:pt x="269" y="710"/>
                  </a:lnTo>
                  <a:lnTo>
                    <a:pt x="254" y="713"/>
                  </a:lnTo>
                  <a:lnTo>
                    <a:pt x="239" y="721"/>
                  </a:lnTo>
                  <a:lnTo>
                    <a:pt x="207" y="721"/>
                  </a:lnTo>
                  <a:lnTo>
                    <a:pt x="174" y="722"/>
                  </a:lnTo>
                  <a:lnTo>
                    <a:pt x="142" y="725"/>
                  </a:lnTo>
                  <a:lnTo>
                    <a:pt x="110" y="732"/>
                  </a:lnTo>
                  <a:lnTo>
                    <a:pt x="95" y="737"/>
                  </a:lnTo>
                  <a:lnTo>
                    <a:pt x="82" y="739"/>
                  </a:lnTo>
                  <a:lnTo>
                    <a:pt x="74" y="739"/>
                  </a:lnTo>
                  <a:lnTo>
                    <a:pt x="68" y="738"/>
                  </a:lnTo>
                  <a:lnTo>
                    <a:pt x="66" y="735"/>
                  </a:lnTo>
                  <a:lnTo>
                    <a:pt x="65" y="730"/>
                  </a:lnTo>
                  <a:lnTo>
                    <a:pt x="66" y="723"/>
                  </a:lnTo>
                  <a:lnTo>
                    <a:pt x="69" y="716"/>
                  </a:lnTo>
                  <a:lnTo>
                    <a:pt x="73" y="707"/>
                  </a:lnTo>
                  <a:lnTo>
                    <a:pt x="79" y="697"/>
                  </a:lnTo>
                  <a:lnTo>
                    <a:pt x="84" y="687"/>
                  </a:lnTo>
                  <a:lnTo>
                    <a:pt x="91" y="676"/>
                  </a:lnTo>
                  <a:lnTo>
                    <a:pt x="148" y="569"/>
                  </a:lnTo>
                  <a:lnTo>
                    <a:pt x="205" y="461"/>
                  </a:lnTo>
                  <a:lnTo>
                    <a:pt x="197" y="454"/>
                  </a:lnTo>
                  <a:lnTo>
                    <a:pt x="189" y="447"/>
                  </a:lnTo>
                  <a:lnTo>
                    <a:pt x="181" y="447"/>
                  </a:lnTo>
                  <a:lnTo>
                    <a:pt x="176" y="452"/>
                  </a:lnTo>
                  <a:lnTo>
                    <a:pt x="170" y="460"/>
                  </a:lnTo>
                  <a:lnTo>
                    <a:pt x="164" y="469"/>
                  </a:lnTo>
                  <a:lnTo>
                    <a:pt x="159" y="481"/>
                  </a:lnTo>
                  <a:lnTo>
                    <a:pt x="154" y="493"/>
                  </a:lnTo>
                  <a:lnTo>
                    <a:pt x="148" y="505"/>
                  </a:lnTo>
                  <a:lnTo>
                    <a:pt x="143" y="514"/>
                  </a:lnTo>
                  <a:lnTo>
                    <a:pt x="137" y="521"/>
                  </a:lnTo>
                  <a:lnTo>
                    <a:pt x="103" y="586"/>
                  </a:lnTo>
                  <a:lnTo>
                    <a:pt x="67" y="651"/>
                  </a:lnTo>
                  <a:lnTo>
                    <a:pt x="33" y="715"/>
                  </a:lnTo>
                  <a:lnTo>
                    <a:pt x="0" y="781"/>
                  </a:lnTo>
                  <a:lnTo>
                    <a:pt x="3" y="795"/>
                  </a:lnTo>
                  <a:lnTo>
                    <a:pt x="9" y="806"/>
                  </a:lnTo>
                  <a:lnTo>
                    <a:pt x="19" y="816"/>
                  </a:lnTo>
                  <a:lnTo>
                    <a:pt x="31" y="824"/>
                  </a:lnTo>
                  <a:lnTo>
                    <a:pt x="43" y="830"/>
                  </a:lnTo>
                  <a:lnTo>
                    <a:pt x="71" y="842"/>
                  </a:lnTo>
                  <a:lnTo>
                    <a:pt x="85" y="848"/>
                  </a:lnTo>
                  <a:lnTo>
                    <a:pt x="98" y="855"/>
                  </a:lnTo>
                  <a:lnTo>
                    <a:pt x="132" y="868"/>
                  </a:lnTo>
                  <a:lnTo>
                    <a:pt x="169" y="877"/>
                  </a:lnTo>
                  <a:lnTo>
                    <a:pt x="206" y="881"/>
                  </a:lnTo>
                  <a:lnTo>
                    <a:pt x="243" y="882"/>
                  </a:lnTo>
                  <a:lnTo>
                    <a:pt x="281" y="878"/>
                  </a:lnTo>
                  <a:lnTo>
                    <a:pt x="295" y="875"/>
                  </a:lnTo>
                  <a:lnTo>
                    <a:pt x="310" y="871"/>
                  </a:lnTo>
                  <a:lnTo>
                    <a:pt x="324" y="868"/>
                  </a:lnTo>
                  <a:lnTo>
                    <a:pt x="338" y="864"/>
                  </a:lnTo>
                  <a:lnTo>
                    <a:pt x="352" y="857"/>
                  </a:lnTo>
                  <a:lnTo>
                    <a:pt x="363" y="849"/>
                  </a:lnTo>
                  <a:lnTo>
                    <a:pt x="374" y="840"/>
                  </a:lnTo>
                  <a:lnTo>
                    <a:pt x="381" y="827"/>
                  </a:lnTo>
                  <a:lnTo>
                    <a:pt x="397" y="815"/>
                  </a:lnTo>
                  <a:lnTo>
                    <a:pt x="410" y="802"/>
                  </a:lnTo>
                  <a:lnTo>
                    <a:pt x="419" y="788"/>
                  </a:lnTo>
                  <a:lnTo>
                    <a:pt x="424" y="772"/>
                  </a:lnTo>
                  <a:lnTo>
                    <a:pt x="423" y="755"/>
                  </a:lnTo>
                  <a:lnTo>
                    <a:pt x="416" y="738"/>
                  </a:lnTo>
                  <a:lnTo>
                    <a:pt x="390" y="685"/>
                  </a:lnTo>
                  <a:lnTo>
                    <a:pt x="361" y="633"/>
                  </a:lnTo>
                  <a:lnTo>
                    <a:pt x="331" y="583"/>
                  </a:lnTo>
                  <a:lnTo>
                    <a:pt x="299" y="533"/>
                  </a:lnTo>
                  <a:lnTo>
                    <a:pt x="269" y="483"/>
                  </a:lnTo>
                  <a:lnTo>
                    <a:pt x="239" y="431"/>
                  </a:lnTo>
                  <a:lnTo>
                    <a:pt x="257" y="425"/>
                  </a:lnTo>
                  <a:lnTo>
                    <a:pt x="276" y="423"/>
                  </a:lnTo>
                  <a:lnTo>
                    <a:pt x="296" y="421"/>
                  </a:lnTo>
                  <a:lnTo>
                    <a:pt x="315" y="420"/>
                  </a:lnTo>
                  <a:lnTo>
                    <a:pt x="332" y="417"/>
                  </a:lnTo>
                  <a:lnTo>
                    <a:pt x="349" y="410"/>
                  </a:lnTo>
                  <a:lnTo>
                    <a:pt x="376" y="405"/>
                  </a:lnTo>
                  <a:lnTo>
                    <a:pt x="401" y="396"/>
                  </a:lnTo>
                  <a:lnTo>
                    <a:pt x="423" y="383"/>
                  </a:lnTo>
                  <a:lnTo>
                    <a:pt x="442" y="367"/>
                  </a:lnTo>
                  <a:lnTo>
                    <a:pt x="459" y="349"/>
                  </a:lnTo>
                  <a:lnTo>
                    <a:pt x="473" y="327"/>
                  </a:lnTo>
                  <a:lnTo>
                    <a:pt x="488" y="308"/>
                  </a:lnTo>
                  <a:lnTo>
                    <a:pt x="502" y="288"/>
                  </a:lnTo>
                  <a:lnTo>
                    <a:pt x="515" y="268"/>
                  </a:lnTo>
                  <a:lnTo>
                    <a:pt x="529" y="249"/>
                  </a:lnTo>
                  <a:lnTo>
                    <a:pt x="544" y="230"/>
                  </a:lnTo>
                  <a:lnTo>
                    <a:pt x="563" y="214"/>
                  </a:lnTo>
                  <a:lnTo>
                    <a:pt x="570" y="202"/>
                  </a:lnTo>
                  <a:lnTo>
                    <a:pt x="579" y="194"/>
                  </a:lnTo>
                  <a:lnTo>
                    <a:pt x="587" y="189"/>
                  </a:lnTo>
                  <a:lnTo>
                    <a:pt x="596" y="186"/>
                  </a:lnTo>
                  <a:lnTo>
                    <a:pt x="604" y="188"/>
                  </a:lnTo>
                  <a:lnTo>
                    <a:pt x="612" y="191"/>
                  </a:lnTo>
                  <a:lnTo>
                    <a:pt x="616" y="198"/>
                  </a:lnTo>
                  <a:lnTo>
                    <a:pt x="619" y="208"/>
                  </a:lnTo>
                  <a:lnTo>
                    <a:pt x="619" y="220"/>
                  </a:lnTo>
                  <a:lnTo>
                    <a:pt x="615" y="234"/>
                  </a:lnTo>
                  <a:lnTo>
                    <a:pt x="615" y="326"/>
                  </a:lnTo>
                  <a:lnTo>
                    <a:pt x="611" y="417"/>
                  </a:lnTo>
                  <a:lnTo>
                    <a:pt x="606" y="510"/>
                  </a:lnTo>
                  <a:lnTo>
                    <a:pt x="603" y="601"/>
                  </a:lnTo>
                  <a:lnTo>
                    <a:pt x="604" y="693"/>
                  </a:lnTo>
                  <a:lnTo>
                    <a:pt x="604" y="721"/>
                  </a:lnTo>
                  <a:lnTo>
                    <a:pt x="605" y="750"/>
                  </a:lnTo>
                  <a:lnTo>
                    <a:pt x="605" y="778"/>
                  </a:lnTo>
                  <a:lnTo>
                    <a:pt x="604" y="807"/>
                  </a:lnTo>
                  <a:lnTo>
                    <a:pt x="602" y="835"/>
                  </a:lnTo>
                  <a:lnTo>
                    <a:pt x="598" y="864"/>
                  </a:lnTo>
                  <a:lnTo>
                    <a:pt x="589" y="890"/>
                  </a:lnTo>
                  <a:lnTo>
                    <a:pt x="576" y="916"/>
                  </a:lnTo>
                  <a:lnTo>
                    <a:pt x="557" y="932"/>
                  </a:lnTo>
                  <a:lnTo>
                    <a:pt x="538" y="949"/>
                  </a:lnTo>
                  <a:lnTo>
                    <a:pt x="520" y="967"/>
                  </a:lnTo>
                  <a:lnTo>
                    <a:pt x="504" y="987"/>
                  </a:lnTo>
                  <a:lnTo>
                    <a:pt x="490" y="1008"/>
                  </a:lnTo>
                  <a:lnTo>
                    <a:pt x="480" y="1029"/>
                  </a:lnTo>
                  <a:lnTo>
                    <a:pt x="473" y="1052"/>
                  </a:lnTo>
                  <a:lnTo>
                    <a:pt x="471" y="1076"/>
                  </a:lnTo>
                  <a:lnTo>
                    <a:pt x="471" y="1089"/>
                  </a:lnTo>
                  <a:lnTo>
                    <a:pt x="474" y="1099"/>
                  </a:lnTo>
                  <a:lnTo>
                    <a:pt x="480" y="1107"/>
                  </a:lnTo>
                  <a:lnTo>
                    <a:pt x="488" y="1113"/>
                  </a:lnTo>
                  <a:lnTo>
                    <a:pt x="499" y="1119"/>
                  </a:lnTo>
                  <a:lnTo>
                    <a:pt x="510" y="1122"/>
                  </a:lnTo>
                  <a:lnTo>
                    <a:pt x="547" y="1130"/>
                  </a:lnTo>
                  <a:lnTo>
                    <a:pt x="559" y="1134"/>
                  </a:lnTo>
                  <a:lnTo>
                    <a:pt x="569" y="1138"/>
                  </a:lnTo>
                  <a:lnTo>
                    <a:pt x="595" y="1147"/>
                  </a:lnTo>
                  <a:lnTo>
                    <a:pt x="622" y="1151"/>
                  </a:lnTo>
                  <a:lnTo>
                    <a:pt x="650" y="1153"/>
                  </a:lnTo>
                  <a:lnTo>
                    <a:pt x="678" y="1152"/>
                  </a:lnTo>
                  <a:lnTo>
                    <a:pt x="706" y="1150"/>
                  </a:lnTo>
                  <a:lnTo>
                    <a:pt x="733" y="1148"/>
                  </a:lnTo>
                  <a:lnTo>
                    <a:pt x="777" y="1142"/>
                  </a:lnTo>
                  <a:lnTo>
                    <a:pt x="819" y="1133"/>
                  </a:lnTo>
                  <a:lnTo>
                    <a:pt x="863" y="1121"/>
                  </a:lnTo>
                  <a:lnTo>
                    <a:pt x="876" y="1120"/>
                  </a:lnTo>
                  <a:lnTo>
                    <a:pt x="889" y="1117"/>
                  </a:lnTo>
                  <a:lnTo>
                    <a:pt x="902" y="1112"/>
                  </a:lnTo>
                  <a:lnTo>
                    <a:pt x="914" y="1105"/>
                  </a:lnTo>
                  <a:lnTo>
                    <a:pt x="924" y="1097"/>
                  </a:lnTo>
                  <a:lnTo>
                    <a:pt x="931" y="1087"/>
                  </a:lnTo>
                  <a:lnTo>
                    <a:pt x="934" y="1076"/>
                  </a:lnTo>
                  <a:lnTo>
                    <a:pt x="931" y="1065"/>
                  </a:lnTo>
                  <a:lnTo>
                    <a:pt x="924" y="1052"/>
                  </a:lnTo>
                  <a:lnTo>
                    <a:pt x="916" y="1029"/>
                  </a:lnTo>
                  <a:lnTo>
                    <a:pt x="907" y="1007"/>
                  </a:lnTo>
                  <a:lnTo>
                    <a:pt x="895" y="986"/>
                  </a:lnTo>
                  <a:lnTo>
                    <a:pt x="882" y="966"/>
                  </a:lnTo>
                  <a:lnTo>
                    <a:pt x="867" y="947"/>
                  </a:lnTo>
                  <a:lnTo>
                    <a:pt x="849" y="930"/>
                  </a:lnTo>
                  <a:lnTo>
                    <a:pt x="829" y="916"/>
                  </a:lnTo>
                  <a:lnTo>
                    <a:pt x="806" y="906"/>
                  </a:lnTo>
                  <a:lnTo>
                    <a:pt x="791" y="903"/>
                  </a:lnTo>
                  <a:lnTo>
                    <a:pt x="780" y="899"/>
                  </a:lnTo>
                  <a:lnTo>
                    <a:pt x="772" y="893"/>
                  </a:lnTo>
                  <a:lnTo>
                    <a:pt x="767" y="884"/>
                  </a:lnTo>
                  <a:lnTo>
                    <a:pt x="764" y="874"/>
                  </a:lnTo>
                  <a:lnTo>
                    <a:pt x="763" y="864"/>
                  </a:lnTo>
                  <a:lnTo>
                    <a:pt x="763" y="840"/>
                  </a:lnTo>
                  <a:lnTo>
                    <a:pt x="764" y="827"/>
                  </a:lnTo>
                  <a:lnTo>
                    <a:pt x="764" y="646"/>
                  </a:lnTo>
                  <a:lnTo>
                    <a:pt x="768" y="489"/>
                  </a:lnTo>
                  <a:lnTo>
                    <a:pt x="775" y="331"/>
                  </a:lnTo>
                  <a:lnTo>
                    <a:pt x="775" y="191"/>
                  </a:lnTo>
                  <a:lnTo>
                    <a:pt x="799" y="199"/>
                  </a:lnTo>
                  <a:lnTo>
                    <a:pt x="819" y="211"/>
                  </a:lnTo>
                  <a:lnTo>
                    <a:pt x="836" y="227"/>
                  </a:lnTo>
                  <a:lnTo>
                    <a:pt x="851" y="244"/>
                  </a:lnTo>
                  <a:lnTo>
                    <a:pt x="863" y="264"/>
                  </a:lnTo>
                  <a:lnTo>
                    <a:pt x="870" y="287"/>
                  </a:lnTo>
                  <a:lnTo>
                    <a:pt x="883" y="319"/>
                  </a:lnTo>
                  <a:lnTo>
                    <a:pt x="892" y="334"/>
                  </a:lnTo>
                  <a:lnTo>
                    <a:pt x="901" y="349"/>
                  </a:lnTo>
                  <a:lnTo>
                    <a:pt x="912" y="361"/>
                  </a:lnTo>
                  <a:lnTo>
                    <a:pt x="926" y="373"/>
                  </a:lnTo>
                  <a:lnTo>
                    <a:pt x="942" y="381"/>
                  </a:lnTo>
                  <a:lnTo>
                    <a:pt x="960" y="387"/>
                  </a:lnTo>
                  <a:lnTo>
                    <a:pt x="1008" y="397"/>
                  </a:lnTo>
                  <a:lnTo>
                    <a:pt x="1057" y="406"/>
                  </a:lnTo>
                  <a:lnTo>
                    <a:pt x="1107" y="411"/>
                  </a:lnTo>
                  <a:lnTo>
                    <a:pt x="1099" y="414"/>
                  </a:lnTo>
                  <a:lnTo>
                    <a:pt x="1091" y="419"/>
                  </a:lnTo>
                  <a:lnTo>
                    <a:pt x="1081" y="429"/>
                  </a:lnTo>
                  <a:lnTo>
                    <a:pt x="1066" y="454"/>
                  </a:lnTo>
                  <a:lnTo>
                    <a:pt x="1051" y="478"/>
                  </a:lnTo>
                  <a:lnTo>
                    <a:pt x="1037" y="502"/>
                  </a:lnTo>
                  <a:lnTo>
                    <a:pt x="1020" y="525"/>
                  </a:lnTo>
                  <a:lnTo>
                    <a:pt x="1007" y="543"/>
                  </a:lnTo>
                  <a:lnTo>
                    <a:pt x="995" y="563"/>
                  </a:lnTo>
                  <a:lnTo>
                    <a:pt x="984" y="583"/>
                  </a:lnTo>
                  <a:lnTo>
                    <a:pt x="972" y="602"/>
                  </a:lnTo>
                  <a:lnTo>
                    <a:pt x="958" y="621"/>
                  </a:lnTo>
                  <a:lnTo>
                    <a:pt x="956" y="632"/>
                  </a:lnTo>
                  <a:lnTo>
                    <a:pt x="951" y="643"/>
                  </a:lnTo>
                  <a:lnTo>
                    <a:pt x="943" y="652"/>
                  </a:lnTo>
                  <a:lnTo>
                    <a:pt x="936" y="661"/>
                  </a:lnTo>
                  <a:lnTo>
                    <a:pt x="927" y="670"/>
                  </a:lnTo>
                  <a:lnTo>
                    <a:pt x="920" y="679"/>
                  </a:lnTo>
                  <a:lnTo>
                    <a:pt x="914" y="688"/>
                  </a:lnTo>
                  <a:lnTo>
                    <a:pt x="911" y="699"/>
                  </a:lnTo>
                  <a:lnTo>
                    <a:pt x="912" y="711"/>
                  </a:lnTo>
                  <a:lnTo>
                    <a:pt x="913" y="709"/>
                  </a:lnTo>
                  <a:lnTo>
                    <a:pt x="915" y="706"/>
                  </a:lnTo>
                  <a:lnTo>
                    <a:pt x="916" y="704"/>
                  </a:lnTo>
                  <a:lnTo>
                    <a:pt x="912" y="715"/>
                  </a:lnTo>
                  <a:lnTo>
                    <a:pt x="912" y="726"/>
                  </a:lnTo>
                  <a:lnTo>
                    <a:pt x="914" y="738"/>
                  </a:lnTo>
                  <a:lnTo>
                    <a:pt x="919" y="750"/>
                  </a:lnTo>
                  <a:lnTo>
                    <a:pt x="926" y="761"/>
                  </a:lnTo>
                  <a:lnTo>
                    <a:pt x="934" y="770"/>
                  </a:lnTo>
                  <a:lnTo>
                    <a:pt x="952" y="783"/>
                  </a:lnTo>
                  <a:lnTo>
                    <a:pt x="971" y="795"/>
                  </a:lnTo>
                  <a:lnTo>
                    <a:pt x="990" y="805"/>
                  </a:lnTo>
                  <a:lnTo>
                    <a:pt x="1011" y="812"/>
                  </a:lnTo>
                  <a:lnTo>
                    <a:pt x="1033" y="814"/>
                  </a:lnTo>
                  <a:lnTo>
                    <a:pt x="1061" y="820"/>
                  </a:lnTo>
                  <a:lnTo>
                    <a:pt x="1090" y="822"/>
                  </a:lnTo>
                  <a:lnTo>
                    <a:pt x="1120" y="822"/>
                  </a:lnTo>
                  <a:lnTo>
                    <a:pt x="1178" y="819"/>
                  </a:lnTo>
                  <a:lnTo>
                    <a:pt x="1180" y="818"/>
                  </a:lnTo>
                  <a:lnTo>
                    <a:pt x="1181" y="818"/>
                  </a:lnTo>
                  <a:lnTo>
                    <a:pt x="1194" y="812"/>
                  </a:lnTo>
                  <a:lnTo>
                    <a:pt x="1205" y="808"/>
                  </a:lnTo>
                  <a:lnTo>
                    <a:pt x="1212" y="806"/>
                  </a:lnTo>
                  <a:lnTo>
                    <a:pt x="1219" y="806"/>
                  </a:lnTo>
                  <a:lnTo>
                    <a:pt x="1244" y="796"/>
                  </a:lnTo>
                  <a:lnTo>
                    <a:pt x="1268" y="783"/>
                  </a:lnTo>
                  <a:lnTo>
                    <a:pt x="1287" y="771"/>
                  </a:lnTo>
                  <a:lnTo>
                    <a:pt x="1302" y="759"/>
                  </a:lnTo>
                  <a:lnTo>
                    <a:pt x="1314" y="747"/>
                  </a:lnTo>
                  <a:lnTo>
                    <a:pt x="1319" y="740"/>
                  </a:lnTo>
                  <a:lnTo>
                    <a:pt x="1323" y="733"/>
                  </a:lnTo>
                  <a:lnTo>
                    <a:pt x="1326" y="727"/>
                  </a:lnTo>
                  <a:lnTo>
                    <a:pt x="1327" y="721"/>
                  </a:lnTo>
                  <a:lnTo>
                    <a:pt x="1327" y="714"/>
                  </a:lnTo>
                  <a:lnTo>
                    <a:pt x="1325" y="706"/>
                  </a:lnTo>
                  <a:lnTo>
                    <a:pt x="1321" y="696"/>
                  </a:lnTo>
                  <a:lnTo>
                    <a:pt x="1316" y="685"/>
                  </a:lnTo>
                  <a:lnTo>
                    <a:pt x="1308" y="671"/>
                  </a:lnTo>
                  <a:lnTo>
                    <a:pt x="1299" y="655"/>
                  </a:lnTo>
                  <a:lnTo>
                    <a:pt x="1287" y="635"/>
                  </a:lnTo>
                  <a:lnTo>
                    <a:pt x="1274" y="611"/>
                  </a:lnTo>
                  <a:lnTo>
                    <a:pt x="1259" y="584"/>
                  </a:lnTo>
                  <a:lnTo>
                    <a:pt x="1242" y="551"/>
                  </a:lnTo>
                  <a:lnTo>
                    <a:pt x="1242" y="561"/>
                  </a:lnTo>
                  <a:lnTo>
                    <a:pt x="1226" y="532"/>
                  </a:lnTo>
                  <a:lnTo>
                    <a:pt x="1192" y="474"/>
                  </a:lnTo>
                  <a:lnTo>
                    <a:pt x="1177" y="445"/>
                  </a:lnTo>
                  <a:lnTo>
                    <a:pt x="1164" y="415"/>
                  </a:lnTo>
                  <a:lnTo>
                    <a:pt x="1161" y="415"/>
                  </a:lnTo>
                  <a:lnTo>
                    <a:pt x="1155" y="413"/>
                  </a:lnTo>
                  <a:lnTo>
                    <a:pt x="1159" y="412"/>
                  </a:lnTo>
                  <a:lnTo>
                    <a:pt x="1162" y="410"/>
                  </a:lnTo>
                  <a:lnTo>
                    <a:pt x="1163" y="412"/>
                  </a:lnTo>
                  <a:lnTo>
                    <a:pt x="1163" y="413"/>
                  </a:lnTo>
                  <a:lnTo>
                    <a:pt x="1164" y="415"/>
                  </a:lnTo>
                  <a:lnTo>
                    <a:pt x="1176" y="413"/>
                  </a:lnTo>
                  <a:lnTo>
                    <a:pt x="1189" y="408"/>
                  </a:lnTo>
                  <a:lnTo>
                    <a:pt x="1201" y="400"/>
                  </a:lnTo>
                  <a:lnTo>
                    <a:pt x="1211" y="390"/>
                  </a:lnTo>
                  <a:lnTo>
                    <a:pt x="1220" y="381"/>
                  </a:lnTo>
                  <a:lnTo>
                    <a:pt x="1229" y="371"/>
                  </a:lnTo>
                  <a:lnTo>
                    <a:pt x="1233" y="361"/>
                  </a:lnTo>
                  <a:lnTo>
                    <a:pt x="1232" y="352"/>
                  </a:lnTo>
                  <a:lnTo>
                    <a:pt x="1227" y="343"/>
                  </a:lnTo>
                  <a:lnTo>
                    <a:pt x="1219" y="334"/>
                  </a:lnTo>
                  <a:lnTo>
                    <a:pt x="1209" y="328"/>
                  </a:lnTo>
                  <a:lnTo>
                    <a:pt x="1198" y="322"/>
                  </a:lnTo>
                  <a:lnTo>
                    <a:pt x="1186" y="320"/>
                  </a:lnTo>
                  <a:lnTo>
                    <a:pt x="1174" y="321"/>
                  </a:lnTo>
                  <a:lnTo>
                    <a:pt x="1159" y="315"/>
                  </a:lnTo>
                  <a:lnTo>
                    <a:pt x="1142" y="312"/>
                  </a:lnTo>
                  <a:lnTo>
                    <a:pt x="1125" y="310"/>
                  </a:lnTo>
                  <a:lnTo>
                    <a:pt x="1107" y="310"/>
                  </a:lnTo>
                  <a:lnTo>
                    <a:pt x="1090" y="309"/>
                  </a:lnTo>
                  <a:lnTo>
                    <a:pt x="1072" y="309"/>
                  </a:lnTo>
                  <a:lnTo>
                    <a:pt x="1055" y="308"/>
                  </a:lnTo>
                  <a:lnTo>
                    <a:pt x="1039" y="304"/>
                  </a:lnTo>
                  <a:lnTo>
                    <a:pt x="1024" y="298"/>
                  </a:lnTo>
                  <a:lnTo>
                    <a:pt x="1010" y="289"/>
                  </a:lnTo>
                  <a:lnTo>
                    <a:pt x="998" y="276"/>
                  </a:lnTo>
                  <a:lnTo>
                    <a:pt x="982" y="260"/>
                  </a:lnTo>
                  <a:lnTo>
                    <a:pt x="970" y="243"/>
                  </a:lnTo>
                  <a:lnTo>
                    <a:pt x="960" y="225"/>
                  </a:lnTo>
                  <a:lnTo>
                    <a:pt x="951" y="205"/>
                  </a:lnTo>
                  <a:lnTo>
                    <a:pt x="943" y="186"/>
                  </a:lnTo>
                  <a:lnTo>
                    <a:pt x="935" y="167"/>
                  </a:lnTo>
                  <a:lnTo>
                    <a:pt x="925" y="148"/>
                  </a:lnTo>
                  <a:lnTo>
                    <a:pt x="912" y="131"/>
                  </a:lnTo>
                  <a:lnTo>
                    <a:pt x="901" y="123"/>
                  </a:lnTo>
                  <a:lnTo>
                    <a:pt x="886" y="115"/>
                  </a:lnTo>
                  <a:lnTo>
                    <a:pt x="856" y="103"/>
                  </a:lnTo>
                  <a:lnTo>
                    <a:pt x="845" y="95"/>
                  </a:lnTo>
                  <a:lnTo>
                    <a:pt x="815" y="83"/>
                  </a:lnTo>
                  <a:lnTo>
                    <a:pt x="803" y="77"/>
                  </a:lnTo>
                  <a:lnTo>
                    <a:pt x="795" y="69"/>
                  </a:lnTo>
                  <a:lnTo>
                    <a:pt x="788" y="61"/>
                  </a:lnTo>
                  <a:lnTo>
                    <a:pt x="783" y="52"/>
                  </a:lnTo>
                  <a:lnTo>
                    <a:pt x="778" y="43"/>
                  </a:lnTo>
                  <a:lnTo>
                    <a:pt x="773" y="34"/>
                  </a:lnTo>
                  <a:lnTo>
                    <a:pt x="769" y="26"/>
                  </a:lnTo>
                  <a:lnTo>
                    <a:pt x="762" y="18"/>
                  </a:lnTo>
                  <a:lnTo>
                    <a:pt x="754" y="11"/>
                  </a:lnTo>
                  <a:lnTo>
                    <a:pt x="744" y="6"/>
                  </a:lnTo>
                  <a:lnTo>
                    <a:pt x="730" y="1"/>
                  </a:lnTo>
                  <a:lnTo>
                    <a:pt x="713" y="0"/>
                  </a:lnTo>
                  <a:lnTo>
                    <a:pt x="707" y="0"/>
                  </a:lnTo>
                  <a:close/>
                  <a:moveTo>
                    <a:pt x="1112" y="410"/>
                  </a:moveTo>
                  <a:lnTo>
                    <a:pt x="1116" y="410"/>
                  </a:lnTo>
                  <a:lnTo>
                    <a:pt x="1124" y="412"/>
                  </a:lnTo>
                  <a:lnTo>
                    <a:pt x="1151" y="410"/>
                  </a:lnTo>
                  <a:lnTo>
                    <a:pt x="1154" y="413"/>
                  </a:lnTo>
                  <a:lnTo>
                    <a:pt x="1143" y="414"/>
                  </a:lnTo>
                  <a:lnTo>
                    <a:pt x="1132" y="413"/>
                  </a:lnTo>
                  <a:lnTo>
                    <a:pt x="1115" y="411"/>
                  </a:lnTo>
                  <a:lnTo>
                    <a:pt x="1108" y="411"/>
                  </a:lnTo>
                  <a:lnTo>
                    <a:pt x="1109" y="411"/>
                  </a:lnTo>
                  <a:lnTo>
                    <a:pt x="1111" y="410"/>
                  </a:lnTo>
                  <a:lnTo>
                    <a:pt x="1112" y="410"/>
                  </a:lnTo>
                  <a:close/>
                  <a:moveTo>
                    <a:pt x="1117" y="431"/>
                  </a:moveTo>
                  <a:lnTo>
                    <a:pt x="1145" y="469"/>
                  </a:lnTo>
                  <a:lnTo>
                    <a:pt x="1171" y="510"/>
                  </a:lnTo>
                  <a:lnTo>
                    <a:pt x="1194" y="550"/>
                  </a:lnTo>
                  <a:lnTo>
                    <a:pt x="1216" y="592"/>
                  </a:lnTo>
                  <a:lnTo>
                    <a:pt x="1218" y="600"/>
                  </a:lnTo>
                  <a:lnTo>
                    <a:pt x="1221" y="608"/>
                  </a:lnTo>
                  <a:lnTo>
                    <a:pt x="1224" y="615"/>
                  </a:lnTo>
                  <a:lnTo>
                    <a:pt x="1229" y="623"/>
                  </a:lnTo>
                  <a:lnTo>
                    <a:pt x="1235" y="631"/>
                  </a:lnTo>
                  <a:lnTo>
                    <a:pt x="1239" y="639"/>
                  </a:lnTo>
                  <a:lnTo>
                    <a:pt x="1243" y="645"/>
                  </a:lnTo>
                  <a:lnTo>
                    <a:pt x="1246" y="651"/>
                  </a:lnTo>
                  <a:lnTo>
                    <a:pt x="1247" y="657"/>
                  </a:lnTo>
                  <a:lnTo>
                    <a:pt x="1246" y="660"/>
                  </a:lnTo>
                  <a:lnTo>
                    <a:pt x="1242" y="662"/>
                  </a:lnTo>
                  <a:lnTo>
                    <a:pt x="1236" y="663"/>
                  </a:lnTo>
                  <a:lnTo>
                    <a:pt x="1226" y="662"/>
                  </a:lnTo>
                  <a:lnTo>
                    <a:pt x="1212" y="659"/>
                  </a:lnTo>
                  <a:lnTo>
                    <a:pt x="1177" y="652"/>
                  </a:lnTo>
                  <a:lnTo>
                    <a:pt x="1142" y="650"/>
                  </a:lnTo>
                  <a:lnTo>
                    <a:pt x="1105" y="650"/>
                  </a:lnTo>
                  <a:lnTo>
                    <a:pt x="1034" y="655"/>
                  </a:lnTo>
                  <a:lnTo>
                    <a:pt x="1011" y="659"/>
                  </a:lnTo>
                  <a:lnTo>
                    <a:pt x="989" y="663"/>
                  </a:lnTo>
                  <a:lnTo>
                    <a:pt x="968" y="668"/>
                  </a:lnTo>
                  <a:lnTo>
                    <a:pt x="955" y="676"/>
                  </a:lnTo>
                  <a:lnTo>
                    <a:pt x="942" y="683"/>
                  </a:lnTo>
                  <a:lnTo>
                    <a:pt x="939" y="688"/>
                  </a:lnTo>
                  <a:lnTo>
                    <a:pt x="935" y="691"/>
                  </a:lnTo>
                  <a:lnTo>
                    <a:pt x="931" y="692"/>
                  </a:lnTo>
                  <a:lnTo>
                    <a:pt x="928" y="693"/>
                  </a:lnTo>
                  <a:lnTo>
                    <a:pt x="926" y="695"/>
                  </a:lnTo>
                  <a:lnTo>
                    <a:pt x="934" y="688"/>
                  </a:lnTo>
                  <a:lnTo>
                    <a:pt x="942" y="683"/>
                  </a:lnTo>
                  <a:lnTo>
                    <a:pt x="955" y="674"/>
                  </a:lnTo>
                  <a:lnTo>
                    <a:pt x="968" y="668"/>
                  </a:lnTo>
                  <a:lnTo>
                    <a:pt x="976" y="662"/>
                  </a:lnTo>
                  <a:lnTo>
                    <a:pt x="984" y="655"/>
                  </a:lnTo>
                  <a:lnTo>
                    <a:pt x="1117" y="431"/>
                  </a:lnTo>
                  <a:close/>
                  <a:moveTo>
                    <a:pt x="926" y="695"/>
                  </a:moveTo>
                  <a:lnTo>
                    <a:pt x="923" y="697"/>
                  </a:lnTo>
                  <a:lnTo>
                    <a:pt x="917" y="704"/>
                  </a:lnTo>
                  <a:lnTo>
                    <a:pt x="923" y="696"/>
                  </a:lnTo>
                  <a:lnTo>
                    <a:pt x="926" y="6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Scales-front"/>
            <p:cNvGrpSpPr/>
            <p:nvPr/>
          </p:nvGrpSpPr>
          <p:grpSpPr>
            <a:xfrm>
              <a:off x="6864022" y="3557759"/>
              <a:ext cx="950255" cy="920941"/>
              <a:chOff x="5626100" y="5730875"/>
              <a:chExt cx="617538" cy="598488"/>
            </a:xfrm>
          </p:grpSpPr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5918200" y="5730875"/>
                <a:ext cx="73025" cy="36513"/>
              </a:xfrm>
              <a:custGeom>
                <a:avLst/>
                <a:gdLst/>
                <a:ahLst/>
                <a:cxnLst>
                  <a:cxn ang="0">
                    <a:pos x="92" y="22"/>
                  </a:cxn>
                  <a:cxn ang="0">
                    <a:pos x="90" y="32"/>
                  </a:cxn>
                  <a:cxn ang="0">
                    <a:pos x="84" y="40"/>
                  </a:cxn>
                  <a:cxn ang="0">
                    <a:pos x="76" y="45"/>
                  </a:cxn>
                  <a:cxn ang="0">
                    <a:pos x="66" y="46"/>
                  </a:cxn>
                  <a:cxn ang="0">
                    <a:pos x="56" y="46"/>
                  </a:cxn>
                  <a:cxn ang="0">
                    <a:pos x="46" y="46"/>
                  </a:cxn>
                  <a:cxn ang="0">
                    <a:pos x="36" y="46"/>
                  </a:cxn>
                  <a:cxn ang="0">
                    <a:pos x="25" y="45"/>
                  </a:cxn>
                  <a:cxn ang="0">
                    <a:pos x="16" y="42"/>
                  </a:cxn>
                  <a:cxn ang="0">
                    <a:pos x="9" y="37"/>
                  </a:cxn>
                  <a:cxn ang="0">
                    <a:pos x="3" y="30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5" y="0"/>
                  </a:cxn>
                  <a:cxn ang="0">
                    <a:pos x="45" y="1"/>
                  </a:cxn>
                  <a:cxn ang="0">
                    <a:pos x="53" y="3"/>
                  </a:cxn>
                  <a:cxn ang="0">
                    <a:pos x="62" y="5"/>
                  </a:cxn>
                  <a:cxn ang="0">
                    <a:pos x="69" y="9"/>
                  </a:cxn>
                  <a:cxn ang="0">
                    <a:pos x="77" y="12"/>
                  </a:cxn>
                  <a:cxn ang="0">
                    <a:pos x="84" y="17"/>
                  </a:cxn>
                  <a:cxn ang="0">
                    <a:pos x="92" y="22"/>
                  </a:cxn>
                </a:cxnLst>
                <a:rect l="0" t="0" r="r" b="b"/>
                <a:pathLst>
                  <a:path w="92" h="46">
                    <a:moveTo>
                      <a:pt x="92" y="22"/>
                    </a:moveTo>
                    <a:lnTo>
                      <a:pt x="90" y="32"/>
                    </a:lnTo>
                    <a:lnTo>
                      <a:pt x="84" y="40"/>
                    </a:lnTo>
                    <a:lnTo>
                      <a:pt x="76" y="45"/>
                    </a:lnTo>
                    <a:lnTo>
                      <a:pt x="66" y="46"/>
                    </a:lnTo>
                    <a:lnTo>
                      <a:pt x="56" y="46"/>
                    </a:lnTo>
                    <a:lnTo>
                      <a:pt x="46" y="46"/>
                    </a:lnTo>
                    <a:lnTo>
                      <a:pt x="36" y="46"/>
                    </a:lnTo>
                    <a:lnTo>
                      <a:pt x="25" y="45"/>
                    </a:lnTo>
                    <a:lnTo>
                      <a:pt x="16" y="42"/>
                    </a:lnTo>
                    <a:lnTo>
                      <a:pt x="9" y="37"/>
                    </a:lnTo>
                    <a:lnTo>
                      <a:pt x="3" y="30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62" y="5"/>
                    </a:lnTo>
                    <a:lnTo>
                      <a:pt x="69" y="9"/>
                    </a:lnTo>
                    <a:lnTo>
                      <a:pt x="77" y="12"/>
                    </a:lnTo>
                    <a:lnTo>
                      <a:pt x="84" y="17"/>
                    </a:lnTo>
                    <a:lnTo>
                      <a:pt x="92" y="2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5676900" y="5772150"/>
                <a:ext cx="528638" cy="163513"/>
              </a:xfrm>
              <a:custGeom>
                <a:avLst/>
                <a:gdLst/>
                <a:ahLst/>
                <a:cxnLst>
                  <a:cxn ang="0">
                    <a:pos x="463" y="36"/>
                  </a:cxn>
                  <a:cxn ang="0">
                    <a:pos x="485" y="72"/>
                  </a:cxn>
                  <a:cxn ang="0">
                    <a:pos x="504" y="109"/>
                  </a:cxn>
                  <a:cxn ang="0">
                    <a:pos x="529" y="140"/>
                  </a:cxn>
                  <a:cxn ang="0">
                    <a:pos x="559" y="159"/>
                  </a:cxn>
                  <a:cxn ang="0">
                    <a:pos x="587" y="168"/>
                  </a:cxn>
                  <a:cxn ang="0">
                    <a:pos x="617" y="171"/>
                  </a:cxn>
                  <a:cxn ang="0">
                    <a:pos x="649" y="172"/>
                  </a:cxn>
                  <a:cxn ang="0">
                    <a:pos x="664" y="182"/>
                  </a:cxn>
                  <a:cxn ang="0">
                    <a:pos x="646" y="189"/>
                  </a:cxn>
                  <a:cxn ang="0">
                    <a:pos x="620" y="190"/>
                  </a:cxn>
                  <a:cxn ang="0">
                    <a:pos x="584" y="191"/>
                  </a:cxn>
                  <a:cxn ang="0">
                    <a:pos x="549" y="189"/>
                  </a:cxn>
                  <a:cxn ang="0">
                    <a:pos x="519" y="177"/>
                  </a:cxn>
                  <a:cxn ang="0">
                    <a:pos x="492" y="146"/>
                  </a:cxn>
                  <a:cxn ang="0">
                    <a:pos x="464" y="101"/>
                  </a:cxn>
                  <a:cxn ang="0">
                    <a:pos x="432" y="59"/>
                  </a:cxn>
                  <a:cxn ang="0">
                    <a:pos x="389" y="34"/>
                  </a:cxn>
                  <a:cxn ang="0">
                    <a:pos x="346" y="30"/>
                  </a:cxn>
                  <a:cxn ang="0">
                    <a:pos x="309" y="31"/>
                  </a:cxn>
                  <a:cxn ang="0">
                    <a:pos x="274" y="36"/>
                  </a:cxn>
                  <a:cxn ang="0">
                    <a:pos x="245" y="55"/>
                  </a:cxn>
                  <a:cxn ang="0">
                    <a:pos x="223" y="91"/>
                  </a:cxn>
                  <a:cxn ang="0">
                    <a:pos x="195" y="133"/>
                  </a:cxn>
                  <a:cxn ang="0">
                    <a:pos x="158" y="169"/>
                  </a:cxn>
                  <a:cxn ang="0">
                    <a:pos x="114" y="193"/>
                  </a:cxn>
                  <a:cxn ang="0">
                    <a:pos x="77" y="199"/>
                  </a:cxn>
                  <a:cxn ang="0">
                    <a:pos x="55" y="201"/>
                  </a:cxn>
                  <a:cxn ang="0">
                    <a:pos x="34" y="205"/>
                  </a:cxn>
                  <a:cxn ang="0">
                    <a:pos x="15" y="207"/>
                  </a:cxn>
                  <a:cxn ang="0">
                    <a:pos x="2" y="204"/>
                  </a:cxn>
                  <a:cxn ang="0">
                    <a:pos x="0" y="198"/>
                  </a:cxn>
                  <a:cxn ang="0">
                    <a:pos x="15" y="194"/>
                  </a:cxn>
                  <a:cxn ang="0">
                    <a:pos x="40" y="191"/>
                  </a:cxn>
                  <a:cxn ang="0">
                    <a:pos x="66" y="186"/>
                  </a:cxn>
                  <a:cxn ang="0">
                    <a:pos x="90" y="179"/>
                  </a:cxn>
                  <a:cxn ang="0">
                    <a:pos x="114" y="169"/>
                  </a:cxn>
                  <a:cxn ang="0">
                    <a:pos x="137" y="156"/>
                  </a:cxn>
                  <a:cxn ang="0">
                    <a:pos x="159" y="141"/>
                  </a:cxn>
                  <a:cxn ang="0">
                    <a:pos x="179" y="123"/>
                  </a:cxn>
                  <a:cxn ang="0">
                    <a:pos x="200" y="96"/>
                  </a:cxn>
                  <a:cxn ang="0">
                    <a:pos x="221" y="61"/>
                  </a:cxn>
                  <a:cxn ang="0">
                    <a:pos x="243" y="30"/>
                  </a:cxn>
                  <a:cxn ang="0">
                    <a:pos x="273" y="6"/>
                  </a:cxn>
                  <a:cxn ang="0">
                    <a:pos x="312" y="11"/>
                  </a:cxn>
                  <a:cxn ang="0">
                    <a:pos x="351" y="13"/>
                  </a:cxn>
                  <a:cxn ang="0">
                    <a:pos x="392" y="6"/>
                  </a:cxn>
                  <a:cxn ang="0">
                    <a:pos x="431" y="9"/>
                  </a:cxn>
                </a:cxnLst>
                <a:rect l="0" t="0" r="r" b="b"/>
                <a:pathLst>
                  <a:path w="665" h="207">
                    <a:moveTo>
                      <a:pt x="449" y="20"/>
                    </a:moveTo>
                    <a:lnTo>
                      <a:pt x="463" y="36"/>
                    </a:lnTo>
                    <a:lnTo>
                      <a:pt x="475" y="54"/>
                    </a:lnTo>
                    <a:lnTo>
                      <a:pt x="485" y="72"/>
                    </a:lnTo>
                    <a:lnTo>
                      <a:pt x="494" y="91"/>
                    </a:lnTo>
                    <a:lnTo>
                      <a:pt x="504" y="109"/>
                    </a:lnTo>
                    <a:lnTo>
                      <a:pt x="515" y="125"/>
                    </a:lnTo>
                    <a:lnTo>
                      <a:pt x="529" y="140"/>
                    </a:lnTo>
                    <a:lnTo>
                      <a:pt x="545" y="152"/>
                    </a:lnTo>
                    <a:lnTo>
                      <a:pt x="559" y="159"/>
                    </a:lnTo>
                    <a:lnTo>
                      <a:pt x="573" y="163"/>
                    </a:lnTo>
                    <a:lnTo>
                      <a:pt x="587" y="168"/>
                    </a:lnTo>
                    <a:lnTo>
                      <a:pt x="602" y="170"/>
                    </a:lnTo>
                    <a:lnTo>
                      <a:pt x="617" y="171"/>
                    </a:lnTo>
                    <a:lnTo>
                      <a:pt x="633" y="172"/>
                    </a:lnTo>
                    <a:lnTo>
                      <a:pt x="649" y="172"/>
                    </a:lnTo>
                    <a:lnTo>
                      <a:pt x="665" y="171"/>
                    </a:lnTo>
                    <a:lnTo>
                      <a:pt x="664" y="182"/>
                    </a:lnTo>
                    <a:lnTo>
                      <a:pt x="657" y="186"/>
                    </a:lnTo>
                    <a:lnTo>
                      <a:pt x="646" y="189"/>
                    </a:lnTo>
                    <a:lnTo>
                      <a:pt x="637" y="189"/>
                    </a:lnTo>
                    <a:lnTo>
                      <a:pt x="620" y="190"/>
                    </a:lnTo>
                    <a:lnTo>
                      <a:pt x="603" y="191"/>
                    </a:lnTo>
                    <a:lnTo>
                      <a:pt x="584" y="191"/>
                    </a:lnTo>
                    <a:lnTo>
                      <a:pt x="566" y="191"/>
                    </a:lnTo>
                    <a:lnTo>
                      <a:pt x="549" y="189"/>
                    </a:lnTo>
                    <a:lnTo>
                      <a:pt x="532" y="184"/>
                    </a:lnTo>
                    <a:lnTo>
                      <a:pt x="519" y="177"/>
                    </a:lnTo>
                    <a:lnTo>
                      <a:pt x="507" y="167"/>
                    </a:lnTo>
                    <a:lnTo>
                      <a:pt x="492" y="146"/>
                    </a:lnTo>
                    <a:lnTo>
                      <a:pt x="478" y="124"/>
                    </a:lnTo>
                    <a:lnTo>
                      <a:pt x="464" y="101"/>
                    </a:lnTo>
                    <a:lnTo>
                      <a:pt x="449" y="79"/>
                    </a:lnTo>
                    <a:lnTo>
                      <a:pt x="432" y="59"/>
                    </a:lnTo>
                    <a:lnTo>
                      <a:pt x="413" y="45"/>
                    </a:lnTo>
                    <a:lnTo>
                      <a:pt x="389" y="34"/>
                    </a:lnTo>
                    <a:lnTo>
                      <a:pt x="363" y="30"/>
                    </a:lnTo>
                    <a:lnTo>
                      <a:pt x="346" y="30"/>
                    </a:lnTo>
                    <a:lnTo>
                      <a:pt x="327" y="30"/>
                    </a:lnTo>
                    <a:lnTo>
                      <a:pt x="309" y="31"/>
                    </a:lnTo>
                    <a:lnTo>
                      <a:pt x="290" y="32"/>
                    </a:lnTo>
                    <a:lnTo>
                      <a:pt x="274" y="36"/>
                    </a:lnTo>
                    <a:lnTo>
                      <a:pt x="259" y="45"/>
                    </a:lnTo>
                    <a:lnTo>
                      <a:pt x="245" y="55"/>
                    </a:lnTo>
                    <a:lnTo>
                      <a:pt x="235" y="70"/>
                    </a:lnTo>
                    <a:lnTo>
                      <a:pt x="223" y="91"/>
                    </a:lnTo>
                    <a:lnTo>
                      <a:pt x="210" y="112"/>
                    </a:lnTo>
                    <a:lnTo>
                      <a:pt x="195" y="133"/>
                    </a:lnTo>
                    <a:lnTo>
                      <a:pt x="177" y="153"/>
                    </a:lnTo>
                    <a:lnTo>
                      <a:pt x="158" y="169"/>
                    </a:lnTo>
                    <a:lnTo>
                      <a:pt x="137" y="183"/>
                    </a:lnTo>
                    <a:lnTo>
                      <a:pt x="114" y="193"/>
                    </a:lnTo>
                    <a:lnTo>
                      <a:pt x="87" y="198"/>
                    </a:lnTo>
                    <a:lnTo>
                      <a:pt x="77" y="199"/>
                    </a:lnTo>
                    <a:lnTo>
                      <a:pt x="66" y="200"/>
                    </a:lnTo>
                    <a:lnTo>
                      <a:pt x="55" y="201"/>
                    </a:lnTo>
                    <a:lnTo>
                      <a:pt x="45" y="204"/>
                    </a:lnTo>
                    <a:lnTo>
                      <a:pt x="34" y="205"/>
                    </a:lnTo>
                    <a:lnTo>
                      <a:pt x="24" y="206"/>
                    </a:lnTo>
                    <a:lnTo>
                      <a:pt x="15" y="207"/>
                    </a:lnTo>
                    <a:lnTo>
                      <a:pt x="4" y="207"/>
                    </a:lnTo>
                    <a:lnTo>
                      <a:pt x="2" y="204"/>
                    </a:lnTo>
                    <a:lnTo>
                      <a:pt x="1" y="200"/>
                    </a:lnTo>
                    <a:lnTo>
                      <a:pt x="0" y="198"/>
                    </a:lnTo>
                    <a:lnTo>
                      <a:pt x="2" y="194"/>
                    </a:lnTo>
                    <a:lnTo>
                      <a:pt x="15" y="194"/>
                    </a:lnTo>
                    <a:lnTo>
                      <a:pt x="28" y="193"/>
                    </a:lnTo>
                    <a:lnTo>
                      <a:pt x="40" y="191"/>
                    </a:lnTo>
                    <a:lnTo>
                      <a:pt x="53" y="189"/>
                    </a:lnTo>
                    <a:lnTo>
                      <a:pt x="66" y="186"/>
                    </a:lnTo>
                    <a:lnTo>
                      <a:pt x="78" y="183"/>
                    </a:lnTo>
                    <a:lnTo>
                      <a:pt x="90" y="179"/>
                    </a:lnTo>
                    <a:lnTo>
                      <a:pt x="102" y="174"/>
                    </a:lnTo>
                    <a:lnTo>
                      <a:pt x="114" y="169"/>
                    </a:lnTo>
                    <a:lnTo>
                      <a:pt x="126" y="163"/>
                    </a:lnTo>
                    <a:lnTo>
                      <a:pt x="137" y="156"/>
                    </a:lnTo>
                    <a:lnTo>
                      <a:pt x="149" y="149"/>
                    </a:lnTo>
                    <a:lnTo>
                      <a:pt x="159" y="141"/>
                    </a:lnTo>
                    <a:lnTo>
                      <a:pt x="169" y="132"/>
                    </a:lnTo>
                    <a:lnTo>
                      <a:pt x="179" y="123"/>
                    </a:lnTo>
                    <a:lnTo>
                      <a:pt x="188" y="112"/>
                    </a:lnTo>
                    <a:lnTo>
                      <a:pt x="200" y="96"/>
                    </a:lnTo>
                    <a:lnTo>
                      <a:pt x="211" y="78"/>
                    </a:lnTo>
                    <a:lnTo>
                      <a:pt x="221" y="61"/>
                    </a:lnTo>
                    <a:lnTo>
                      <a:pt x="232" y="45"/>
                    </a:lnTo>
                    <a:lnTo>
                      <a:pt x="243" y="30"/>
                    </a:lnTo>
                    <a:lnTo>
                      <a:pt x="257" y="16"/>
                    </a:lnTo>
                    <a:lnTo>
                      <a:pt x="273" y="6"/>
                    </a:lnTo>
                    <a:lnTo>
                      <a:pt x="293" y="0"/>
                    </a:lnTo>
                    <a:lnTo>
                      <a:pt x="312" y="11"/>
                    </a:lnTo>
                    <a:lnTo>
                      <a:pt x="332" y="15"/>
                    </a:lnTo>
                    <a:lnTo>
                      <a:pt x="351" y="13"/>
                    </a:lnTo>
                    <a:lnTo>
                      <a:pt x="372" y="10"/>
                    </a:lnTo>
                    <a:lnTo>
                      <a:pt x="392" y="6"/>
                    </a:lnTo>
                    <a:lnTo>
                      <a:pt x="413" y="5"/>
                    </a:lnTo>
                    <a:lnTo>
                      <a:pt x="431" y="9"/>
                    </a:lnTo>
                    <a:lnTo>
                      <a:pt x="449" y="2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5918200" y="5811838"/>
                <a:ext cx="53975" cy="395288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68" y="126"/>
                  </a:cxn>
                  <a:cxn ang="0">
                    <a:pos x="66" y="249"/>
                  </a:cxn>
                  <a:cxn ang="0">
                    <a:pos x="63" y="372"/>
                  </a:cxn>
                  <a:cxn ang="0">
                    <a:pos x="66" y="493"/>
                  </a:cxn>
                  <a:cxn ang="0">
                    <a:pos x="60" y="496"/>
                  </a:cxn>
                  <a:cxn ang="0">
                    <a:pos x="53" y="497"/>
                  </a:cxn>
                  <a:cxn ang="0">
                    <a:pos x="46" y="498"/>
                  </a:cxn>
                  <a:cxn ang="0">
                    <a:pos x="38" y="498"/>
                  </a:cxn>
                  <a:cxn ang="0">
                    <a:pos x="31" y="498"/>
                  </a:cxn>
                  <a:cxn ang="0">
                    <a:pos x="23" y="497"/>
                  </a:cxn>
                  <a:cxn ang="0">
                    <a:pos x="16" y="496"/>
                  </a:cxn>
                  <a:cxn ang="0">
                    <a:pos x="9" y="496"/>
                  </a:cxn>
                  <a:cxn ang="0">
                    <a:pos x="5" y="484"/>
                  </a:cxn>
                  <a:cxn ang="0">
                    <a:pos x="0" y="365"/>
                  </a:cxn>
                  <a:cxn ang="0">
                    <a:pos x="6" y="245"/>
                  </a:cxn>
                  <a:cxn ang="0">
                    <a:pos x="12" y="122"/>
                  </a:cxn>
                  <a:cxn ang="0">
                    <a:pos x="13" y="0"/>
                  </a:cxn>
                  <a:cxn ang="0">
                    <a:pos x="66" y="1"/>
                  </a:cxn>
                </a:cxnLst>
                <a:rect l="0" t="0" r="r" b="b"/>
                <a:pathLst>
                  <a:path w="68" h="498">
                    <a:moveTo>
                      <a:pt x="66" y="1"/>
                    </a:moveTo>
                    <a:lnTo>
                      <a:pt x="68" y="126"/>
                    </a:lnTo>
                    <a:lnTo>
                      <a:pt x="66" y="249"/>
                    </a:lnTo>
                    <a:lnTo>
                      <a:pt x="63" y="372"/>
                    </a:lnTo>
                    <a:lnTo>
                      <a:pt x="66" y="493"/>
                    </a:lnTo>
                    <a:lnTo>
                      <a:pt x="60" y="496"/>
                    </a:lnTo>
                    <a:lnTo>
                      <a:pt x="53" y="497"/>
                    </a:lnTo>
                    <a:lnTo>
                      <a:pt x="46" y="498"/>
                    </a:lnTo>
                    <a:lnTo>
                      <a:pt x="38" y="498"/>
                    </a:lnTo>
                    <a:lnTo>
                      <a:pt x="31" y="498"/>
                    </a:lnTo>
                    <a:lnTo>
                      <a:pt x="23" y="497"/>
                    </a:lnTo>
                    <a:lnTo>
                      <a:pt x="16" y="496"/>
                    </a:lnTo>
                    <a:lnTo>
                      <a:pt x="9" y="496"/>
                    </a:lnTo>
                    <a:lnTo>
                      <a:pt x="5" y="484"/>
                    </a:lnTo>
                    <a:lnTo>
                      <a:pt x="0" y="365"/>
                    </a:lnTo>
                    <a:lnTo>
                      <a:pt x="6" y="245"/>
                    </a:lnTo>
                    <a:lnTo>
                      <a:pt x="12" y="122"/>
                    </a:lnTo>
                    <a:lnTo>
                      <a:pt x="13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6094413" y="6091238"/>
                <a:ext cx="131763" cy="20638"/>
              </a:xfrm>
              <a:custGeom>
                <a:avLst/>
                <a:gdLst/>
                <a:ahLst/>
                <a:cxnLst>
                  <a:cxn ang="0">
                    <a:pos x="165" y="5"/>
                  </a:cxn>
                  <a:cxn ang="0">
                    <a:pos x="146" y="11"/>
                  </a:cxn>
                  <a:cxn ang="0">
                    <a:pos x="126" y="17"/>
                  </a:cxn>
                  <a:cxn ang="0">
                    <a:pos x="105" y="20"/>
                  </a:cxn>
                  <a:cxn ang="0">
                    <a:pos x="85" y="23"/>
                  </a:cxn>
                  <a:cxn ang="0">
                    <a:pos x="63" y="25"/>
                  </a:cxn>
                  <a:cxn ang="0">
                    <a:pos x="42" y="24"/>
                  </a:cxn>
                  <a:cxn ang="0">
                    <a:pos x="21" y="23"/>
                  </a:cxn>
                  <a:cxn ang="0">
                    <a:pos x="0" y="19"/>
                  </a:cxn>
                  <a:cxn ang="0">
                    <a:pos x="19" y="11"/>
                  </a:cxn>
                  <a:cxn ang="0">
                    <a:pos x="38" y="5"/>
                  </a:cxn>
                  <a:cxn ang="0">
                    <a:pos x="59" y="2"/>
                  </a:cxn>
                  <a:cxn ang="0">
                    <a:pos x="80" y="0"/>
                  </a:cxn>
                  <a:cxn ang="0">
                    <a:pos x="102" y="0"/>
                  </a:cxn>
                  <a:cxn ang="0">
                    <a:pos x="124" y="1"/>
                  </a:cxn>
                  <a:cxn ang="0">
                    <a:pos x="145" y="2"/>
                  </a:cxn>
                  <a:cxn ang="0">
                    <a:pos x="165" y="5"/>
                  </a:cxn>
                </a:cxnLst>
                <a:rect l="0" t="0" r="r" b="b"/>
                <a:pathLst>
                  <a:path w="165" h="25">
                    <a:moveTo>
                      <a:pt x="165" y="5"/>
                    </a:moveTo>
                    <a:lnTo>
                      <a:pt x="146" y="11"/>
                    </a:lnTo>
                    <a:lnTo>
                      <a:pt x="126" y="17"/>
                    </a:lnTo>
                    <a:lnTo>
                      <a:pt x="105" y="20"/>
                    </a:lnTo>
                    <a:lnTo>
                      <a:pt x="85" y="23"/>
                    </a:lnTo>
                    <a:lnTo>
                      <a:pt x="63" y="25"/>
                    </a:lnTo>
                    <a:lnTo>
                      <a:pt x="42" y="24"/>
                    </a:lnTo>
                    <a:lnTo>
                      <a:pt x="21" y="23"/>
                    </a:lnTo>
                    <a:lnTo>
                      <a:pt x="0" y="19"/>
                    </a:lnTo>
                    <a:lnTo>
                      <a:pt x="19" y="11"/>
                    </a:lnTo>
                    <a:lnTo>
                      <a:pt x="38" y="5"/>
                    </a:lnTo>
                    <a:lnTo>
                      <a:pt x="59" y="2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124" y="1"/>
                    </a:lnTo>
                    <a:lnTo>
                      <a:pt x="145" y="2"/>
                    </a:lnTo>
                    <a:lnTo>
                      <a:pt x="165" y="5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6083300" y="6107113"/>
                <a:ext cx="160338" cy="42863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99" y="11"/>
                  </a:cxn>
                  <a:cxn ang="0">
                    <a:pos x="194" y="20"/>
                  </a:cxn>
                  <a:cxn ang="0">
                    <a:pos x="187" y="28"/>
                  </a:cxn>
                  <a:cxn ang="0">
                    <a:pos x="179" y="34"/>
                  </a:cxn>
                  <a:cxn ang="0">
                    <a:pos x="169" y="39"/>
                  </a:cxn>
                  <a:cxn ang="0">
                    <a:pos x="160" y="44"/>
                  </a:cxn>
                  <a:cxn ang="0">
                    <a:pos x="149" y="47"/>
                  </a:cxn>
                  <a:cxn ang="0">
                    <a:pos x="140" y="51"/>
                  </a:cxn>
                  <a:cxn ang="0">
                    <a:pos x="123" y="54"/>
                  </a:cxn>
                  <a:cxn ang="0">
                    <a:pos x="105" y="56"/>
                  </a:cxn>
                  <a:cxn ang="0">
                    <a:pos x="85" y="54"/>
                  </a:cxn>
                  <a:cxn ang="0">
                    <a:pos x="66" y="50"/>
                  </a:cxn>
                  <a:cxn ang="0">
                    <a:pos x="48" y="45"/>
                  </a:cxn>
                  <a:cxn ang="0">
                    <a:pos x="30" y="37"/>
                  </a:cxn>
                  <a:cxn ang="0">
                    <a:pos x="13" y="29"/>
                  </a:cxn>
                  <a:cxn ang="0">
                    <a:pos x="0" y="19"/>
                  </a:cxn>
                  <a:cxn ang="0">
                    <a:pos x="11" y="20"/>
                  </a:cxn>
                  <a:cxn ang="0">
                    <a:pos x="24" y="21"/>
                  </a:cxn>
                  <a:cxn ang="0">
                    <a:pos x="37" y="23"/>
                  </a:cxn>
                  <a:cxn ang="0">
                    <a:pos x="49" y="24"/>
                  </a:cxn>
                  <a:cxn ang="0">
                    <a:pos x="63" y="26"/>
                  </a:cxn>
                  <a:cxn ang="0">
                    <a:pos x="77" y="27"/>
                  </a:cxn>
                  <a:cxn ang="0">
                    <a:pos x="91" y="27"/>
                  </a:cxn>
                  <a:cxn ang="0">
                    <a:pos x="105" y="27"/>
                  </a:cxn>
                  <a:cxn ang="0">
                    <a:pos x="117" y="27"/>
                  </a:cxn>
                  <a:cxn ang="0">
                    <a:pos x="131" y="26"/>
                  </a:cxn>
                  <a:cxn ang="0">
                    <a:pos x="144" y="23"/>
                  </a:cxn>
                  <a:cxn ang="0">
                    <a:pos x="156" y="21"/>
                  </a:cxn>
                  <a:cxn ang="0">
                    <a:pos x="169" y="18"/>
                  </a:cxn>
                  <a:cxn ang="0">
                    <a:pos x="181" y="13"/>
                  </a:cxn>
                  <a:cxn ang="0">
                    <a:pos x="191" y="7"/>
                  </a:cxn>
                  <a:cxn ang="0">
                    <a:pos x="201" y="0"/>
                  </a:cxn>
                </a:cxnLst>
                <a:rect l="0" t="0" r="r" b="b"/>
                <a:pathLst>
                  <a:path w="201" h="56">
                    <a:moveTo>
                      <a:pt x="201" y="0"/>
                    </a:moveTo>
                    <a:lnTo>
                      <a:pt x="199" y="11"/>
                    </a:lnTo>
                    <a:lnTo>
                      <a:pt x="194" y="20"/>
                    </a:lnTo>
                    <a:lnTo>
                      <a:pt x="187" y="28"/>
                    </a:lnTo>
                    <a:lnTo>
                      <a:pt x="179" y="34"/>
                    </a:lnTo>
                    <a:lnTo>
                      <a:pt x="169" y="39"/>
                    </a:lnTo>
                    <a:lnTo>
                      <a:pt x="160" y="44"/>
                    </a:lnTo>
                    <a:lnTo>
                      <a:pt x="149" y="47"/>
                    </a:lnTo>
                    <a:lnTo>
                      <a:pt x="140" y="51"/>
                    </a:lnTo>
                    <a:lnTo>
                      <a:pt x="123" y="54"/>
                    </a:lnTo>
                    <a:lnTo>
                      <a:pt x="105" y="56"/>
                    </a:lnTo>
                    <a:lnTo>
                      <a:pt x="85" y="54"/>
                    </a:lnTo>
                    <a:lnTo>
                      <a:pt x="66" y="50"/>
                    </a:lnTo>
                    <a:lnTo>
                      <a:pt x="48" y="45"/>
                    </a:lnTo>
                    <a:lnTo>
                      <a:pt x="30" y="37"/>
                    </a:lnTo>
                    <a:lnTo>
                      <a:pt x="13" y="29"/>
                    </a:lnTo>
                    <a:lnTo>
                      <a:pt x="0" y="19"/>
                    </a:lnTo>
                    <a:lnTo>
                      <a:pt x="11" y="20"/>
                    </a:lnTo>
                    <a:lnTo>
                      <a:pt x="24" y="21"/>
                    </a:lnTo>
                    <a:lnTo>
                      <a:pt x="37" y="23"/>
                    </a:lnTo>
                    <a:lnTo>
                      <a:pt x="49" y="24"/>
                    </a:lnTo>
                    <a:lnTo>
                      <a:pt x="63" y="26"/>
                    </a:lnTo>
                    <a:lnTo>
                      <a:pt x="77" y="27"/>
                    </a:lnTo>
                    <a:lnTo>
                      <a:pt x="91" y="27"/>
                    </a:lnTo>
                    <a:lnTo>
                      <a:pt x="105" y="27"/>
                    </a:lnTo>
                    <a:lnTo>
                      <a:pt x="117" y="27"/>
                    </a:lnTo>
                    <a:lnTo>
                      <a:pt x="131" y="26"/>
                    </a:lnTo>
                    <a:lnTo>
                      <a:pt x="144" y="23"/>
                    </a:lnTo>
                    <a:lnTo>
                      <a:pt x="156" y="21"/>
                    </a:lnTo>
                    <a:lnTo>
                      <a:pt x="169" y="18"/>
                    </a:lnTo>
                    <a:lnTo>
                      <a:pt x="181" y="13"/>
                    </a:lnTo>
                    <a:lnTo>
                      <a:pt x="191" y="7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5640388" y="6127750"/>
                <a:ext cx="141288" cy="14288"/>
              </a:xfrm>
              <a:custGeom>
                <a:avLst/>
                <a:gdLst/>
                <a:ahLst/>
                <a:cxnLst>
                  <a:cxn ang="0">
                    <a:pos x="176" y="4"/>
                  </a:cxn>
                  <a:cxn ang="0">
                    <a:pos x="158" y="11"/>
                  </a:cxn>
                  <a:cxn ang="0">
                    <a:pos x="138" y="16"/>
                  </a:cxn>
                  <a:cxn ang="0">
                    <a:pos x="115" y="18"/>
                  </a:cxn>
                  <a:cxn ang="0">
                    <a:pos x="92" y="18"/>
                  </a:cxn>
                  <a:cxn ang="0">
                    <a:pos x="68" y="18"/>
                  </a:cxn>
                  <a:cxn ang="0">
                    <a:pos x="44" y="16"/>
                  </a:cxn>
                  <a:cxn ang="0">
                    <a:pos x="21" y="15"/>
                  </a:cxn>
                  <a:cxn ang="0">
                    <a:pos x="0" y="12"/>
                  </a:cxn>
                  <a:cxn ang="0">
                    <a:pos x="18" y="7"/>
                  </a:cxn>
                  <a:cxn ang="0">
                    <a:pos x="39" y="3"/>
                  </a:cxn>
                  <a:cxn ang="0">
                    <a:pos x="61" y="1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31" y="1"/>
                  </a:cxn>
                  <a:cxn ang="0">
                    <a:pos x="154" y="2"/>
                  </a:cxn>
                  <a:cxn ang="0">
                    <a:pos x="176" y="4"/>
                  </a:cxn>
                </a:cxnLst>
                <a:rect l="0" t="0" r="r" b="b"/>
                <a:pathLst>
                  <a:path w="176" h="18">
                    <a:moveTo>
                      <a:pt x="176" y="4"/>
                    </a:moveTo>
                    <a:lnTo>
                      <a:pt x="158" y="11"/>
                    </a:lnTo>
                    <a:lnTo>
                      <a:pt x="138" y="16"/>
                    </a:lnTo>
                    <a:lnTo>
                      <a:pt x="115" y="18"/>
                    </a:lnTo>
                    <a:lnTo>
                      <a:pt x="92" y="18"/>
                    </a:lnTo>
                    <a:lnTo>
                      <a:pt x="68" y="18"/>
                    </a:lnTo>
                    <a:lnTo>
                      <a:pt x="44" y="16"/>
                    </a:lnTo>
                    <a:lnTo>
                      <a:pt x="21" y="15"/>
                    </a:lnTo>
                    <a:lnTo>
                      <a:pt x="0" y="12"/>
                    </a:lnTo>
                    <a:lnTo>
                      <a:pt x="18" y="7"/>
                    </a:lnTo>
                    <a:lnTo>
                      <a:pt x="39" y="3"/>
                    </a:lnTo>
                    <a:lnTo>
                      <a:pt x="61" y="1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1" y="1"/>
                    </a:lnTo>
                    <a:lnTo>
                      <a:pt x="154" y="2"/>
                    </a:lnTo>
                    <a:lnTo>
                      <a:pt x="176" y="4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626100" y="6148388"/>
                <a:ext cx="163513" cy="28575"/>
              </a:xfrm>
              <a:custGeom>
                <a:avLst/>
                <a:gdLst/>
                <a:ahLst/>
                <a:cxnLst>
                  <a:cxn ang="0">
                    <a:pos x="52" y="31"/>
                  </a:cxn>
                  <a:cxn ang="0">
                    <a:pos x="45" y="30"/>
                  </a:cxn>
                  <a:cxn ang="0">
                    <a:pos x="37" y="29"/>
                  </a:cxn>
                  <a:cxn ang="0">
                    <a:pos x="30" y="2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11" y="19"/>
                  </a:cxn>
                  <a:cxn ang="0">
                    <a:pos x="5" y="14"/>
                  </a:cxn>
                  <a:cxn ang="0">
                    <a:pos x="0" y="9"/>
                  </a:cxn>
                  <a:cxn ang="0">
                    <a:pos x="12" y="11"/>
                  </a:cxn>
                  <a:cxn ang="0">
                    <a:pos x="24" y="12"/>
                  </a:cxn>
                  <a:cxn ang="0">
                    <a:pos x="37" y="13"/>
                  </a:cxn>
                  <a:cxn ang="0">
                    <a:pos x="50" y="14"/>
                  </a:cxn>
                  <a:cxn ang="0">
                    <a:pos x="64" y="15"/>
                  </a:cxn>
                  <a:cxn ang="0">
                    <a:pos x="76" y="15"/>
                  </a:cxn>
                  <a:cxn ang="0">
                    <a:pos x="90" y="16"/>
                  </a:cxn>
                  <a:cxn ang="0">
                    <a:pos x="104" y="16"/>
                  </a:cxn>
                  <a:cxn ang="0">
                    <a:pos x="117" y="16"/>
                  </a:cxn>
                  <a:cxn ang="0">
                    <a:pos x="130" y="16"/>
                  </a:cxn>
                  <a:cxn ang="0">
                    <a:pos x="143" y="15"/>
                  </a:cxn>
                  <a:cxn ang="0">
                    <a:pos x="157" y="13"/>
                  </a:cxn>
                  <a:cxn ang="0">
                    <a:pos x="170" y="11"/>
                  </a:cxn>
                  <a:cxn ang="0">
                    <a:pos x="182" y="8"/>
                  </a:cxn>
                  <a:cxn ang="0">
                    <a:pos x="195" y="5"/>
                  </a:cxn>
                  <a:cxn ang="0">
                    <a:pos x="206" y="0"/>
                  </a:cxn>
                  <a:cxn ang="0">
                    <a:pos x="192" y="14"/>
                  </a:cxn>
                  <a:cxn ang="0">
                    <a:pos x="174" y="23"/>
                  </a:cxn>
                  <a:cxn ang="0">
                    <a:pos x="157" y="30"/>
                  </a:cxn>
                  <a:cxn ang="0">
                    <a:pos x="137" y="35"/>
                  </a:cxn>
                  <a:cxn ang="0">
                    <a:pos x="117" y="36"/>
                  </a:cxn>
                  <a:cxn ang="0">
                    <a:pos x="96" y="36"/>
                  </a:cxn>
                  <a:cxn ang="0">
                    <a:pos x="74" y="35"/>
                  </a:cxn>
                  <a:cxn ang="0">
                    <a:pos x="52" y="31"/>
                  </a:cxn>
                </a:cxnLst>
                <a:rect l="0" t="0" r="r" b="b"/>
                <a:pathLst>
                  <a:path w="206" h="36">
                    <a:moveTo>
                      <a:pt x="52" y="31"/>
                    </a:moveTo>
                    <a:lnTo>
                      <a:pt x="45" y="30"/>
                    </a:lnTo>
                    <a:lnTo>
                      <a:pt x="37" y="29"/>
                    </a:lnTo>
                    <a:lnTo>
                      <a:pt x="30" y="28"/>
                    </a:lnTo>
                    <a:lnTo>
                      <a:pt x="23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12" y="11"/>
                    </a:lnTo>
                    <a:lnTo>
                      <a:pt x="24" y="12"/>
                    </a:lnTo>
                    <a:lnTo>
                      <a:pt x="37" y="13"/>
                    </a:lnTo>
                    <a:lnTo>
                      <a:pt x="50" y="14"/>
                    </a:lnTo>
                    <a:lnTo>
                      <a:pt x="64" y="15"/>
                    </a:lnTo>
                    <a:lnTo>
                      <a:pt x="76" y="15"/>
                    </a:lnTo>
                    <a:lnTo>
                      <a:pt x="90" y="16"/>
                    </a:lnTo>
                    <a:lnTo>
                      <a:pt x="104" y="16"/>
                    </a:lnTo>
                    <a:lnTo>
                      <a:pt x="117" y="16"/>
                    </a:lnTo>
                    <a:lnTo>
                      <a:pt x="130" y="16"/>
                    </a:lnTo>
                    <a:lnTo>
                      <a:pt x="143" y="15"/>
                    </a:lnTo>
                    <a:lnTo>
                      <a:pt x="157" y="13"/>
                    </a:lnTo>
                    <a:lnTo>
                      <a:pt x="170" y="11"/>
                    </a:lnTo>
                    <a:lnTo>
                      <a:pt x="182" y="8"/>
                    </a:lnTo>
                    <a:lnTo>
                      <a:pt x="195" y="5"/>
                    </a:lnTo>
                    <a:lnTo>
                      <a:pt x="206" y="0"/>
                    </a:lnTo>
                    <a:lnTo>
                      <a:pt x="192" y="14"/>
                    </a:lnTo>
                    <a:lnTo>
                      <a:pt x="174" y="23"/>
                    </a:lnTo>
                    <a:lnTo>
                      <a:pt x="157" y="30"/>
                    </a:lnTo>
                    <a:lnTo>
                      <a:pt x="137" y="35"/>
                    </a:lnTo>
                    <a:lnTo>
                      <a:pt x="117" y="36"/>
                    </a:lnTo>
                    <a:lnTo>
                      <a:pt x="96" y="36"/>
                    </a:lnTo>
                    <a:lnTo>
                      <a:pt x="74" y="35"/>
                    </a:lnTo>
                    <a:lnTo>
                      <a:pt x="52" y="31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5851525" y="6215063"/>
                <a:ext cx="204788" cy="114300"/>
              </a:xfrm>
              <a:custGeom>
                <a:avLst/>
                <a:gdLst/>
                <a:ahLst/>
                <a:cxnLst>
                  <a:cxn ang="0">
                    <a:pos x="258" y="113"/>
                  </a:cxn>
                  <a:cxn ang="0">
                    <a:pos x="243" y="119"/>
                  </a:cxn>
                  <a:cxn ang="0">
                    <a:pos x="228" y="125"/>
                  </a:cxn>
                  <a:cxn ang="0">
                    <a:pos x="213" y="129"/>
                  </a:cxn>
                  <a:cxn ang="0">
                    <a:pos x="197" y="134"/>
                  </a:cxn>
                  <a:cxn ang="0">
                    <a:pos x="181" y="137"/>
                  </a:cxn>
                  <a:cxn ang="0">
                    <a:pos x="164" y="140"/>
                  </a:cxn>
                  <a:cxn ang="0">
                    <a:pos x="147" y="142"/>
                  </a:cxn>
                  <a:cxn ang="0">
                    <a:pos x="131" y="142"/>
                  </a:cxn>
                  <a:cxn ang="0">
                    <a:pos x="114" y="143"/>
                  </a:cxn>
                  <a:cxn ang="0">
                    <a:pos x="97" y="142"/>
                  </a:cxn>
                  <a:cxn ang="0">
                    <a:pos x="81" y="141"/>
                  </a:cxn>
                  <a:cxn ang="0">
                    <a:pos x="64" y="139"/>
                  </a:cxn>
                  <a:cxn ang="0">
                    <a:pos x="47" y="136"/>
                  </a:cxn>
                  <a:cxn ang="0">
                    <a:pos x="31" y="133"/>
                  </a:cxn>
                  <a:cxn ang="0">
                    <a:pos x="15" y="128"/>
                  </a:cxn>
                  <a:cxn ang="0">
                    <a:pos x="0" y="124"/>
                  </a:cxn>
                  <a:cxn ang="0">
                    <a:pos x="2" y="106"/>
                  </a:cxn>
                  <a:cxn ang="0">
                    <a:pos x="7" y="88"/>
                  </a:cxn>
                  <a:cxn ang="0">
                    <a:pos x="15" y="71"/>
                  </a:cxn>
                  <a:cxn ang="0">
                    <a:pos x="26" y="52"/>
                  </a:cxn>
                  <a:cxn ang="0">
                    <a:pos x="39" y="36"/>
                  </a:cxn>
                  <a:cxn ang="0">
                    <a:pos x="53" y="22"/>
                  </a:cxn>
                  <a:cxn ang="0">
                    <a:pos x="68" y="11"/>
                  </a:cxn>
                  <a:cxn ang="0">
                    <a:pos x="84" y="2"/>
                  </a:cxn>
                  <a:cxn ang="0">
                    <a:pos x="99" y="4"/>
                  </a:cxn>
                  <a:cxn ang="0">
                    <a:pos x="113" y="4"/>
                  </a:cxn>
                  <a:cxn ang="0">
                    <a:pos x="128" y="3"/>
                  </a:cxn>
                  <a:cxn ang="0">
                    <a:pos x="142" y="2"/>
                  </a:cxn>
                  <a:cxn ang="0">
                    <a:pos x="155" y="0"/>
                  </a:cxn>
                  <a:cxn ang="0">
                    <a:pos x="169" y="2"/>
                  </a:cxn>
                  <a:cxn ang="0">
                    <a:pos x="183" y="6"/>
                  </a:cxn>
                  <a:cxn ang="0">
                    <a:pos x="197" y="14"/>
                  </a:cxn>
                  <a:cxn ang="0">
                    <a:pos x="207" y="25"/>
                  </a:cxn>
                  <a:cxn ang="0">
                    <a:pos x="218" y="35"/>
                  </a:cxn>
                  <a:cxn ang="0">
                    <a:pos x="227" y="48"/>
                  </a:cxn>
                  <a:cxn ang="0">
                    <a:pos x="235" y="60"/>
                  </a:cxn>
                  <a:cxn ang="0">
                    <a:pos x="242" y="73"/>
                  </a:cxn>
                  <a:cxn ang="0">
                    <a:pos x="248" y="87"/>
                  </a:cxn>
                  <a:cxn ang="0">
                    <a:pos x="253" y="99"/>
                  </a:cxn>
                  <a:cxn ang="0">
                    <a:pos x="258" y="113"/>
                  </a:cxn>
                </a:cxnLst>
                <a:rect l="0" t="0" r="r" b="b"/>
                <a:pathLst>
                  <a:path w="258" h="143">
                    <a:moveTo>
                      <a:pt x="258" y="113"/>
                    </a:moveTo>
                    <a:lnTo>
                      <a:pt x="243" y="119"/>
                    </a:lnTo>
                    <a:lnTo>
                      <a:pt x="228" y="125"/>
                    </a:lnTo>
                    <a:lnTo>
                      <a:pt x="213" y="129"/>
                    </a:lnTo>
                    <a:lnTo>
                      <a:pt x="197" y="134"/>
                    </a:lnTo>
                    <a:lnTo>
                      <a:pt x="181" y="137"/>
                    </a:lnTo>
                    <a:lnTo>
                      <a:pt x="164" y="140"/>
                    </a:lnTo>
                    <a:lnTo>
                      <a:pt x="147" y="142"/>
                    </a:lnTo>
                    <a:lnTo>
                      <a:pt x="131" y="142"/>
                    </a:lnTo>
                    <a:lnTo>
                      <a:pt x="114" y="143"/>
                    </a:lnTo>
                    <a:lnTo>
                      <a:pt x="97" y="142"/>
                    </a:lnTo>
                    <a:lnTo>
                      <a:pt x="81" y="141"/>
                    </a:lnTo>
                    <a:lnTo>
                      <a:pt x="64" y="139"/>
                    </a:lnTo>
                    <a:lnTo>
                      <a:pt x="47" y="136"/>
                    </a:lnTo>
                    <a:lnTo>
                      <a:pt x="31" y="133"/>
                    </a:lnTo>
                    <a:lnTo>
                      <a:pt x="15" y="128"/>
                    </a:lnTo>
                    <a:lnTo>
                      <a:pt x="0" y="124"/>
                    </a:lnTo>
                    <a:lnTo>
                      <a:pt x="2" y="106"/>
                    </a:lnTo>
                    <a:lnTo>
                      <a:pt x="7" y="88"/>
                    </a:lnTo>
                    <a:lnTo>
                      <a:pt x="15" y="71"/>
                    </a:lnTo>
                    <a:lnTo>
                      <a:pt x="26" y="52"/>
                    </a:lnTo>
                    <a:lnTo>
                      <a:pt x="39" y="36"/>
                    </a:lnTo>
                    <a:lnTo>
                      <a:pt x="53" y="22"/>
                    </a:lnTo>
                    <a:lnTo>
                      <a:pt x="68" y="11"/>
                    </a:lnTo>
                    <a:lnTo>
                      <a:pt x="84" y="2"/>
                    </a:lnTo>
                    <a:lnTo>
                      <a:pt x="99" y="4"/>
                    </a:lnTo>
                    <a:lnTo>
                      <a:pt x="113" y="4"/>
                    </a:lnTo>
                    <a:lnTo>
                      <a:pt x="128" y="3"/>
                    </a:lnTo>
                    <a:lnTo>
                      <a:pt x="142" y="2"/>
                    </a:lnTo>
                    <a:lnTo>
                      <a:pt x="155" y="0"/>
                    </a:lnTo>
                    <a:lnTo>
                      <a:pt x="169" y="2"/>
                    </a:lnTo>
                    <a:lnTo>
                      <a:pt x="183" y="6"/>
                    </a:lnTo>
                    <a:lnTo>
                      <a:pt x="197" y="14"/>
                    </a:lnTo>
                    <a:lnTo>
                      <a:pt x="207" y="25"/>
                    </a:lnTo>
                    <a:lnTo>
                      <a:pt x="218" y="35"/>
                    </a:lnTo>
                    <a:lnTo>
                      <a:pt x="227" y="48"/>
                    </a:lnTo>
                    <a:lnTo>
                      <a:pt x="235" y="60"/>
                    </a:lnTo>
                    <a:lnTo>
                      <a:pt x="242" y="73"/>
                    </a:lnTo>
                    <a:lnTo>
                      <a:pt x="248" y="87"/>
                    </a:lnTo>
                    <a:lnTo>
                      <a:pt x="253" y="99"/>
                    </a:lnTo>
                    <a:lnTo>
                      <a:pt x="258" y="11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5949950" y="6235700"/>
                <a:ext cx="50800" cy="20638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62" y="10"/>
                  </a:cxn>
                  <a:cxn ang="0">
                    <a:pos x="58" y="15"/>
                  </a:cxn>
                  <a:cxn ang="0">
                    <a:pos x="52" y="18"/>
                  </a:cxn>
                  <a:cxn ang="0">
                    <a:pos x="45" y="21"/>
                  </a:cxn>
                  <a:cxn ang="0">
                    <a:pos x="38" y="23"/>
                  </a:cxn>
                  <a:cxn ang="0">
                    <a:pos x="31" y="23"/>
                  </a:cxn>
                  <a:cxn ang="0">
                    <a:pos x="24" y="24"/>
                  </a:cxn>
                  <a:cxn ang="0">
                    <a:pos x="17" y="23"/>
                  </a:cxn>
                  <a:cxn ang="0">
                    <a:pos x="11" y="23"/>
                  </a:cxn>
                  <a:cxn ang="0">
                    <a:pos x="5" y="22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1" y="2"/>
                  </a:cxn>
                  <a:cxn ang="0">
                    <a:pos x="30" y="1"/>
                  </a:cxn>
                  <a:cxn ang="0">
                    <a:pos x="38" y="0"/>
                  </a:cxn>
                  <a:cxn ang="0">
                    <a:pos x="47" y="0"/>
                  </a:cxn>
                  <a:cxn ang="0">
                    <a:pos x="56" y="1"/>
                  </a:cxn>
                  <a:cxn ang="0">
                    <a:pos x="62" y="1"/>
                  </a:cxn>
                  <a:cxn ang="0">
                    <a:pos x="66" y="4"/>
                  </a:cxn>
                </a:cxnLst>
                <a:rect l="0" t="0" r="r" b="b"/>
                <a:pathLst>
                  <a:path w="66" h="24">
                    <a:moveTo>
                      <a:pt x="66" y="4"/>
                    </a:moveTo>
                    <a:lnTo>
                      <a:pt x="62" y="10"/>
                    </a:lnTo>
                    <a:lnTo>
                      <a:pt x="58" y="15"/>
                    </a:lnTo>
                    <a:lnTo>
                      <a:pt x="52" y="18"/>
                    </a:lnTo>
                    <a:lnTo>
                      <a:pt x="45" y="21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24" y="24"/>
                    </a:lnTo>
                    <a:lnTo>
                      <a:pt x="17" y="23"/>
                    </a:lnTo>
                    <a:lnTo>
                      <a:pt x="11" y="23"/>
                    </a:lnTo>
                    <a:lnTo>
                      <a:pt x="5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2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2" y="1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Justice-complete"/>
          <p:cNvGrpSpPr/>
          <p:nvPr/>
        </p:nvGrpSpPr>
        <p:grpSpPr>
          <a:xfrm>
            <a:off x="6556149" y="1926686"/>
            <a:ext cx="1902051" cy="3007292"/>
            <a:chOff x="7157478" y="2340670"/>
            <a:chExt cx="1515674" cy="2396399"/>
          </a:xfrm>
        </p:grpSpPr>
        <p:sp>
          <p:nvSpPr>
            <p:cNvPr id="2108" name="Justice-black"/>
            <p:cNvSpPr>
              <a:spLocks noEditPoints="1"/>
            </p:cNvSpPr>
            <p:nvPr/>
          </p:nvSpPr>
          <p:spPr bwMode="auto">
            <a:xfrm>
              <a:off x="7157478" y="2348552"/>
              <a:ext cx="1515674" cy="2386013"/>
            </a:xfrm>
            <a:custGeom>
              <a:avLst/>
              <a:gdLst/>
              <a:ahLst/>
              <a:cxnLst>
                <a:cxn ang="0">
                  <a:pos x="1002" y="65"/>
                </a:cxn>
                <a:cxn ang="0">
                  <a:pos x="912" y="285"/>
                </a:cxn>
                <a:cxn ang="0">
                  <a:pos x="984" y="653"/>
                </a:cxn>
                <a:cxn ang="0">
                  <a:pos x="988" y="714"/>
                </a:cxn>
                <a:cxn ang="0">
                  <a:pos x="725" y="809"/>
                </a:cxn>
                <a:cxn ang="0">
                  <a:pos x="486" y="971"/>
                </a:cxn>
                <a:cxn ang="0">
                  <a:pos x="207" y="1200"/>
                </a:cxn>
                <a:cxn ang="0">
                  <a:pos x="15" y="1411"/>
                </a:cxn>
                <a:cxn ang="0">
                  <a:pos x="29" y="1518"/>
                </a:cxn>
                <a:cxn ang="0">
                  <a:pos x="144" y="1453"/>
                </a:cxn>
                <a:cxn ang="0">
                  <a:pos x="251" y="1441"/>
                </a:cxn>
                <a:cxn ang="0">
                  <a:pos x="334" y="1518"/>
                </a:cxn>
                <a:cxn ang="0">
                  <a:pos x="541" y="1361"/>
                </a:cxn>
                <a:cxn ang="0">
                  <a:pos x="772" y="1191"/>
                </a:cxn>
                <a:cxn ang="0">
                  <a:pos x="779" y="1277"/>
                </a:cxn>
                <a:cxn ang="0">
                  <a:pos x="763" y="1531"/>
                </a:cxn>
                <a:cxn ang="0">
                  <a:pos x="732" y="1707"/>
                </a:cxn>
                <a:cxn ang="0">
                  <a:pos x="742" y="1905"/>
                </a:cxn>
                <a:cxn ang="0">
                  <a:pos x="805" y="2108"/>
                </a:cxn>
                <a:cxn ang="0">
                  <a:pos x="791" y="2182"/>
                </a:cxn>
                <a:cxn ang="0">
                  <a:pos x="722" y="2267"/>
                </a:cxn>
                <a:cxn ang="0">
                  <a:pos x="660" y="2546"/>
                </a:cxn>
                <a:cxn ang="0">
                  <a:pos x="692" y="2799"/>
                </a:cxn>
                <a:cxn ang="0">
                  <a:pos x="894" y="2759"/>
                </a:cxn>
                <a:cxn ang="0">
                  <a:pos x="958" y="2753"/>
                </a:cxn>
                <a:cxn ang="0">
                  <a:pos x="922" y="2850"/>
                </a:cxn>
                <a:cxn ang="0">
                  <a:pos x="1071" y="2895"/>
                </a:cxn>
                <a:cxn ang="0">
                  <a:pos x="1198" y="2855"/>
                </a:cxn>
                <a:cxn ang="0">
                  <a:pos x="1194" y="2740"/>
                </a:cxn>
                <a:cxn ang="0">
                  <a:pos x="1173" y="2704"/>
                </a:cxn>
                <a:cxn ang="0">
                  <a:pos x="1239" y="2728"/>
                </a:cxn>
                <a:cxn ang="0">
                  <a:pos x="1198" y="2836"/>
                </a:cxn>
                <a:cxn ang="0">
                  <a:pos x="1290" y="2872"/>
                </a:cxn>
                <a:cxn ang="0">
                  <a:pos x="1456" y="2840"/>
                </a:cxn>
                <a:cxn ang="0">
                  <a:pos x="1466" y="2736"/>
                </a:cxn>
                <a:cxn ang="0">
                  <a:pos x="1689" y="2700"/>
                </a:cxn>
                <a:cxn ang="0">
                  <a:pos x="1718" y="2488"/>
                </a:cxn>
                <a:cxn ang="0">
                  <a:pos x="1666" y="2196"/>
                </a:cxn>
                <a:cxn ang="0">
                  <a:pos x="1602" y="1956"/>
                </a:cxn>
                <a:cxn ang="0">
                  <a:pos x="1630" y="1657"/>
                </a:cxn>
                <a:cxn ang="0">
                  <a:pos x="1726" y="1576"/>
                </a:cxn>
                <a:cxn ang="0">
                  <a:pos x="1836" y="1349"/>
                </a:cxn>
                <a:cxn ang="0">
                  <a:pos x="1768" y="1050"/>
                </a:cxn>
                <a:cxn ang="0">
                  <a:pos x="1718" y="910"/>
                </a:cxn>
                <a:cxn ang="0">
                  <a:pos x="1616" y="817"/>
                </a:cxn>
                <a:cxn ang="0">
                  <a:pos x="1660" y="758"/>
                </a:cxn>
                <a:cxn ang="0">
                  <a:pos x="1492" y="667"/>
                </a:cxn>
                <a:cxn ang="0">
                  <a:pos x="1336" y="692"/>
                </a:cxn>
                <a:cxn ang="0">
                  <a:pos x="1435" y="622"/>
                </a:cxn>
                <a:cxn ang="0">
                  <a:pos x="1598" y="562"/>
                </a:cxn>
                <a:cxn ang="0">
                  <a:pos x="1564" y="464"/>
                </a:cxn>
                <a:cxn ang="0">
                  <a:pos x="1673" y="425"/>
                </a:cxn>
                <a:cxn ang="0">
                  <a:pos x="1528" y="297"/>
                </a:cxn>
                <a:cxn ang="0">
                  <a:pos x="1553" y="234"/>
                </a:cxn>
                <a:cxn ang="0">
                  <a:pos x="1539" y="162"/>
                </a:cxn>
                <a:cxn ang="0">
                  <a:pos x="1479" y="88"/>
                </a:cxn>
                <a:cxn ang="0">
                  <a:pos x="1369" y="32"/>
                </a:cxn>
                <a:cxn ang="0">
                  <a:pos x="1215" y="0"/>
                </a:cxn>
              </a:cxnLst>
              <a:rect l="0" t="0" r="r" b="b"/>
              <a:pathLst>
                <a:path w="1839" h="2895">
                  <a:moveTo>
                    <a:pt x="1215" y="0"/>
                  </a:moveTo>
                  <a:lnTo>
                    <a:pt x="1212" y="0"/>
                  </a:lnTo>
                  <a:lnTo>
                    <a:pt x="1202" y="2"/>
                  </a:lnTo>
                  <a:lnTo>
                    <a:pt x="1166" y="1"/>
                  </a:lnTo>
                  <a:lnTo>
                    <a:pt x="1129" y="4"/>
                  </a:lnTo>
                  <a:lnTo>
                    <a:pt x="1094" y="12"/>
                  </a:lnTo>
                  <a:lnTo>
                    <a:pt x="1060" y="26"/>
                  </a:lnTo>
                  <a:lnTo>
                    <a:pt x="1028" y="41"/>
                  </a:lnTo>
                  <a:lnTo>
                    <a:pt x="1002" y="65"/>
                  </a:lnTo>
                  <a:lnTo>
                    <a:pt x="978" y="92"/>
                  </a:lnTo>
                  <a:lnTo>
                    <a:pt x="958" y="121"/>
                  </a:lnTo>
                  <a:lnTo>
                    <a:pt x="940" y="150"/>
                  </a:lnTo>
                  <a:lnTo>
                    <a:pt x="926" y="182"/>
                  </a:lnTo>
                  <a:lnTo>
                    <a:pt x="924" y="203"/>
                  </a:lnTo>
                  <a:lnTo>
                    <a:pt x="921" y="223"/>
                  </a:lnTo>
                  <a:lnTo>
                    <a:pt x="917" y="244"/>
                  </a:lnTo>
                  <a:lnTo>
                    <a:pt x="914" y="265"/>
                  </a:lnTo>
                  <a:lnTo>
                    <a:pt x="912" y="285"/>
                  </a:lnTo>
                  <a:lnTo>
                    <a:pt x="914" y="307"/>
                  </a:lnTo>
                  <a:lnTo>
                    <a:pt x="914" y="357"/>
                  </a:lnTo>
                  <a:lnTo>
                    <a:pt x="916" y="408"/>
                  </a:lnTo>
                  <a:lnTo>
                    <a:pt x="926" y="509"/>
                  </a:lnTo>
                  <a:lnTo>
                    <a:pt x="928" y="559"/>
                  </a:lnTo>
                  <a:lnTo>
                    <a:pt x="936" y="579"/>
                  </a:lnTo>
                  <a:lnTo>
                    <a:pt x="947" y="598"/>
                  </a:lnTo>
                  <a:lnTo>
                    <a:pt x="960" y="616"/>
                  </a:lnTo>
                  <a:lnTo>
                    <a:pt x="984" y="653"/>
                  </a:lnTo>
                  <a:lnTo>
                    <a:pt x="994" y="672"/>
                  </a:lnTo>
                  <a:lnTo>
                    <a:pt x="1010" y="679"/>
                  </a:lnTo>
                  <a:lnTo>
                    <a:pt x="1019" y="685"/>
                  </a:lnTo>
                  <a:lnTo>
                    <a:pt x="1023" y="692"/>
                  </a:lnTo>
                  <a:lnTo>
                    <a:pt x="1022" y="698"/>
                  </a:lnTo>
                  <a:lnTo>
                    <a:pt x="1017" y="702"/>
                  </a:lnTo>
                  <a:lnTo>
                    <a:pt x="1010" y="707"/>
                  </a:lnTo>
                  <a:lnTo>
                    <a:pt x="999" y="711"/>
                  </a:lnTo>
                  <a:lnTo>
                    <a:pt x="988" y="714"/>
                  </a:lnTo>
                  <a:lnTo>
                    <a:pt x="976" y="715"/>
                  </a:lnTo>
                  <a:lnTo>
                    <a:pt x="963" y="715"/>
                  </a:lnTo>
                  <a:lnTo>
                    <a:pt x="952" y="714"/>
                  </a:lnTo>
                  <a:lnTo>
                    <a:pt x="902" y="728"/>
                  </a:lnTo>
                  <a:lnTo>
                    <a:pt x="854" y="746"/>
                  </a:lnTo>
                  <a:lnTo>
                    <a:pt x="807" y="766"/>
                  </a:lnTo>
                  <a:lnTo>
                    <a:pt x="762" y="788"/>
                  </a:lnTo>
                  <a:lnTo>
                    <a:pt x="744" y="800"/>
                  </a:lnTo>
                  <a:lnTo>
                    <a:pt x="725" y="809"/>
                  </a:lnTo>
                  <a:lnTo>
                    <a:pt x="685" y="826"/>
                  </a:lnTo>
                  <a:lnTo>
                    <a:pt x="666" y="837"/>
                  </a:lnTo>
                  <a:lnTo>
                    <a:pt x="650" y="850"/>
                  </a:lnTo>
                  <a:lnTo>
                    <a:pt x="601" y="880"/>
                  </a:lnTo>
                  <a:lnTo>
                    <a:pt x="576" y="896"/>
                  </a:lnTo>
                  <a:lnTo>
                    <a:pt x="554" y="912"/>
                  </a:lnTo>
                  <a:lnTo>
                    <a:pt x="533" y="932"/>
                  </a:lnTo>
                  <a:lnTo>
                    <a:pt x="515" y="953"/>
                  </a:lnTo>
                  <a:lnTo>
                    <a:pt x="486" y="971"/>
                  </a:lnTo>
                  <a:lnTo>
                    <a:pt x="459" y="992"/>
                  </a:lnTo>
                  <a:lnTo>
                    <a:pt x="431" y="1014"/>
                  </a:lnTo>
                  <a:lnTo>
                    <a:pt x="405" y="1036"/>
                  </a:lnTo>
                  <a:lnTo>
                    <a:pt x="377" y="1057"/>
                  </a:lnTo>
                  <a:lnTo>
                    <a:pt x="347" y="1074"/>
                  </a:lnTo>
                  <a:lnTo>
                    <a:pt x="309" y="1103"/>
                  </a:lnTo>
                  <a:lnTo>
                    <a:pt x="274" y="1134"/>
                  </a:lnTo>
                  <a:lnTo>
                    <a:pt x="240" y="1167"/>
                  </a:lnTo>
                  <a:lnTo>
                    <a:pt x="207" y="1200"/>
                  </a:lnTo>
                  <a:lnTo>
                    <a:pt x="173" y="1233"/>
                  </a:lnTo>
                  <a:lnTo>
                    <a:pt x="134" y="1271"/>
                  </a:lnTo>
                  <a:lnTo>
                    <a:pt x="95" y="1312"/>
                  </a:lnTo>
                  <a:lnTo>
                    <a:pt x="59" y="1353"/>
                  </a:lnTo>
                  <a:lnTo>
                    <a:pt x="56" y="1365"/>
                  </a:lnTo>
                  <a:lnTo>
                    <a:pt x="49" y="1375"/>
                  </a:lnTo>
                  <a:lnTo>
                    <a:pt x="41" y="1385"/>
                  </a:lnTo>
                  <a:lnTo>
                    <a:pt x="32" y="1394"/>
                  </a:lnTo>
                  <a:lnTo>
                    <a:pt x="15" y="1411"/>
                  </a:lnTo>
                  <a:lnTo>
                    <a:pt x="8" y="1420"/>
                  </a:lnTo>
                  <a:lnTo>
                    <a:pt x="3" y="1430"/>
                  </a:lnTo>
                  <a:lnTo>
                    <a:pt x="0" y="1441"/>
                  </a:lnTo>
                  <a:lnTo>
                    <a:pt x="2" y="1453"/>
                  </a:lnTo>
                  <a:lnTo>
                    <a:pt x="7" y="1468"/>
                  </a:lnTo>
                  <a:lnTo>
                    <a:pt x="14" y="1482"/>
                  </a:lnTo>
                  <a:lnTo>
                    <a:pt x="23" y="1495"/>
                  </a:lnTo>
                  <a:lnTo>
                    <a:pt x="28" y="1506"/>
                  </a:lnTo>
                  <a:lnTo>
                    <a:pt x="29" y="1518"/>
                  </a:lnTo>
                  <a:lnTo>
                    <a:pt x="49" y="1519"/>
                  </a:lnTo>
                  <a:lnTo>
                    <a:pt x="66" y="1518"/>
                  </a:lnTo>
                  <a:lnTo>
                    <a:pt x="80" y="1512"/>
                  </a:lnTo>
                  <a:lnTo>
                    <a:pt x="93" y="1505"/>
                  </a:lnTo>
                  <a:lnTo>
                    <a:pt x="104" y="1496"/>
                  </a:lnTo>
                  <a:lnTo>
                    <a:pt x="115" y="1486"/>
                  </a:lnTo>
                  <a:lnTo>
                    <a:pt x="125" y="1475"/>
                  </a:lnTo>
                  <a:lnTo>
                    <a:pt x="134" y="1464"/>
                  </a:lnTo>
                  <a:lnTo>
                    <a:pt x="144" y="1453"/>
                  </a:lnTo>
                  <a:lnTo>
                    <a:pt x="153" y="1443"/>
                  </a:lnTo>
                  <a:lnTo>
                    <a:pt x="164" y="1434"/>
                  </a:lnTo>
                  <a:lnTo>
                    <a:pt x="175" y="1428"/>
                  </a:lnTo>
                  <a:lnTo>
                    <a:pt x="188" y="1423"/>
                  </a:lnTo>
                  <a:lnTo>
                    <a:pt x="202" y="1423"/>
                  </a:lnTo>
                  <a:lnTo>
                    <a:pt x="219" y="1424"/>
                  </a:lnTo>
                  <a:lnTo>
                    <a:pt x="233" y="1429"/>
                  </a:lnTo>
                  <a:lnTo>
                    <a:pt x="243" y="1434"/>
                  </a:lnTo>
                  <a:lnTo>
                    <a:pt x="251" y="1441"/>
                  </a:lnTo>
                  <a:lnTo>
                    <a:pt x="258" y="1449"/>
                  </a:lnTo>
                  <a:lnTo>
                    <a:pt x="262" y="1457"/>
                  </a:lnTo>
                  <a:lnTo>
                    <a:pt x="267" y="1466"/>
                  </a:lnTo>
                  <a:lnTo>
                    <a:pt x="272" y="1475"/>
                  </a:lnTo>
                  <a:lnTo>
                    <a:pt x="277" y="1484"/>
                  </a:lnTo>
                  <a:lnTo>
                    <a:pt x="284" y="1492"/>
                  </a:lnTo>
                  <a:lnTo>
                    <a:pt x="292" y="1500"/>
                  </a:lnTo>
                  <a:lnTo>
                    <a:pt x="304" y="1506"/>
                  </a:lnTo>
                  <a:lnTo>
                    <a:pt x="334" y="1518"/>
                  </a:lnTo>
                  <a:lnTo>
                    <a:pt x="329" y="1513"/>
                  </a:lnTo>
                  <a:lnTo>
                    <a:pt x="328" y="1509"/>
                  </a:lnTo>
                  <a:lnTo>
                    <a:pt x="330" y="1503"/>
                  </a:lnTo>
                  <a:lnTo>
                    <a:pt x="337" y="1496"/>
                  </a:lnTo>
                  <a:lnTo>
                    <a:pt x="351" y="1489"/>
                  </a:lnTo>
                  <a:lnTo>
                    <a:pt x="400" y="1460"/>
                  </a:lnTo>
                  <a:lnTo>
                    <a:pt x="447" y="1427"/>
                  </a:lnTo>
                  <a:lnTo>
                    <a:pt x="494" y="1394"/>
                  </a:lnTo>
                  <a:lnTo>
                    <a:pt x="541" y="1361"/>
                  </a:lnTo>
                  <a:lnTo>
                    <a:pt x="589" y="1328"/>
                  </a:lnTo>
                  <a:lnTo>
                    <a:pt x="642" y="1292"/>
                  </a:lnTo>
                  <a:lnTo>
                    <a:pt x="669" y="1274"/>
                  </a:lnTo>
                  <a:lnTo>
                    <a:pt x="695" y="1255"/>
                  </a:lnTo>
                  <a:lnTo>
                    <a:pt x="720" y="1235"/>
                  </a:lnTo>
                  <a:lnTo>
                    <a:pt x="743" y="1213"/>
                  </a:lnTo>
                  <a:lnTo>
                    <a:pt x="755" y="1203"/>
                  </a:lnTo>
                  <a:lnTo>
                    <a:pt x="764" y="1195"/>
                  </a:lnTo>
                  <a:lnTo>
                    <a:pt x="772" y="1191"/>
                  </a:lnTo>
                  <a:lnTo>
                    <a:pt x="776" y="1189"/>
                  </a:lnTo>
                  <a:lnTo>
                    <a:pt x="780" y="1190"/>
                  </a:lnTo>
                  <a:lnTo>
                    <a:pt x="781" y="1194"/>
                  </a:lnTo>
                  <a:lnTo>
                    <a:pt x="782" y="1200"/>
                  </a:lnTo>
                  <a:lnTo>
                    <a:pt x="781" y="1207"/>
                  </a:lnTo>
                  <a:lnTo>
                    <a:pt x="780" y="1216"/>
                  </a:lnTo>
                  <a:lnTo>
                    <a:pt x="779" y="1226"/>
                  </a:lnTo>
                  <a:lnTo>
                    <a:pt x="777" y="1249"/>
                  </a:lnTo>
                  <a:lnTo>
                    <a:pt x="779" y="1277"/>
                  </a:lnTo>
                  <a:lnTo>
                    <a:pt x="778" y="1306"/>
                  </a:lnTo>
                  <a:lnTo>
                    <a:pt x="775" y="1335"/>
                  </a:lnTo>
                  <a:lnTo>
                    <a:pt x="769" y="1363"/>
                  </a:lnTo>
                  <a:lnTo>
                    <a:pt x="764" y="1391"/>
                  </a:lnTo>
                  <a:lnTo>
                    <a:pt x="759" y="1419"/>
                  </a:lnTo>
                  <a:lnTo>
                    <a:pt x="756" y="1447"/>
                  </a:lnTo>
                  <a:lnTo>
                    <a:pt x="755" y="1475"/>
                  </a:lnTo>
                  <a:lnTo>
                    <a:pt x="757" y="1504"/>
                  </a:lnTo>
                  <a:lnTo>
                    <a:pt x="763" y="1531"/>
                  </a:lnTo>
                  <a:lnTo>
                    <a:pt x="775" y="1558"/>
                  </a:lnTo>
                  <a:lnTo>
                    <a:pt x="778" y="1575"/>
                  </a:lnTo>
                  <a:lnTo>
                    <a:pt x="775" y="1591"/>
                  </a:lnTo>
                  <a:lnTo>
                    <a:pt x="771" y="1606"/>
                  </a:lnTo>
                  <a:lnTo>
                    <a:pt x="763" y="1621"/>
                  </a:lnTo>
                  <a:lnTo>
                    <a:pt x="750" y="1650"/>
                  </a:lnTo>
                  <a:lnTo>
                    <a:pt x="747" y="1666"/>
                  </a:lnTo>
                  <a:lnTo>
                    <a:pt x="737" y="1687"/>
                  </a:lnTo>
                  <a:lnTo>
                    <a:pt x="732" y="1707"/>
                  </a:lnTo>
                  <a:lnTo>
                    <a:pt x="731" y="1728"/>
                  </a:lnTo>
                  <a:lnTo>
                    <a:pt x="733" y="1749"/>
                  </a:lnTo>
                  <a:lnTo>
                    <a:pt x="737" y="1771"/>
                  </a:lnTo>
                  <a:lnTo>
                    <a:pt x="742" y="1793"/>
                  </a:lnTo>
                  <a:lnTo>
                    <a:pt x="744" y="1815"/>
                  </a:lnTo>
                  <a:lnTo>
                    <a:pt x="745" y="1837"/>
                  </a:lnTo>
                  <a:lnTo>
                    <a:pt x="744" y="1858"/>
                  </a:lnTo>
                  <a:lnTo>
                    <a:pt x="744" y="1882"/>
                  </a:lnTo>
                  <a:lnTo>
                    <a:pt x="742" y="1905"/>
                  </a:lnTo>
                  <a:lnTo>
                    <a:pt x="737" y="1928"/>
                  </a:lnTo>
                  <a:lnTo>
                    <a:pt x="733" y="1951"/>
                  </a:lnTo>
                  <a:lnTo>
                    <a:pt x="731" y="1974"/>
                  </a:lnTo>
                  <a:lnTo>
                    <a:pt x="748" y="2007"/>
                  </a:lnTo>
                  <a:lnTo>
                    <a:pt x="763" y="2034"/>
                  </a:lnTo>
                  <a:lnTo>
                    <a:pt x="776" y="2058"/>
                  </a:lnTo>
                  <a:lnTo>
                    <a:pt x="788" y="2078"/>
                  </a:lnTo>
                  <a:lnTo>
                    <a:pt x="797" y="2094"/>
                  </a:lnTo>
                  <a:lnTo>
                    <a:pt x="805" y="2108"/>
                  </a:lnTo>
                  <a:lnTo>
                    <a:pt x="810" y="2119"/>
                  </a:lnTo>
                  <a:lnTo>
                    <a:pt x="814" y="2129"/>
                  </a:lnTo>
                  <a:lnTo>
                    <a:pt x="816" y="2137"/>
                  </a:lnTo>
                  <a:lnTo>
                    <a:pt x="816" y="2144"/>
                  </a:lnTo>
                  <a:lnTo>
                    <a:pt x="815" y="2150"/>
                  </a:lnTo>
                  <a:lnTo>
                    <a:pt x="812" y="2156"/>
                  </a:lnTo>
                  <a:lnTo>
                    <a:pt x="808" y="2163"/>
                  </a:lnTo>
                  <a:lnTo>
                    <a:pt x="803" y="2170"/>
                  </a:lnTo>
                  <a:lnTo>
                    <a:pt x="791" y="2182"/>
                  </a:lnTo>
                  <a:lnTo>
                    <a:pt x="776" y="2194"/>
                  </a:lnTo>
                  <a:lnTo>
                    <a:pt x="757" y="2206"/>
                  </a:lnTo>
                  <a:lnTo>
                    <a:pt x="733" y="2219"/>
                  </a:lnTo>
                  <a:lnTo>
                    <a:pt x="708" y="2229"/>
                  </a:lnTo>
                  <a:lnTo>
                    <a:pt x="714" y="2232"/>
                  </a:lnTo>
                  <a:lnTo>
                    <a:pt x="718" y="2237"/>
                  </a:lnTo>
                  <a:lnTo>
                    <a:pt x="721" y="2245"/>
                  </a:lnTo>
                  <a:lnTo>
                    <a:pt x="722" y="2255"/>
                  </a:lnTo>
                  <a:lnTo>
                    <a:pt x="722" y="2267"/>
                  </a:lnTo>
                  <a:lnTo>
                    <a:pt x="721" y="2280"/>
                  </a:lnTo>
                  <a:lnTo>
                    <a:pt x="720" y="2294"/>
                  </a:lnTo>
                  <a:lnTo>
                    <a:pt x="720" y="2331"/>
                  </a:lnTo>
                  <a:lnTo>
                    <a:pt x="716" y="2368"/>
                  </a:lnTo>
                  <a:lnTo>
                    <a:pt x="708" y="2404"/>
                  </a:lnTo>
                  <a:lnTo>
                    <a:pt x="697" y="2440"/>
                  </a:lnTo>
                  <a:lnTo>
                    <a:pt x="685" y="2476"/>
                  </a:lnTo>
                  <a:lnTo>
                    <a:pt x="672" y="2511"/>
                  </a:lnTo>
                  <a:lnTo>
                    <a:pt x="660" y="2546"/>
                  </a:lnTo>
                  <a:lnTo>
                    <a:pt x="650" y="2582"/>
                  </a:lnTo>
                  <a:lnTo>
                    <a:pt x="636" y="2621"/>
                  </a:lnTo>
                  <a:lnTo>
                    <a:pt x="626" y="2661"/>
                  </a:lnTo>
                  <a:lnTo>
                    <a:pt x="619" y="2702"/>
                  </a:lnTo>
                  <a:lnTo>
                    <a:pt x="617" y="2743"/>
                  </a:lnTo>
                  <a:lnTo>
                    <a:pt x="618" y="2784"/>
                  </a:lnTo>
                  <a:lnTo>
                    <a:pt x="642" y="2792"/>
                  </a:lnTo>
                  <a:lnTo>
                    <a:pt x="666" y="2797"/>
                  </a:lnTo>
                  <a:lnTo>
                    <a:pt x="692" y="2799"/>
                  </a:lnTo>
                  <a:lnTo>
                    <a:pt x="716" y="2799"/>
                  </a:lnTo>
                  <a:lnTo>
                    <a:pt x="740" y="2795"/>
                  </a:lnTo>
                  <a:lnTo>
                    <a:pt x="763" y="2795"/>
                  </a:lnTo>
                  <a:lnTo>
                    <a:pt x="786" y="2792"/>
                  </a:lnTo>
                  <a:lnTo>
                    <a:pt x="807" y="2785"/>
                  </a:lnTo>
                  <a:lnTo>
                    <a:pt x="829" y="2777"/>
                  </a:lnTo>
                  <a:lnTo>
                    <a:pt x="850" y="2770"/>
                  </a:lnTo>
                  <a:lnTo>
                    <a:pt x="871" y="2763"/>
                  </a:lnTo>
                  <a:lnTo>
                    <a:pt x="894" y="2759"/>
                  </a:lnTo>
                  <a:lnTo>
                    <a:pt x="902" y="2755"/>
                  </a:lnTo>
                  <a:lnTo>
                    <a:pt x="923" y="2748"/>
                  </a:lnTo>
                  <a:lnTo>
                    <a:pt x="933" y="2746"/>
                  </a:lnTo>
                  <a:lnTo>
                    <a:pt x="943" y="2744"/>
                  </a:lnTo>
                  <a:lnTo>
                    <a:pt x="951" y="2744"/>
                  </a:lnTo>
                  <a:lnTo>
                    <a:pt x="958" y="2745"/>
                  </a:lnTo>
                  <a:lnTo>
                    <a:pt x="962" y="2747"/>
                  </a:lnTo>
                  <a:lnTo>
                    <a:pt x="962" y="2749"/>
                  </a:lnTo>
                  <a:lnTo>
                    <a:pt x="958" y="2753"/>
                  </a:lnTo>
                  <a:lnTo>
                    <a:pt x="950" y="2759"/>
                  </a:lnTo>
                  <a:lnTo>
                    <a:pt x="937" y="2765"/>
                  </a:lnTo>
                  <a:lnTo>
                    <a:pt x="931" y="2777"/>
                  </a:lnTo>
                  <a:lnTo>
                    <a:pt x="925" y="2789"/>
                  </a:lnTo>
                  <a:lnTo>
                    <a:pt x="920" y="2801"/>
                  </a:lnTo>
                  <a:lnTo>
                    <a:pt x="916" y="2814"/>
                  </a:lnTo>
                  <a:lnTo>
                    <a:pt x="916" y="2827"/>
                  </a:lnTo>
                  <a:lnTo>
                    <a:pt x="917" y="2839"/>
                  </a:lnTo>
                  <a:lnTo>
                    <a:pt x="922" y="2850"/>
                  </a:lnTo>
                  <a:lnTo>
                    <a:pt x="931" y="2861"/>
                  </a:lnTo>
                  <a:lnTo>
                    <a:pt x="943" y="2870"/>
                  </a:lnTo>
                  <a:lnTo>
                    <a:pt x="958" y="2879"/>
                  </a:lnTo>
                  <a:lnTo>
                    <a:pt x="975" y="2887"/>
                  </a:lnTo>
                  <a:lnTo>
                    <a:pt x="993" y="2891"/>
                  </a:lnTo>
                  <a:lnTo>
                    <a:pt x="1012" y="2894"/>
                  </a:lnTo>
                  <a:lnTo>
                    <a:pt x="1032" y="2894"/>
                  </a:lnTo>
                  <a:lnTo>
                    <a:pt x="1052" y="2894"/>
                  </a:lnTo>
                  <a:lnTo>
                    <a:pt x="1071" y="2895"/>
                  </a:lnTo>
                  <a:lnTo>
                    <a:pt x="1090" y="2895"/>
                  </a:lnTo>
                  <a:lnTo>
                    <a:pt x="1109" y="2892"/>
                  </a:lnTo>
                  <a:lnTo>
                    <a:pt x="1128" y="2886"/>
                  </a:lnTo>
                  <a:lnTo>
                    <a:pt x="1145" y="2879"/>
                  </a:lnTo>
                  <a:lnTo>
                    <a:pt x="1163" y="2872"/>
                  </a:lnTo>
                  <a:lnTo>
                    <a:pt x="1181" y="2867"/>
                  </a:lnTo>
                  <a:lnTo>
                    <a:pt x="1199" y="2865"/>
                  </a:lnTo>
                  <a:lnTo>
                    <a:pt x="1198" y="2860"/>
                  </a:lnTo>
                  <a:lnTo>
                    <a:pt x="1198" y="2855"/>
                  </a:lnTo>
                  <a:lnTo>
                    <a:pt x="1197" y="2848"/>
                  </a:lnTo>
                  <a:lnTo>
                    <a:pt x="1198" y="2837"/>
                  </a:lnTo>
                  <a:lnTo>
                    <a:pt x="1199" y="2822"/>
                  </a:lnTo>
                  <a:lnTo>
                    <a:pt x="1199" y="2806"/>
                  </a:lnTo>
                  <a:lnTo>
                    <a:pt x="1198" y="2792"/>
                  </a:lnTo>
                  <a:lnTo>
                    <a:pt x="1197" y="2779"/>
                  </a:lnTo>
                  <a:lnTo>
                    <a:pt x="1199" y="2767"/>
                  </a:lnTo>
                  <a:lnTo>
                    <a:pt x="1197" y="2753"/>
                  </a:lnTo>
                  <a:lnTo>
                    <a:pt x="1194" y="2740"/>
                  </a:lnTo>
                  <a:lnTo>
                    <a:pt x="1187" y="2733"/>
                  </a:lnTo>
                  <a:lnTo>
                    <a:pt x="1181" y="2726"/>
                  </a:lnTo>
                  <a:lnTo>
                    <a:pt x="1173" y="2720"/>
                  </a:lnTo>
                  <a:lnTo>
                    <a:pt x="1166" y="2716"/>
                  </a:lnTo>
                  <a:lnTo>
                    <a:pt x="1162" y="2712"/>
                  </a:lnTo>
                  <a:lnTo>
                    <a:pt x="1159" y="2709"/>
                  </a:lnTo>
                  <a:lnTo>
                    <a:pt x="1159" y="2707"/>
                  </a:lnTo>
                  <a:lnTo>
                    <a:pt x="1164" y="2705"/>
                  </a:lnTo>
                  <a:lnTo>
                    <a:pt x="1173" y="2704"/>
                  </a:lnTo>
                  <a:lnTo>
                    <a:pt x="1188" y="2704"/>
                  </a:lnTo>
                  <a:lnTo>
                    <a:pt x="1205" y="2703"/>
                  </a:lnTo>
                  <a:lnTo>
                    <a:pt x="1219" y="2703"/>
                  </a:lnTo>
                  <a:lnTo>
                    <a:pt x="1230" y="2704"/>
                  </a:lnTo>
                  <a:lnTo>
                    <a:pt x="1239" y="2705"/>
                  </a:lnTo>
                  <a:lnTo>
                    <a:pt x="1244" y="2709"/>
                  </a:lnTo>
                  <a:lnTo>
                    <a:pt x="1246" y="2713"/>
                  </a:lnTo>
                  <a:lnTo>
                    <a:pt x="1244" y="2719"/>
                  </a:lnTo>
                  <a:lnTo>
                    <a:pt x="1239" y="2728"/>
                  </a:lnTo>
                  <a:lnTo>
                    <a:pt x="1229" y="2738"/>
                  </a:lnTo>
                  <a:lnTo>
                    <a:pt x="1215" y="2749"/>
                  </a:lnTo>
                  <a:lnTo>
                    <a:pt x="1208" y="2754"/>
                  </a:lnTo>
                  <a:lnTo>
                    <a:pt x="1202" y="2759"/>
                  </a:lnTo>
                  <a:lnTo>
                    <a:pt x="1199" y="2767"/>
                  </a:lnTo>
                  <a:lnTo>
                    <a:pt x="1199" y="2806"/>
                  </a:lnTo>
                  <a:lnTo>
                    <a:pt x="1200" y="2821"/>
                  </a:lnTo>
                  <a:lnTo>
                    <a:pt x="1199" y="2835"/>
                  </a:lnTo>
                  <a:lnTo>
                    <a:pt x="1198" y="2836"/>
                  </a:lnTo>
                  <a:lnTo>
                    <a:pt x="1198" y="2855"/>
                  </a:lnTo>
                  <a:lnTo>
                    <a:pt x="1203" y="2861"/>
                  </a:lnTo>
                  <a:lnTo>
                    <a:pt x="1211" y="2865"/>
                  </a:lnTo>
                  <a:lnTo>
                    <a:pt x="1221" y="2865"/>
                  </a:lnTo>
                  <a:lnTo>
                    <a:pt x="1244" y="2865"/>
                  </a:lnTo>
                  <a:lnTo>
                    <a:pt x="1257" y="2865"/>
                  </a:lnTo>
                  <a:lnTo>
                    <a:pt x="1269" y="2865"/>
                  </a:lnTo>
                  <a:lnTo>
                    <a:pt x="1280" y="2867"/>
                  </a:lnTo>
                  <a:lnTo>
                    <a:pt x="1290" y="2872"/>
                  </a:lnTo>
                  <a:lnTo>
                    <a:pt x="1308" y="2873"/>
                  </a:lnTo>
                  <a:lnTo>
                    <a:pt x="1329" y="2875"/>
                  </a:lnTo>
                  <a:lnTo>
                    <a:pt x="1349" y="2876"/>
                  </a:lnTo>
                  <a:lnTo>
                    <a:pt x="1369" y="2876"/>
                  </a:lnTo>
                  <a:lnTo>
                    <a:pt x="1388" y="2874"/>
                  </a:lnTo>
                  <a:lnTo>
                    <a:pt x="1407" y="2871"/>
                  </a:lnTo>
                  <a:lnTo>
                    <a:pt x="1425" y="2864"/>
                  </a:lnTo>
                  <a:lnTo>
                    <a:pt x="1442" y="2854"/>
                  </a:lnTo>
                  <a:lnTo>
                    <a:pt x="1456" y="2840"/>
                  </a:lnTo>
                  <a:lnTo>
                    <a:pt x="1469" y="2832"/>
                  </a:lnTo>
                  <a:lnTo>
                    <a:pt x="1478" y="2822"/>
                  </a:lnTo>
                  <a:lnTo>
                    <a:pt x="1482" y="2811"/>
                  </a:lnTo>
                  <a:lnTo>
                    <a:pt x="1484" y="2799"/>
                  </a:lnTo>
                  <a:lnTo>
                    <a:pt x="1483" y="2787"/>
                  </a:lnTo>
                  <a:lnTo>
                    <a:pt x="1480" y="2775"/>
                  </a:lnTo>
                  <a:lnTo>
                    <a:pt x="1477" y="2762"/>
                  </a:lnTo>
                  <a:lnTo>
                    <a:pt x="1471" y="2748"/>
                  </a:lnTo>
                  <a:lnTo>
                    <a:pt x="1466" y="2736"/>
                  </a:lnTo>
                  <a:lnTo>
                    <a:pt x="1462" y="2725"/>
                  </a:lnTo>
                  <a:lnTo>
                    <a:pt x="1492" y="2722"/>
                  </a:lnTo>
                  <a:lnTo>
                    <a:pt x="1552" y="2715"/>
                  </a:lnTo>
                  <a:lnTo>
                    <a:pt x="1583" y="2713"/>
                  </a:lnTo>
                  <a:lnTo>
                    <a:pt x="1614" y="2715"/>
                  </a:lnTo>
                  <a:lnTo>
                    <a:pt x="1632" y="2712"/>
                  </a:lnTo>
                  <a:lnTo>
                    <a:pt x="1651" y="2710"/>
                  </a:lnTo>
                  <a:lnTo>
                    <a:pt x="1670" y="2705"/>
                  </a:lnTo>
                  <a:lnTo>
                    <a:pt x="1689" y="2700"/>
                  </a:lnTo>
                  <a:lnTo>
                    <a:pt x="1707" y="2694"/>
                  </a:lnTo>
                  <a:lnTo>
                    <a:pt x="1722" y="2687"/>
                  </a:lnTo>
                  <a:lnTo>
                    <a:pt x="1733" y="2678"/>
                  </a:lnTo>
                  <a:lnTo>
                    <a:pt x="1727" y="2647"/>
                  </a:lnTo>
                  <a:lnTo>
                    <a:pt x="1724" y="2616"/>
                  </a:lnTo>
                  <a:lnTo>
                    <a:pt x="1723" y="2584"/>
                  </a:lnTo>
                  <a:lnTo>
                    <a:pt x="1722" y="2551"/>
                  </a:lnTo>
                  <a:lnTo>
                    <a:pt x="1721" y="2520"/>
                  </a:lnTo>
                  <a:lnTo>
                    <a:pt x="1718" y="2488"/>
                  </a:lnTo>
                  <a:lnTo>
                    <a:pt x="1712" y="2457"/>
                  </a:lnTo>
                  <a:lnTo>
                    <a:pt x="1712" y="2426"/>
                  </a:lnTo>
                  <a:lnTo>
                    <a:pt x="1708" y="2393"/>
                  </a:lnTo>
                  <a:lnTo>
                    <a:pt x="1703" y="2361"/>
                  </a:lnTo>
                  <a:lnTo>
                    <a:pt x="1699" y="2329"/>
                  </a:lnTo>
                  <a:lnTo>
                    <a:pt x="1698" y="2297"/>
                  </a:lnTo>
                  <a:lnTo>
                    <a:pt x="1684" y="2264"/>
                  </a:lnTo>
                  <a:lnTo>
                    <a:pt x="1673" y="2230"/>
                  </a:lnTo>
                  <a:lnTo>
                    <a:pt x="1666" y="2196"/>
                  </a:lnTo>
                  <a:lnTo>
                    <a:pt x="1663" y="2160"/>
                  </a:lnTo>
                  <a:lnTo>
                    <a:pt x="1652" y="2096"/>
                  </a:lnTo>
                  <a:lnTo>
                    <a:pt x="1644" y="2032"/>
                  </a:lnTo>
                  <a:lnTo>
                    <a:pt x="1643" y="2020"/>
                  </a:lnTo>
                  <a:lnTo>
                    <a:pt x="1638" y="2009"/>
                  </a:lnTo>
                  <a:lnTo>
                    <a:pt x="1632" y="1998"/>
                  </a:lnTo>
                  <a:lnTo>
                    <a:pt x="1624" y="1987"/>
                  </a:lnTo>
                  <a:lnTo>
                    <a:pt x="1607" y="1966"/>
                  </a:lnTo>
                  <a:lnTo>
                    <a:pt x="1602" y="1956"/>
                  </a:lnTo>
                  <a:lnTo>
                    <a:pt x="1598" y="1944"/>
                  </a:lnTo>
                  <a:lnTo>
                    <a:pt x="1599" y="1931"/>
                  </a:lnTo>
                  <a:lnTo>
                    <a:pt x="1604" y="1918"/>
                  </a:lnTo>
                  <a:lnTo>
                    <a:pt x="1608" y="1869"/>
                  </a:lnTo>
                  <a:lnTo>
                    <a:pt x="1610" y="1818"/>
                  </a:lnTo>
                  <a:lnTo>
                    <a:pt x="1614" y="1769"/>
                  </a:lnTo>
                  <a:lnTo>
                    <a:pt x="1619" y="1720"/>
                  </a:lnTo>
                  <a:lnTo>
                    <a:pt x="1628" y="1671"/>
                  </a:lnTo>
                  <a:lnTo>
                    <a:pt x="1630" y="1657"/>
                  </a:lnTo>
                  <a:lnTo>
                    <a:pt x="1635" y="1647"/>
                  </a:lnTo>
                  <a:lnTo>
                    <a:pt x="1642" y="1638"/>
                  </a:lnTo>
                  <a:lnTo>
                    <a:pt x="1652" y="1631"/>
                  </a:lnTo>
                  <a:lnTo>
                    <a:pt x="1664" y="1624"/>
                  </a:lnTo>
                  <a:lnTo>
                    <a:pt x="1688" y="1612"/>
                  </a:lnTo>
                  <a:lnTo>
                    <a:pt x="1700" y="1605"/>
                  </a:lnTo>
                  <a:lnTo>
                    <a:pt x="1711" y="1597"/>
                  </a:lnTo>
                  <a:lnTo>
                    <a:pt x="1719" y="1587"/>
                  </a:lnTo>
                  <a:lnTo>
                    <a:pt x="1726" y="1576"/>
                  </a:lnTo>
                  <a:lnTo>
                    <a:pt x="1749" y="1552"/>
                  </a:lnTo>
                  <a:lnTo>
                    <a:pt x="1769" y="1527"/>
                  </a:lnTo>
                  <a:lnTo>
                    <a:pt x="1787" y="1500"/>
                  </a:lnTo>
                  <a:lnTo>
                    <a:pt x="1801" y="1472"/>
                  </a:lnTo>
                  <a:lnTo>
                    <a:pt x="1813" y="1449"/>
                  </a:lnTo>
                  <a:lnTo>
                    <a:pt x="1822" y="1425"/>
                  </a:lnTo>
                  <a:lnTo>
                    <a:pt x="1828" y="1401"/>
                  </a:lnTo>
                  <a:lnTo>
                    <a:pt x="1833" y="1375"/>
                  </a:lnTo>
                  <a:lnTo>
                    <a:pt x="1836" y="1349"/>
                  </a:lnTo>
                  <a:lnTo>
                    <a:pt x="1838" y="1324"/>
                  </a:lnTo>
                  <a:lnTo>
                    <a:pt x="1839" y="1282"/>
                  </a:lnTo>
                  <a:lnTo>
                    <a:pt x="1836" y="1241"/>
                  </a:lnTo>
                  <a:lnTo>
                    <a:pt x="1826" y="1201"/>
                  </a:lnTo>
                  <a:lnTo>
                    <a:pt x="1813" y="1161"/>
                  </a:lnTo>
                  <a:lnTo>
                    <a:pt x="1795" y="1123"/>
                  </a:lnTo>
                  <a:lnTo>
                    <a:pt x="1786" y="1098"/>
                  </a:lnTo>
                  <a:lnTo>
                    <a:pt x="1777" y="1074"/>
                  </a:lnTo>
                  <a:lnTo>
                    <a:pt x="1768" y="1050"/>
                  </a:lnTo>
                  <a:lnTo>
                    <a:pt x="1758" y="1026"/>
                  </a:lnTo>
                  <a:lnTo>
                    <a:pt x="1745" y="1003"/>
                  </a:lnTo>
                  <a:lnTo>
                    <a:pt x="1729" y="982"/>
                  </a:lnTo>
                  <a:lnTo>
                    <a:pt x="1712" y="962"/>
                  </a:lnTo>
                  <a:lnTo>
                    <a:pt x="1711" y="952"/>
                  </a:lnTo>
                  <a:lnTo>
                    <a:pt x="1712" y="941"/>
                  </a:lnTo>
                  <a:lnTo>
                    <a:pt x="1714" y="931"/>
                  </a:lnTo>
                  <a:lnTo>
                    <a:pt x="1716" y="920"/>
                  </a:lnTo>
                  <a:lnTo>
                    <a:pt x="1718" y="910"/>
                  </a:lnTo>
                  <a:lnTo>
                    <a:pt x="1719" y="900"/>
                  </a:lnTo>
                  <a:lnTo>
                    <a:pt x="1718" y="891"/>
                  </a:lnTo>
                  <a:lnTo>
                    <a:pt x="1714" y="882"/>
                  </a:lnTo>
                  <a:lnTo>
                    <a:pt x="1706" y="875"/>
                  </a:lnTo>
                  <a:lnTo>
                    <a:pt x="1694" y="869"/>
                  </a:lnTo>
                  <a:lnTo>
                    <a:pt x="1677" y="860"/>
                  </a:lnTo>
                  <a:lnTo>
                    <a:pt x="1647" y="837"/>
                  </a:lnTo>
                  <a:lnTo>
                    <a:pt x="1632" y="826"/>
                  </a:lnTo>
                  <a:lnTo>
                    <a:pt x="1616" y="817"/>
                  </a:lnTo>
                  <a:lnTo>
                    <a:pt x="1598" y="813"/>
                  </a:lnTo>
                  <a:lnTo>
                    <a:pt x="1609" y="807"/>
                  </a:lnTo>
                  <a:lnTo>
                    <a:pt x="1621" y="803"/>
                  </a:lnTo>
                  <a:lnTo>
                    <a:pt x="1634" y="801"/>
                  </a:lnTo>
                  <a:lnTo>
                    <a:pt x="1647" y="797"/>
                  </a:lnTo>
                  <a:lnTo>
                    <a:pt x="1658" y="792"/>
                  </a:lnTo>
                  <a:lnTo>
                    <a:pt x="1668" y="784"/>
                  </a:lnTo>
                  <a:lnTo>
                    <a:pt x="1678" y="772"/>
                  </a:lnTo>
                  <a:lnTo>
                    <a:pt x="1660" y="758"/>
                  </a:lnTo>
                  <a:lnTo>
                    <a:pt x="1644" y="742"/>
                  </a:lnTo>
                  <a:lnTo>
                    <a:pt x="1612" y="710"/>
                  </a:lnTo>
                  <a:lnTo>
                    <a:pt x="1595" y="696"/>
                  </a:lnTo>
                  <a:lnTo>
                    <a:pt x="1579" y="687"/>
                  </a:lnTo>
                  <a:lnTo>
                    <a:pt x="1563" y="679"/>
                  </a:lnTo>
                  <a:lnTo>
                    <a:pt x="1545" y="673"/>
                  </a:lnTo>
                  <a:lnTo>
                    <a:pt x="1527" y="668"/>
                  </a:lnTo>
                  <a:lnTo>
                    <a:pt x="1510" y="666"/>
                  </a:lnTo>
                  <a:lnTo>
                    <a:pt x="1492" y="667"/>
                  </a:lnTo>
                  <a:lnTo>
                    <a:pt x="1475" y="671"/>
                  </a:lnTo>
                  <a:lnTo>
                    <a:pt x="1458" y="677"/>
                  </a:lnTo>
                  <a:lnTo>
                    <a:pt x="1441" y="684"/>
                  </a:lnTo>
                  <a:lnTo>
                    <a:pt x="1423" y="691"/>
                  </a:lnTo>
                  <a:lnTo>
                    <a:pt x="1406" y="697"/>
                  </a:lnTo>
                  <a:lnTo>
                    <a:pt x="1388" y="701"/>
                  </a:lnTo>
                  <a:lnTo>
                    <a:pt x="1370" y="703"/>
                  </a:lnTo>
                  <a:lnTo>
                    <a:pt x="1354" y="700"/>
                  </a:lnTo>
                  <a:lnTo>
                    <a:pt x="1336" y="692"/>
                  </a:lnTo>
                  <a:lnTo>
                    <a:pt x="1344" y="683"/>
                  </a:lnTo>
                  <a:lnTo>
                    <a:pt x="1353" y="672"/>
                  </a:lnTo>
                  <a:lnTo>
                    <a:pt x="1360" y="662"/>
                  </a:lnTo>
                  <a:lnTo>
                    <a:pt x="1377" y="640"/>
                  </a:lnTo>
                  <a:lnTo>
                    <a:pt x="1385" y="632"/>
                  </a:lnTo>
                  <a:lnTo>
                    <a:pt x="1396" y="626"/>
                  </a:lnTo>
                  <a:lnTo>
                    <a:pt x="1407" y="621"/>
                  </a:lnTo>
                  <a:lnTo>
                    <a:pt x="1420" y="619"/>
                  </a:lnTo>
                  <a:lnTo>
                    <a:pt x="1435" y="622"/>
                  </a:lnTo>
                  <a:lnTo>
                    <a:pt x="1462" y="627"/>
                  </a:lnTo>
                  <a:lnTo>
                    <a:pt x="1487" y="627"/>
                  </a:lnTo>
                  <a:lnTo>
                    <a:pt x="1512" y="625"/>
                  </a:lnTo>
                  <a:lnTo>
                    <a:pt x="1538" y="619"/>
                  </a:lnTo>
                  <a:lnTo>
                    <a:pt x="1564" y="612"/>
                  </a:lnTo>
                  <a:lnTo>
                    <a:pt x="1577" y="603"/>
                  </a:lnTo>
                  <a:lnTo>
                    <a:pt x="1588" y="590"/>
                  </a:lnTo>
                  <a:lnTo>
                    <a:pt x="1594" y="577"/>
                  </a:lnTo>
                  <a:lnTo>
                    <a:pt x="1598" y="562"/>
                  </a:lnTo>
                  <a:lnTo>
                    <a:pt x="1599" y="547"/>
                  </a:lnTo>
                  <a:lnTo>
                    <a:pt x="1598" y="532"/>
                  </a:lnTo>
                  <a:lnTo>
                    <a:pt x="1593" y="518"/>
                  </a:lnTo>
                  <a:lnTo>
                    <a:pt x="1587" y="505"/>
                  </a:lnTo>
                  <a:lnTo>
                    <a:pt x="1577" y="493"/>
                  </a:lnTo>
                  <a:lnTo>
                    <a:pt x="1570" y="482"/>
                  </a:lnTo>
                  <a:lnTo>
                    <a:pt x="1565" y="474"/>
                  </a:lnTo>
                  <a:lnTo>
                    <a:pt x="1563" y="468"/>
                  </a:lnTo>
                  <a:lnTo>
                    <a:pt x="1564" y="464"/>
                  </a:lnTo>
                  <a:lnTo>
                    <a:pt x="1569" y="462"/>
                  </a:lnTo>
                  <a:lnTo>
                    <a:pt x="1577" y="460"/>
                  </a:lnTo>
                  <a:lnTo>
                    <a:pt x="1590" y="461"/>
                  </a:lnTo>
                  <a:lnTo>
                    <a:pt x="1609" y="462"/>
                  </a:lnTo>
                  <a:lnTo>
                    <a:pt x="1620" y="458"/>
                  </a:lnTo>
                  <a:lnTo>
                    <a:pt x="1644" y="448"/>
                  </a:lnTo>
                  <a:lnTo>
                    <a:pt x="1655" y="442"/>
                  </a:lnTo>
                  <a:lnTo>
                    <a:pt x="1666" y="434"/>
                  </a:lnTo>
                  <a:lnTo>
                    <a:pt x="1673" y="425"/>
                  </a:lnTo>
                  <a:lnTo>
                    <a:pt x="1678" y="414"/>
                  </a:lnTo>
                  <a:lnTo>
                    <a:pt x="1678" y="402"/>
                  </a:lnTo>
                  <a:lnTo>
                    <a:pt x="1662" y="393"/>
                  </a:lnTo>
                  <a:lnTo>
                    <a:pt x="1645" y="382"/>
                  </a:lnTo>
                  <a:lnTo>
                    <a:pt x="1609" y="352"/>
                  </a:lnTo>
                  <a:lnTo>
                    <a:pt x="1591" y="339"/>
                  </a:lnTo>
                  <a:lnTo>
                    <a:pt x="1570" y="326"/>
                  </a:lnTo>
                  <a:lnTo>
                    <a:pt x="1549" y="312"/>
                  </a:lnTo>
                  <a:lnTo>
                    <a:pt x="1528" y="297"/>
                  </a:lnTo>
                  <a:lnTo>
                    <a:pt x="1507" y="283"/>
                  </a:lnTo>
                  <a:lnTo>
                    <a:pt x="1484" y="272"/>
                  </a:lnTo>
                  <a:lnTo>
                    <a:pt x="1493" y="264"/>
                  </a:lnTo>
                  <a:lnTo>
                    <a:pt x="1502" y="258"/>
                  </a:lnTo>
                  <a:lnTo>
                    <a:pt x="1512" y="253"/>
                  </a:lnTo>
                  <a:lnTo>
                    <a:pt x="1524" y="249"/>
                  </a:lnTo>
                  <a:lnTo>
                    <a:pt x="1534" y="245"/>
                  </a:lnTo>
                  <a:lnTo>
                    <a:pt x="1544" y="240"/>
                  </a:lnTo>
                  <a:lnTo>
                    <a:pt x="1553" y="234"/>
                  </a:lnTo>
                  <a:lnTo>
                    <a:pt x="1559" y="226"/>
                  </a:lnTo>
                  <a:lnTo>
                    <a:pt x="1564" y="215"/>
                  </a:lnTo>
                  <a:lnTo>
                    <a:pt x="1568" y="205"/>
                  </a:lnTo>
                  <a:lnTo>
                    <a:pt x="1568" y="194"/>
                  </a:lnTo>
                  <a:lnTo>
                    <a:pt x="1565" y="185"/>
                  </a:lnTo>
                  <a:lnTo>
                    <a:pt x="1560" y="177"/>
                  </a:lnTo>
                  <a:lnTo>
                    <a:pt x="1554" y="170"/>
                  </a:lnTo>
                  <a:lnTo>
                    <a:pt x="1546" y="165"/>
                  </a:lnTo>
                  <a:lnTo>
                    <a:pt x="1539" y="162"/>
                  </a:lnTo>
                  <a:lnTo>
                    <a:pt x="1531" y="162"/>
                  </a:lnTo>
                  <a:lnTo>
                    <a:pt x="1524" y="165"/>
                  </a:lnTo>
                  <a:lnTo>
                    <a:pt x="1518" y="172"/>
                  </a:lnTo>
                  <a:lnTo>
                    <a:pt x="1511" y="158"/>
                  </a:lnTo>
                  <a:lnTo>
                    <a:pt x="1506" y="143"/>
                  </a:lnTo>
                  <a:lnTo>
                    <a:pt x="1500" y="128"/>
                  </a:lnTo>
                  <a:lnTo>
                    <a:pt x="1495" y="114"/>
                  </a:lnTo>
                  <a:lnTo>
                    <a:pt x="1488" y="100"/>
                  </a:lnTo>
                  <a:lnTo>
                    <a:pt x="1479" y="88"/>
                  </a:lnTo>
                  <a:lnTo>
                    <a:pt x="1468" y="77"/>
                  </a:lnTo>
                  <a:lnTo>
                    <a:pt x="1455" y="68"/>
                  </a:lnTo>
                  <a:lnTo>
                    <a:pt x="1438" y="62"/>
                  </a:lnTo>
                  <a:lnTo>
                    <a:pt x="1431" y="51"/>
                  </a:lnTo>
                  <a:lnTo>
                    <a:pt x="1421" y="43"/>
                  </a:lnTo>
                  <a:lnTo>
                    <a:pt x="1410" y="38"/>
                  </a:lnTo>
                  <a:lnTo>
                    <a:pt x="1397" y="34"/>
                  </a:lnTo>
                  <a:lnTo>
                    <a:pt x="1383" y="33"/>
                  </a:lnTo>
                  <a:lnTo>
                    <a:pt x="1369" y="32"/>
                  </a:lnTo>
                  <a:lnTo>
                    <a:pt x="1324" y="32"/>
                  </a:lnTo>
                  <a:lnTo>
                    <a:pt x="1310" y="34"/>
                  </a:lnTo>
                  <a:lnTo>
                    <a:pt x="1297" y="33"/>
                  </a:lnTo>
                  <a:lnTo>
                    <a:pt x="1285" y="30"/>
                  </a:lnTo>
                  <a:lnTo>
                    <a:pt x="1274" y="25"/>
                  </a:lnTo>
                  <a:lnTo>
                    <a:pt x="1263" y="18"/>
                  </a:lnTo>
                  <a:lnTo>
                    <a:pt x="1241" y="5"/>
                  </a:lnTo>
                  <a:lnTo>
                    <a:pt x="1229" y="2"/>
                  </a:lnTo>
                  <a:lnTo>
                    <a:pt x="1215" y="0"/>
                  </a:lnTo>
                  <a:close/>
                  <a:moveTo>
                    <a:pt x="672" y="2240"/>
                  </a:moveTo>
                  <a:lnTo>
                    <a:pt x="670" y="2241"/>
                  </a:lnTo>
                  <a:lnTo>
                    <a:pt x="669" y="2241"/>
                  </a:lnTo>
                  <a:lnTo>
                    <a:pt x="667" y="2242"/>
                  </a:lnTo>
                  <a:lnTo>
                    <a:pt x="669" y="2242"/>
                  </a:lnTo>
                  <a:lnTo>
                    <a:pt x="670" y="2241"/>
                  </a:lnTo>
                  <a:lnTo>
                    <a:pt x="672" y="2241"/>
                  </a:lnTo>
                  <a:lnTo>
                    <a:pt x="672" y="22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Justice"/>
            <p:cNvGrpSpPr/>
            <p:nvPr/>
          </p:nvGrpSpPr>
          <p:grpSpPr>
            <a:xfrm>
              <a:off x="7214497" y="2340670"/>
              <a:ext cx="1399732" cy="2396399"/>
              <a:chOff x="5880100" y="4948238"/>
              <a:chExt cx="909638" cy="1557338"/>
            </a:xfrm>
          </p:grpSpPr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6340475" y="4948238"/>
                <a:ext cx="276225" cy="115888"/>
              </a:xfrm>
              <a:custGeom>
                <a:avLst/>
                <a:gdLst/>
                <a:ahLst/>
                <a:cxnLst>
                  <a:cxn ang="0">
                    <a:pos x="230" y="21"/>
                  </a:cxn>
                  <a:cxn ang="0">
                    <a:pos x="255" y="19"/>
                  </a:cxn>
                  <a:cxn ang="0">
                    <a:pos x="281" y="24"/>
                  </a:cxn>
                  <a:cxn ang="0">
                    <a:pos x="302" y="33"/>
                  </a:cxn>
                  <a:cxn ang="0">
                    <a:pos x="319" y="45"/>
                  </a:cxn>
                  <a:cxn ang="0">
                    <a:pos x="329" y="59"/>
                  </a:cxn>
                  <a:cxn ang="0">
                    <a:pos x="338" y="75"/>
                  </a:cxn>
                  <a:cxn ang="0">
                    <a:pos x="345" y="93"/>
                  </a:cxn>
                  <a:cxn ang="0">
                    <a:pos x="343" y="103"/>
                  </a:cxn>
                  <a:cxn ang="0">
                    <a:pos x="331" y="109"/>
                  </a:cxn>
                  <a:cxn ang="0">
                    <a:pos x="322" y="116"/>
                  </a:cxn>
                  <a:cxn ang="0">
                    <a:pos x="315" y="125"/>
                  </a:cxn>
                  <a:cxn ang="0">
                    <a:pos x="296" y="134"/>
                  </a:cxn>
                  <a:cxn ang="0">
                    <a:pos x="261" y="140"/>
                  </a:cxn>
                  <a:cxn ang="0">
                    <a:pos x="226" y="140"/>
                  </a:cxn>
                  <a:cxn ang="0">
                    <a:pos x="195" y="130"/>
                  </a:cxn>
                  <a:cxn ang="0">
                    <a:pos x="178" y="113"/>
                  </a:cxn>
                  <a:cxn ang="0">
                    <a:pos x="169" y="101"/>
                  </a:cxn>
                  <a:cxn ang="0">
                    <a:pos x="160" y="90"/>
                  </a:cxn>
                  <a:cxn ang="0">
                    <a:pos x="148" y="89"/>
                  </a:cxn>
                  <a:cxn ang="0">
                    <a:pos x="134" y="101"/>
                  </a:cxn>
                  <a:cxn ang="0">
                    <a:pos x="124" y="116"/>
                  </a:cxn>
                  <a:cxn ang="0">
                    <a:pos x="112" y="131"/>
                  </a:cxn>
                  <a:cxn ang="0">
                    <a:pos x="98" y="143"/>
                  </a:cxn>
                  <a:cxn ang="0">
                    <a:pos x="78" y="145"/>
                  </a:cxn>
                  <a:cxn ang="0">
                    <a:pos x="55" y="141"/>
                  </a:cxn>
                  <a:cxn ang="0">
                    <a:pos x="32" y="138"/>
                  </a:cxn>
                  <a:cxn ang="0">
                    <a:pos x="11" y="131"/>
                  </a:cxn>
                  <a:cxn ang="0">
                    <a:pos x="9" y="102"/>
                  </a:cxn>
                  <a:cxn ang="0">
                    <a:pos x="35" y="59"/>
                  </a:cxn>
                  <a:cxn ang="0">
                    <a:pos x="74" y="27"/>
                  </a:cxn>
                  <a:cxn ang="0">
                    <a:pos x="120" y="6"/>
                  </a:cxn>
                  <a:cxn ang="0">
                    <a:pos x="155" y="0"/>
                  </a:cxn>
                  <a:cxn ang="0">
                    <a:pos x="173" y="4"/>
                  </a:cxn>
                  <a:cxn ang="0">
                    <a:pos x="192" y="12"/>
                  </a:cxn>
                  <a:cxn ang="0">
                    <a:pos x="209" y="21"/>
                  </a:cxn>
                </a:cxnLst>
                <a:rect l="0" t="0" r="r" b="b"/>
                <a:pathLst>
                  <a:path w="349" h="147">
                    <a:moveTo>
                      <a:pt x="217" y="25"/>
                    </a:moveTo>
                    <a:lnTo>
                      <a:pt x="230" y="21"/>
                    </a:lnTo>
                    <a:lnTo>
                      <a:pt x="243" y="20"/>
                    </a:lnTo>
                    <a:lnTo>
                      <a:pt x="255" y="19"/>
                    </a:lnTo>
                    <a:lnTo>
                      <a:pt x="268" y="20"/>
                    </a:lnTo>
                    <a:lnTo>
                      <a:pt x="281" y="24"/>
                    </a:lnTo>
                    <a:lnTo>
                      <a:pt x="292" y="27"/>
                    </a:lnTo>
                    <a:lnTo>
                      <a:pt x="302" y="33"/>
                    </a:lnTo>
                    <a:lnTo>
                      <a:pt x="313" y="40"/>
                    </a:lnTo>
                    <a:lnTo>
                      <a:pt x="319" y="45"/>
                    </a:lnTo>
                    <a:lnTo>
                      <a:pt x="324" y="52"/>
                    </a:lnTo>
                    <a:lnTo>
                      <a:pt x="329" y="59"/>
                    </a:lnTo>
                    <a:lnTo>
                      <a:pt x="334" y="67"/>
                    </a:lnTo>
                    <a:lnTo>
                      <a:pt x="338" y="75"/>
                    </a:lnTo>
                    <a:lnTo>
                      <a:pt x="342" y="85"/>
                    </a:lnTo>
                    <a:lnTo>
                      <a:pt x="345" y="93"/>
                    </a:lnTo>
                    <a:lnTo>
                      <a:pt x="349" y="101"/>
                    </a:lnTo>
                    <a:lnTo>
                      <a:pt x="343" y="103"/>
                    </a:lnTo>
                    <a:lnTo>
                      <a:pt x="337" y="105"/>
                    </a:lnTo>
                    <a:lnTo>
                      <a:pt x="331" y="109"/>
                    </a:lnTo>
                    <a:lnTo>
                      <a:pt x="327" y="112"/>
                    </a:lnTo>
                    <a:lnTo>
                      <a:pt x="322" y="116"/>
                    </a:lnTo>
                    <a:lnTo>
                      <a:pt x="319" y="120"/>
                    </a:lnTo>
                    <a:lnTo>
                      <a:pt x="315" y="125"/>
                    </a:lnTo>
                    <a:lnTo>
                      <a:pt x="312" y="131"/>
                    </a:lnTo>
                    <a:lnTo>
                      <a:pt x="296" y="134"/>
                    </a:lnTo>
                    <a:lnTo>
                      <a:pt x="278" y="138"/>
                    </a:lnTo>
                    <a:lnTo>
                      <a:pt x="261" y="140"/>
                    </a:lnTo>
                    <a:lnTo>
                      <a:pt x="244" y="141"/>
                    </a:lnTo>
                    <a:lnTo>
                      <a:pt x="226" y="140"/>
                    </a:lnTo>
                    <a:lnTo>
                      <a:pt x="210" y="136"/>
                    </a:lnTo>
                    <a:lnTo>
                      <a:pt x="195" y="130"/>
                    </a:lnTo>
                    <a:lnTo>
                      <a:pt x="181" y="119"/>
                    </a:lnTo>
                    <a:lnTo>
                      <a:pt x="178" y="113"/>
                    </a:lnTo>
                    <a:lnTo>
                      <a:pt x="173" y="108"/>
                    </a:lnTo>
                    <a:lnTo>
                      <a:pt x="169" y="101"/>
                    </a:lnTo>
                    <a:lnTo>
                      <a:pt x="164" y="95"/>
                    </a:lnTo>
                    <a:lnTo>
                      <a:pt x="160" y="90"/>
                    </a:lnTo>
                    <a:lnTo>
                      <a:pt x="154" y="89"/>
                    </a:lnTo>
                    <a:lnTo>
                      <a:pt x="148" y="89"/>
                    </a:lnTo>
                    <a:lnTo>
                      <a:pt x="141" y="94"/>
                    </a:lnTo>
                    <a:lnTo>
                      <a:pt x="134" y="101"/>
                    </a:lnTo>
                    <a:lnTo>
                      <a:pt x="128" y="108"/>
                    </a:lnTo>
                    <a:lnTo>
                      <a:pt x="124" y="116"/>
                    </a:lnTo>
                    <a:lnTo>
                      <a:pt x="118" y="124"/>
                    </a:lnTo>
                    <a:lnTo>
                      <a:pt x="112" y="131"/>
                    </a:lnTo>
                    <a:lnTo>
                      <a:pt x="105" y="138"/>
                    </a:lnTo>
                    <a:lnTo>
                      <a:pt x="98" y="143"/>
                    </a:lnTo>
                    <a:lnTo>
                      <a:pt x="89" y="147"/>
                    </a:lnTo>
                    <a:lnTo>
                      <a:pt x="78" y="145"/>
                    </a:lnTo>
                    <a:lnTo>
                      <a:pt x="66" y="142"/>
                    </a:lnTo>
                    <a:lnTo>
                      <a:pt x="55" y="141"/>
                    </a:lnTo>
                    <a:lnTo>
                      <a:pt x="43" y="140"/>
                    </a:lnTo>
                    <a:lnTo>
                      <a:pt x="32" y="138"/>
                    </a:lnTo>
                    <a:lnTo>
                      <a:pt x="21" y="134"/>
                    </a:lnTo>
                    <a:lnTo>
                      <a:pt x="11" y="131"/>
                    </a:lnTo>
                    <a:lnTo>
                      <a:pt x="0" y="126"/>
                    </a:lnTo>
                    <a:lnTo>
                      <a:pt x="9" y="102"/>
                    </a:lnTo>
                    <a:lnTo>
                      <a:pt x="20" y="80"/>
                    </a:lnTo>
                    <a:lnTo>
                      <a:pt x="35" y="59"/>
                    </a:lnTo>
                    <a:lnTo>
                      <a:pt x="54" y="42"/>
                    </a:lnTo>
                    <a:lnTo>
                      <a:pt x="74" y="27"/>
                    </a:lnTo>
                    <a:lnTo>
                      <a:pt x="97" y="14"/>
                    </a:lnTo>
                    <a:lnTo>
                      <a:pt x="120" y="6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4" y="2"/>
                    </a:lnTo>
                    <a:lnTo>
                      <a:pt x="173" y="4"/>
                    </a:lnTo>
                    <a:lnTo>
                      <a:pt x="183" y="7"/>
                    </a:lnTo>
                    <a:lnTo>
                      <a:pt x="192" y="12"/>
                    </a:lnTo>
                    <a:lnTo>
                      <a:pt x="200" y="17"/>
                    </a:lnTo>
                    <a:lnTo>
                      <a:pt x="209" y="21"/>
                    </a:lnTo>
                    <a:lnTo>
                      <a:pt x="217" y="25"/>
                    </a:lnTo>
                    <a:close/>
                  </a:path>
                </a:pathLst>
              </a:custGeom>
              <a:solidFill>
                <a:srgbClr val="C18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6600825" y="5038725"/>
                <a:ext cx="42863" cy="33338"/>
              </a:xfrm>
              <a:custGeom>
                <a:avLst/>
                <a:gdLst/>
                <a:ahLst/>
                <a:cxnLst>
                  <a:cxn ang="0">
                    <a:pos x="52" y="1"/>
                  </a:cxn>
                  <a:cxn ang="0">
                    <a:pos x="53" y="10"/>
                  </a:cxn>
                  <a:cxn ang="0">
                    <a:pos x="50" y="16"/>
                  </a:cxn>
                  <a:cxn ang="0">
                    <a:pos x="45" y="22"/>
                  </a:cxn>
                  <a:cxn ang="0">
                    <a:pos x="38" y="26"/>
                  </a:cxn>
                  <a:cxn ang="0">
                    <a:pos x="30" y="30"/>
                  </a:cxn>
                  <a:cxn ang="0">
                    <a:pos x="22" y="33"/>
                  </a:cxn>
                  <a:cxn ang="0">
                    <a:pos x="15" y="37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0" y="20"/>
                  </a:cxn>
                  <a:cxn ang="0">
                    <a:pos x="3" y="14"/>
                  </a:cxn>
                  <a:cxn ang="0">
                    <a:pos x="9" y="9"/>
                  </a:cxn>
                  <a:cxn ang="0">
                    <a:pos x="15" y="4"/>
                  </a:cxn>
                  <a:cxn ang="0">
                    <a:pos x="23" y="2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52" y="1"/>
                  </a:cxn>
                </a:cxnLst>
                <a:rect l="0" t="0" r="r" b="b"/>
                <a:pathLst>
                  <a:path w="53" h="41">
                    <a:moveTo>
                      <a:pt x="52" y="1"/>
                    </a:moveTo>
                    <a:lnTo>
                      <a:pt x="53" y="10"/>
                    </a:lnTo>
                    <a:lnTo>
                      <a:pt x="50" y="16"/>
                    </a:lnTo>
                    <a:lnTo>
                      <a:pt x="45" y="22"/>
                    </a:lnTo>
                    <a:lnTo>
                      <a:pt x="38" y="26"/>
                    </a:lnTo>
                    <a:lnTo>
                      <a:pt x="30" y="30"/>
                    </a:lnTo>
                    <a:lnTo>
                      <a:pt x="22" y="33"/>
                    </a:lnTo>
                    <a:lnTo>
                      <a:pt x="15" y="37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5" y="4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C48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6437313" y="5040313"/>
                <a:ext cx="47625" cy="23813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6" y="0"/>
                  </a:cxn>
                  <a:cxn ang="0">
                    <a:pos x="58" y="30"/>
                  </a:cxn>
                  <a:cxn ang="0">
                    <a:pos x="0" y="31"/>
                  </a:cxn>
                </a:cxnLst>
                <a:rect l="0" t="0" r="r" b="b"/>
                <a:pathLst>
                  <a:path w="58" h="31">
                    <a:moveTo>
                      <a:pt x="0" y="31"/>
                    </a:moveTo>
                    <a:lnTo>
                      <a:pt x="26" y="0"/>
                    </a:lnTo>
                    <a:lnTo>
                      <a:pt x="58" y="3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6335713" y="5067300"/>
                <a:ext cx="261938" cy="158750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320" y="21"/>
                  </a:cxn>
                  <a:cxn ang="0">
                    <a:pos x="326" y="42"/>
                  </a:cxn>
                  <a:cxn ang="0">
                    <a:pos x="328" y="65"/>
                  </a:cxn>
                  <a:cxn ang="0">
                    <a:pos x="328" y="89"/>
                  </a:cxn>
                  <a:cxn ang="0">
                    <a:pos x="317" y="97"/>
                  </a:cxn>
                  <a:cxn ang="0">
                    <a:pos x="305" y="107"/>
                  </a:cxn>
                  <a:cxn ang="0">
                    <a:pos x="294" y="119"/>
                  </a:cxn>
                  <a:cxn ang="0">
                    <a:pos x="281" y="129"/>
                  </a:cxn>
                  <a:cxn ang="0">
                    <a:pos x="268" y="137"/>
                  </a:cxn>
                  <a:cxn ang="0">
                    <a:pos x="254" y="143"/>
                  </a:cxn>
                  <a:cxn ang="0">
                    <a:pos x="238" y="145"/>
                  </a:cxn>
                  <a:cxn ang="0">
                    <a:pos x="222" y="141"/>
                  </a:cxn>
                  <a:cxn ang="0">
                    <a:pos x="207" y="135"/>
                  </a:cxn>
                  <a:cxn ang="0">
                    <a:pos x="192" y="130"/>
                  </a:cxn>
                  <a:cxn ang="0">
                    <a:pos x="177" y="126"/>
                  </a:cxn>
                  <a:cxn ang="0">
                    <a:pos x="162" y="124"/>
                  </a:cxn>
                  <a:cxn ang="0">
                    <a:pos x="146" y="124"/>
                  </a:cxn>
                  <a:cxn ang="0">
                    <a:pos x="131" y="125"/>
                  </a:cxn>
                  <a:cxn ang="0">
                    <a:pos x="115" y="129"/>
                  </a:cxn>
                  <a:cxn ang="0">
                    <a:pos x="100" y="136"/>
                  </a:cxn>
                  <a:cxn ang="0">
                    <a:pos x="91" y="143"/>
                  </a:cxn>
                  <a:cxn ang="0">
                    <a:pos x="82" y="150"/>
                  </a:cxn>
                  <a:cxn ang="0">
                    <a:pos x="73" y="157"/>
                  </a:cxn>
                  <a:cxn ang="0">
                    <a:pos x="65" y="164"/>
                  </a:cxn>
                  <a:cxn ang="0">
                    <a:pos x="57" y="172"/>
                  </a:cxn>
                  <a:cxn ang="0">
                    <a:pos x="48" y="180"/>
                  </a:cxn>
                  <a:cxn ang="0">
                    <a:pos x="40" y="188"/>
                  </a:cxn>
                  <a:cxn ang="0">
                    <a:pos x="31" y="196"/>
                  </a:cxn>
                  <a:cxn ang="0">
                    <a:pos x="25" y="197"/>
                  </a:cxn>
                  <a:cxn ang="0">
                    <a:pos x="20" y="200"/>
                  </a:cxn>
                  <a:cxn ang="0">
                    <a:pos x="16" y="201"/>
                  </a:cxn>
                  <a:cxn ang="0">
                    <a:pos x="11" y="201"/>
                  </a:cxn>
                  <a:cxn ang="0">
                    <a:pos x="10" y="152"/>
                  </a:cxn>
                  <a:cxn ang="0">
                    <a:pos x="3" y="102"/>
                  </a:cxn>
                  <a:cxn ang="0">
                    <a:pos x="0" y="52"/>
                  </a:cxn>
                  <a:cxn ang="0">
                    <a:pos x="8" y="0"/>
                  </a:cxn>
                  <a:cxn ang="0">
                    <a:pos x="26" y="6"/>
                  </a:cxn>
                  <a:cxn ang="0">
                    <a:pos x="45" y="11"/>
                  </a:cxn>
                  <a:cxn ang="0">
                    <a:pos x="63" y="14"/>
                  </a:cxn>
                  <a:cxn ang="0">
                    <a:pos x="82" y="16"/>
                  </a:cxn>
                  <a:cxn ang="0">
                    <a:pos x="100" y="18"/>
                  </a:cxn>
                  <a:cxn ang="0">
                    <a:pos x="120" y="19"/>
                  </a:cxn>
                  <a:cxn ang="0">
                    <a:pos x="139" y="19"/>
                  </a:cxn>
                  <a:cxn ang="0">
                    <a:pos x="158" y="19"/>
                  </a:cxn>
                  <a:cxn ang="0">
                    <a:pos x="177" y="18"/>
                  </a:cxn>
                  <a:cxn ang="0">
                    <a:pos x="197" y="16"/>
                  </a:cxn>
                  <a:cxn ang="0">
                    <a:pos x="215" y="14"/>
                  </a:cxn>
                  <a:cxn ang="0">
                    <a:pos x="235" y="12"/>
                  </a:cxn>
                  <a:cxn ang="0">
                    <a:pos x="253" y="9"/>
                  </a:cxn>
                  <a:cxn ang="0">
                    <a:pos x="273" y="6"/>
                  </a:cxn>
                  <a:cxn ang="0">
                    <a:pos x="291" y="4"/>
                  </a:cxn>
                  <a:cxn ang="0">
                    <a:pos x="310" y="0"/>
                  </a:cxn>
                </a:cxnLst>
                <a:rect l="0" t="0" r="r" b="b"/>
                <a:pathLst>
                  <a:path w="328" h="201">
                    <a:moveTo>
                      <a:pt x="310" y="0"/>
                    </a:moveTo>
                    <a:lnTo>
                      <a:pt x="320" y="21"/>
                    </a:lnTo>
                    <a:lnTo>
                      <a:pt x="326" y="42"/>
                    </a:lnTo>
                    <a:lnTo>
                      <a:pt x="328" y="65"/>
                    </a:lnTo>
                    <a:lnTo>
                      <a:pt x="328" y="89"/>
                    </a:lnTo>
                    <a:lnTo>
                      <a:pt x="317" y="97"/>
                    </a:lnTo>
                    <a:lnTo>
                      <a:pt x="305" y="107"/>
                    </a:lnTo>
                    <a:lnTo>
                      <a:pt x="294" y="119"/>
                    </a:lnTo>
                    <a:lnTo>
                      <a:pt x="281" y="129"/>
                    </a:lnTo>
                    <a:lnTo>
                      <a:pt x="268" y="137"/>
                    </a:lnTo>
                    <a:lnTo>
                      <a:pt x="254" y="143"/>
                    </a:lnTo>
                    <a:lnTo>
                      <a:pt x="238" y="145"/>
                    </a:lnTo>
                    <a:lnTo>
                      <a:pt x="222" y="141"/>
                    </a:lnTo>
                    <a:lnTo>
                      <a:pt x="207" y="135"/>
                    </a:lnTo>
                    <a:lnTo>
                      <a:pt x="192" y="130"/>
                    </a:lnTo>
                    <a:lnTo>
                      <a:pt x="177" y="126"/>
                    </a:lnTo>
                    <a:lnTo>
                      <a:pt x="162" y="124"/>
                    </a:lnTo>
                    <a:lnTo>
                      <a:pt x="146" y="124"/>
                    </a:lnTo>
                    <a:lnTo>
                      <a:pt x="131" y="125"/>
                    </a:lnTo>
                    <a:lnTo>
                      <a:pt x="115" y="129"/>
                    </a:lnTo>
                    <a:lnTo>
                      <a:pt x="100" y="136"/>
                    </a:lnTo>
                    <a:lnTo>
                      <a:pt x="91" y="143"/>
                    </a:lnTo>
                    <a:lnTo>
                      <a:pt x="82" y="150"/>
                    </a:lnTo>
                    <a:lnTo>
                      <a:pt x="73" y="157"/>
                    </a:lnTo>
                    <a:lnTo>
                      <a:pt x="65" y="164"/>
                    </a:lnTo>
                    <a:lnTo>
                      <a:pt x="57" y="172"/>
                    </a:lnTo>
                    <a:lnTo>
                      <a:pt x="48" y="180"/>
                    </a:lnTo>
                    <a:lnTo>
                      <a:pt x="40" y="188"/>
                    </a:lnTo>
                    <a:lnTo>
                      <a:pt x="31" y="196"/>
                    </a:lnTo>
                    <a:lnTo>
                      <a:pt x="25" y="197"/>
                    </a:lnTo>
                    <a:lnTo>
                      <a:pt x="20" y="200"/>
                    </a:lnTo>
                    <a:lnTo>
                      <a:pt x="16" y="201"/>
                    </a:lnTo>
                    <a:lnTo>
                      <a:pt x="11" y="201"/>
                    </a:lnTo>
                    <a:lnTo>
                      <a:pt x="10" y="152"/>
                    </a:lnTo>
                    <a:lnTo>
                      <a:pt x="3" y="102"/>
                    </a:lnTo>
                    <a:lnTo>
                      <a:pt x="0" y="52"/>
                    </a:lnTo>
                    <a:lnTo>
                      <a:pt x="8" y="0"/>
                    </a:lnTo>
                    <a:lnTo>
                      <a:pt x="26" y="6"/>
                    </a:lnTo>
                    <a:lnTo>
                      <a:pt x="45" y="11"/>
                    </a:lnTo>
                    <a:lnTo>
                      <a:pt x="63" y="14"/>
                    </a:lnTo>
                    <a:lnTo>
                      <a:pt x="82" y="16"/>
                    </a:lnTo>
                    <a:lnTo>
                      <a:pt x="100" y="18"/>
                    </a:lnTo>
                    <a:lnTo>
                      <a:pt x="120" y="19"/>
                    </a:lnTo>
                    <a:lnTo>
                      <a:pt x="139" y="19"/>
                    </a:lnTo>
                    <a:lnTo>
                      <a:pt x="158" y="19"/>
                    </a:lnTo>
                    <a:lnTo>
                      <a:pt x="177" y="18"/>
                    </a:lnTo>
                    <a:lnTo>
                      <a:pt x="197" y="16"/>
                    </a:lnTo>
                    <a:lnTo>
                      <a:pt x="215" y="14"/>
                    </a:lnTo>
                    <a:lnTo>
                      <a:pt x="235" y="12"/>
                    </a:lnTo>
                    <a:lnTo>
                      <a:pt x="253" y="9"/>
                    </a:lnTo>
                    <a:lnTo>
                      <a:pt x="273" y="6"/>
                    </a:lnTo>
                    <a:lnTo>
                      <a:pt x="291" y="4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48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6611938" y="5099050"/>
                <a:ext cx="85725" cy="73025"/>
              </a:xfrm>
              <a:custGeom>
                <a:avLst/>
                <a:gdLst/>
                <a:ahLst/>
                <a:cxnLst>
                  <a:cxn ang="0">
                    <a:pos x="107" y="79"/>
                  </a:cxn>
                  <a:cxn ang="0">
                    <a:pos x="101" y="85"/>
                  </a:cxn>
                  <a:cxn ang="0">
                    <a:pos x="95" y="89"/>
                  </a:cxn>
                  <a:cxn ang="0">
                    <a:pos x="87" y="92"/>
                  </a:cxn>
                  <a:cxn ang="0">
                    <a:pos x="80" y="93"/>
                  </a:cxn>
                  <a:cxn ang="0">
                    <a:pos x="72" y="92"/>
                  </a:cxn>
                  <a:cxn ang="0">
                    <a:pos x="64" y="89"/>
                  </a:cxn>
                  <a:cxn ang="0">
                    <a:pos x="57" y="86"/>
                  </a:cxn>
                  <a:cxn ang="0">
                    <a:pos x="51" y="81"/>
                  </a:cxn>
                  <a:cxn ang="0">
                    <a:pos x="4" y="42"/>
                  </a:cxn>
                  <a:cxn ang="0">
                    <a:pos x="0" y="0"/>
                  </a:cxn>
                  <a:cxn ang="0">
                    <a:pos x="14" y="8"/>
                  </a:cxn>
                  <a:cxn ang="0">
                    <a:pos x="29" y="16"/>
                  </a:cxn>
                  <a:cxn ang="0">
                    <a:pos x="42" y="26"/>
                  </a:cxn>
                  <a:cxn ang="0">
                    <a:pos x="56" y="36"/>
                  </a:cxn>
                  <a:cxn ang="0">
                    <a:pos x="69" y="48"/>
                  </a:cxn>
                  <a:cxn ang="0">
                    <a:pos x="83" y="58"/>
                  </a:cxn>
                  <a:cxn ang="0">
                    <a:pos x="95" y="69"/>
                  </a:cxn>
                  <a:cxn ang="0">
                    <a:pos x="107" y="79"/>
                  </a:cxn>
                </a:cxnLst>
                <a:rect l="0" t="0" r="r" b="b"/>
                <a:pathLst>
                  <a:path w="107" h="93">
                    <a:moveTo>
                      <a:pt x="107" y="79"/>
                    </a:moveTo>
                    <a:lnTo>
                      <a:pt x="101" y="85"/>
                    </a:lnTo>
                    <a:lnTo>
                      <a:pt x="95" y="89"/>
                    </a:lnTo>
                    <a:lnTo>
                      <a:pt x="87" y="92"/>
                    </a:lnTo>
                    <a:lnTo>
                      <a:pt x="80" y="93"/>
                    </a:lnTo>
                    <a:lnTo>
                      <a:pt x="72" y="92"/>
                    </a:lnTo>
                    <a:lnTo>
                      <a:pt x="64" y="89"/>
                    </a:lnTo>
                    <a:lnTo>
                      <a:pt x="57" y="86"/>
                    </a:lnTo>
                    <a:lnTo>
                      <a:pt x="51" y="81"/>
                    </a:lnTo>
                    <a:lnTo>
                      <a:pt x="4" y="42"/>
                    </a:lnTo>
                    <a:lnTo>
                      <a:pt x="0" y="0"/>
                    </a:lnTo>
                    <a:lnTo>
                      <a:pt x="14" y="8"/>
                    </a:lnTo>
                    <a:lnTo>
                      <a:pt x="29" y="16"/>
                    </a:lnTo>
                    <a:lnTo>
                      <a:pt x="42" y="26"/>
                    </a:lnTo>
                    <a:lnTo>
                      <a:pt x="56" y="36"/>
                    </a:lnTo>
                    <a:lnTo>
                      <a:pt x="69" y="48"/>
                    </a:lnTo>
                    <a:lnTo>
                      <a:pt x="83" y="58"/>
                    </a:lnTo>
                    <a:lnTo>
                      <a:pt x="95" y="69"/>
                    </a:lnTo>
                    <a:lnTo>
                      <a:pt x="107" y="79"/>
                    </a:lnTo>
                    <a:close/>
                  </a:path>
                </a:pathLst>
              </a:custGeom>
              <a:solidFill>
                <a:srgbClr val="C48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6361113" y="5105400"/>
                <a:ext cx="130175" cy="58738"/>
              </a:xfrm>
              <a:custGeom>
                <a:avLst/>
                <a:gdLst/>
                <a:ahLst/>
                <a:cxnLst>
                  <a:cxn ang="0">
                    <a:pos x="164" y="9"/>
                  </a:cxn>
                  <a:cxn ang="0">
                    <a:pos x="164" y="13"/>
                  </a:cxn>
                  <a:cxn ang="0">
                    <a:pos x="146" y="23"/>
                  </a:cxn>
                  <a:cxn ang="0">
                    <a:pos x="128" y="31"/>
                  </a:cxn>
                  <a:cxn ang="0">
                    <a:pos x="108" y="38"/>
                  </a:cxn>
                  <a:cxn ang="0">
                    <a:pos x="89" y="45"/>
                  </a:cxn>
                  <a:cxn ang="0">
                    <a:pos x="69" y="50"/>
                  </a:cxn>
                  <a:cxn ang="0">
                    <a:pos x="51" y="57"/>
                  </a:cxn>
                  <a:cxn ang="0">
                    <a:pos x="31" y="65"/>
                  </a:cxn>
                  <a:cxn ang="0">
                    <a:pos x="13" y="75"/>
                  </a:cxn>
                  <a:cxn ang="0">
                    <a:pos x="0" y="73"/>
                  </a:cxn>
                  <a:cxn ang="0">
                    <a:pos x="1" y="64"/>
                  </a:cxn>
                  <a:cxn ang="0">
                    <a:pos x="15" y="56"/>
                  </a:cxn>
                  <a:cxn ang="0">
                    <a:pos x="30" y="49"/>
                  </a:cxn>
                  <a:cxn ang="0">
                    <a:pos x="44" y="45"/>
                  </a:cxn>
                  <a:cxn ang="0">
                    <a:pos x="60" y="39"/>
                  </a:cxn>
                  <a:cxn ang="0">
                    <a:pos x="75" y="35"/>
                  </a:cxn>
                  <a:cxn ang="0">
                    <a:pos x="90" y="30"/>
                  </a:cxn>
                  <a:cxn ang="0">
                    <a:pos x="105" y="25"/>
                  </a:cxn>
                  <a:cxn ang="0">
                    <a:pos x="119" y="18"/>
                  </a:cxn>
                  <a:cxn ang="0">
                    <a:pos x="25" y="16"/>
                  </a:cxn>
                  <a:cxn ang="0">
                    <a:pos x="31" y="9"/>
                  </a:cxn>
                  <a:cxn ang="0">
                    <a:pos x="47" y="9"/>
                  </a:cxn>
                  <a:cxn ang="0">
                    <a:pos x="64" y="8"/>
                  </a:cxn>
                  <a:cxn ang="0">
                    <a:pos x="81" y="7"/>
                  </a:cxn>
                  <a:cxn ang="0">
                    <a:pos x="97" y="5"/>
                  </a:cxn>
                  <a:cxn ang="0">
                    <a:pos x="113" y="4"/>
                  </a:cxn>
                  <a:cxn ang="0">
                    <a:pos x="128" y="3"/>
                  </a:cxn>
                  <a:cxn ang="0">
                    <a:pos x="144" y="1"/>
                  </a:cxn>
                  <a:cxn ang="0">
                    <a:pos x="160" y="0"/>
                  </a:cxn>
                  <a:cxn ang="0">
                    <a:pos x="164" y="9"/>
                  </a:cxn>
                </a:cxnLst>
                <a:rect l="0" t="0" r="r" b="b"/>
                <a:pathLst>
                  <a:path w="164" h="75">
                    <a:moveTo>
                      <a:pt x="164" y="9"/>
                    </a:moveTo>
                    <a:lnTo>
                      <a:pt x="164" y="13"/>
                    </a:lnTo>
                    <a:lnTo>
                      <a:pt x="146" y="23"/>
                    </a:lnTo>
                    <a:lnTo>
                      <a:pt x="128" y="31"/>
                    </a:lnTo>
                    <a:lnTo>
                      <a:pt x="108" y="38"/>
                    </a:lnTo>
                    <a:lnTo>
                      <a:pt x="89" y="45"/>
                    </a:lnTo>
                    <a:lnTo>
                      <a:pt x="69" y="50"/>
                    </a:lnTo>
                    <a:lnTo>
                      <a:pt x="51" y="57"/>
                    </a:lnTo>
                    <a:lnTo>
                      <a:pt x="31" y="65"/>
                    </a:lnTo>
                    <a:lnTo>
                      <a:pt x="13" y="75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15" y="56"/>
                    </a:lnTo>
                    <a:lnTo>
                      <a:pt x="30" y="49"/>
                    </a:lnTo>
                    <a:lnTo>
                      <a:pt x="44" y="45"/>
                    </a:lnTo>
                    <a:lnTo>
                      <a:pt x="60" y="39"/>
                    </a:lnTo>
                    <a:lnTo>
                      <a:pt x="75" y="35"/>
                    </a:lnTo>
                    <a:lnTo>
                      <a:pt x="90" y="30"/>
                    </a:lnTo>
                    <a:lnTo>
                      <a:pt x="105" y="25"/>
                    </a:lnTo>
                    <a:lnTo>
                      <a:pt x="119" y="18"/>
                    </a:lnTo>
                    <a:lnTo>
                      <a:pt x="25" y="16"/>
                    </a:lnTo>
                    <a:lnTo>
                      <a:pt x="31" y="9"/>
                    </a:lnTo>
                    <a:lnTo>
                      <a:pt x="47" y="9"/>
                    </a:lnTo>
                    <a:lnTo>
                      <a:pt x="64" y="8"/>
                    </a:lnTo>
                    <a:lnTo>
                      <a:pt x="81" y="7"/>
                    </a:lnTo>
                    <a:lnTo>
                      <a:pt x="97" y="5"/>
                    </a:lnTo>
                    <a:lnTo>
                      <a:pt x="113" y="4"/>
                    </a:lnTo>
                    <a:lnTo>
                      <a:pt x="128" y="3"/>
                    </a:lnTo>
                    <a:lnTo>
                      <a:pt x="144" y="1"/>
                    </a:lnTo>
                    <a:lnTo>
                      <a:pt x="160" y="0"/>
                    </a:lnTo>
                    <a:lnTo>
                      <a:pt x="16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6588125" y="5156200"/>
                <a:ext cx="74613" cy="109538"/>
              </a:xfrm>
              <a:custGeom>
                <a:avLst/>
                <a:gdLst/>
                <a:ahLst/>
                <a:cxnLst>
                  <a:cxn ang="0">
                    <a:pos x="46" y="11"/>
                  </a:cxn>
                  <a:cxn ang="0">
                    <a:pos x="39" y="35"/>
                  </a:cxn>
                  <a:cxn ang="0">
                    <a:pos x="48" y="37"/>
                  </a:cxn>
                  <a:cxn ang="0">
                    <a:pos x="55" y="42"/>
                  </a:cxn>
                  <a:cxn ang="0">
                    <a:pos x="62" y="47"/>
                  </a:cxn>
                  <a:cxn ang="0">
                    <a:pos x="69" y="54"/>
                  </a:cxn>
                  <a:cxn ang="0">
                    <a:pos x="75" y="62"/>
                  </a:cxn>
                  <a:cxn ang="0">
                    <a:pos x="79" y="72"/>
                  </a:cxn>
                  <a:cxn ang="0">
                    <a:pos x="84" y="80"/>
                  </a:cxn>
                  <a:cxn ang="0">
                    <a:pos x="89" y="88"/>
                  </a:cxn>
                  <a:cxn ang="0">
                    <a:pos x="92" y="97"/>
                  </a:cxn>
                  <a:cxn ang="0">
                    <a:pos x="92" y="105"/>
                  </a:cxn>
                  <a:cxn ang="0">
                    <a:pos x="89" y="112"/>
                  </a:cxn>
                  <a:cxn ang="0">
                    <a:pos x="84" y="119"/>
                  </a:cxn>
                  <a:cxn ang="0">
                    <a:pos x="78" y="125"/>
                  </a:cxn>
                  <a:cxn ang="0">
                    <a:pos x="70" y="128"/>
                  </a:cxn>
                  <a:cxn ang="0">
                    <a:pos x="63" y="132"/>
                  </a:cxn>
                  <a:cxn ang="0">
                    <a:pos x="55" y="134"/>
                  </a:cxn>
                  <a:cxn ang="0">
                    <a:pos x="48" y="135"/>
                  </a:cxn>
                  <a:cxn ang="0">
                    <a:pos x="40" y="136"/>
                  </a:cxn>
                  <a:cxn ang="0">
                    <a:pos x="33" y="136"/>
                  </a:cxn>
                  <a:cxn ang="0">
                    <a:pos x="26" y="137"/>
                  </a:cxn>
                  <a:cxn ang="0">
                    <a:pos x="19" y="136"/>
                  </a:cxn>
                  <a:cxn ang="0">
                    <a:pos x="13" y="135"/>
                  </a:cxn>
                  <a:cxn ang="0">
                    <a:pos x="7" y="134"/>
                  </a:cxn>
                  <a:cxn ang="0">
                    <a:pos x="0" y="130"/>
                  </a:cxn>
                  <a:cxn ang="0">
                    <a:pos x="6" y="114"/>
                  </a:cxn>
                  <a:cxn ang="0">
                    <a:pos x="11" y="99"/>
                  </a:cxn>
                  <a:cxn ang="0">
                    <a:pos x="17" y="83"/>
                  </a:cxn>
                  <a:cxn ang="0">
                    <a:pos x="22" y="67"/>
                  </a:cxn>
                  <a:cxn ang="0">
                    <a:pos x="25" y="51"/>
                  </a:cxn>
                  <a:cxn ang="0">
                    <a:pos x="30" y="34"/>
                  </a:cxn>
                  <a:cxn ang="0">
                    <a:pos x="32" y="17"/>
                  </a:cxn>
                  <a:cxn ang="0">
                    <a:pos x="34" y="0"/>
                  </a:cxn>
                  <a:cxn ang="0">
                    <a:pos x="38" y="2"/>
                  </a:cxn>
                  <a:cxn ang="0">
                    <a:pos x="41" y="4"/>
                  </a:cxn>
                  <a:cxn ang="0">
                    <a:pos x="45" y="7"/>
                  </a:cxn>
                  <a:cxn ang="0">
                    <a:pos x="46" y="11"/>
                  </a:cxn>
                </a:cxnLst>
                <a:rect l="0" t="0" r="r" b="b"/>
                <a:pathLst>
                  <a:path w="92" h="137">
                    <a:moveTo>
                      <a:pt x="46" y="11"/>
                    </a:moveTo>
                    <a:lnTo>
                      <a:pt x="39" y="35"/>
                    </a:lnTo>
                    <a:lnTo>
                      <a:pt x="48" y="37"/>
                    </a:lnTo>
                    <a:lnTo>
                      <a:pt x="55" y="42"/>
                    </a:lnTo>
                    <a:lnTo>
                      <a:pt x="62" y="47"/>
                    </a:lnTo>
                    <a:lnTo>
                      <a:pt x="69" y="54"/>
                    </a:lnTo>
                    <a:lnTo>
                      <a:pt x="75" y="62"/>
                    </a:lnTo>
                    <a:lnTo>
                      <a:pt x="79" y="72"/>
                    </a:lnTo>
                    <a:lnTo>
                      <a:pt x="84" y="80"/>
                    </a:lnTo>
                    <a:lnTo>
                      <a:pt x="89" y="88"/>
                    </a:lnTo>
                    <a:lnTo>
                      <a:pt x="92" y="97"/>
                    </a:lnTo>
                    <a:lnTo>
                      <a:pt x="92" y="105"/>
                    </a:lnTo>
                    <a:lnTo>
                      <a:pt x="89" y="112"/>
                    </a:lnTo>
                    <a:lnTo>
                      <a:pt x="84" y="119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3" y="132"/>
                    </a:lnTo>
                    <a:lnTo>
                      <a:pt x="55" y="134"/>
                    </a:lnTo>
                    <a:lnTo>
                      <a:pt x="48" y="135"/>
                    </a:lnTo>
                    <a:lnTo>
                      <a:pt x="40" y="136"/>
                    </a:lnTo>
                    <a:lnTo>
                      <a:pt x="33" y="136"/>
                    </a:lnTo>
                    <a:lnTo>
                      <a:pt x="26" y="137"/>
                    </a:lnTo>
                    <a:lnTo>
                      <a:pt x="19" y="136"/>
                    </a:lnTo>
                    <a:lnTo>
                      <a:pt x="13" y="135"/>
                    </a:lnTo>
                    <a:lnTo>
                      <a:pt x="7" y="134"/>
                    </a:lnTo>
                    <a:lnTo>
                      <a:pt x="0" y="130"/>
                    </a:lnTo>
                    <a:lnTo>
                      <a:pt x="6" y="114"/>
                    </a:lnTo>
                    <a:lnTo>
                      <a:pt x="11" y="99"/>
                    </a:lnTo>
                    <a:lnTo>
                      <a:pt x="17" y="83"/>
                    </a:lnTo>
                    <a:lnTo>
                      <a:pt x="22" y="67"/>
                    </a:lnTo>
                    <a:lnTo>
                      <a:pt x="25" y="51"/>
                    </a:lnTo>
                    <a:lnTo>
                      <a:pt x="30" y="34"/>
                    </a:lnTo>
                    <a:lnTo>
                      <a:pt x="32" y="17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C18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6353175" y="5160963"/>
                <a:ext cx="244475" cy="165100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2" y="31"/>
                  </a:cxn>
                  <a:cxn ang="0">
                    <a:pos x="294" y="62"/>
                  </a:cxn>
                  <a:cxn ang="0">
                    <a:pos x="283" y="93"/>
                  </a:cxn>
                  <a:cxn ang="0">
                    <a:pos x="269" y="122"/>
                  </a:cxn>
                  <a:cxn ang="0">
                    <a:pos x="251" y="149"/>
                  </a:cxn>
                  <a:cxn ang="0">
                    <a:pos x="229" y="172"/>
                  </a:cxn>
                  <a:cxn ang="0">
                    <a:pos x="204" y="189"/>
                  </a:cxn>
                  <a:cxn ang="0">
                    <a:pos x="173" y="199"/>
                  </a:cxn>
                  <a:cxn ang="0">
                    <a:pos x="160" y="203"/>
                  </a:cxn>
                  <a:cxn ang="0">
                    <a:pos x="147" y="205"/>
                  </a:cxn>
                  <a:cxn ang="0">
                    <a:pos x="133" y="207"/>
                  </a:cxn>
                  <a:cxn ang="0">
                    <a:pos x="121" y="207"/>
                  </a:cxn>
                  <a:cxn ang="0">
                    <a:pos x="108" y="207"/>
                  </a:cxn>
                  <a:cxn ang="0">
                    <a:pos x="95" y="205"/>
                  </a:cxn>
                  <a:cxn ang="0">
                    <a:pos x="83" y="200"/>
                  </a:cxn>
                  <a:cxn ang="0">
                    <a:pos x="71" y="194"/>
                  </a:cxn>
                  <a:cxn ang="0">
                    <a:pos x="60" y="185"/>
                  </a:cxn>
                  <a:cxn ang="0">
                    <a:pos x="48" y="176"/>
                  </a:cxn>
                  <a:cxn ang="0">
                    <a:pos x="38" y="166"/>
                  </a:cxn>
                  <a:cxn ang="0">
                    <a:pos x="28" y="154"/>
                  </a:cxn>
                  <a:cxn ang="0">
                    <a:pos x="19" y="143"/>
                  </a:cxn>
                  <a:cxn ang="0">
                    <a:pos x="11" y="130"/>
                  </a:cxn>
                  <a:cxn ang="0">
                    <a:pos x="4" y="117"/>
                  </a:cxn>
                  <a:cxn ang="0">
                    <a:pos x="0" y="104"/>
                  </a:cxn>
                  <a:cxn ang="0">
                    <a:pos x="16" y="94"/>
                  </a:cxn>
                  <a:cxn ang="0">
                    <a:pos x="31" y="83"/>
                  </a:cxn>
                  <a:cxn ang="0">
                    <a:pos x="46" y="69"/>
                  </a:cxn>
                  <a:cxn ang="0">
                    <a:pos x="60" y="56"/>
                  </a:cxn>
                  <a:cxn ang="0">
                    <a:pos x="75" y="44"/>
                  </a:cxn>
                  <a:cxn ang="0">
                    <a:pos x="90" y="32"/>
                  </a:cxn>
                  <a:cxn ang="0">
                    <a:pos x="107" y="24"/>
                  </a:cxn>
                  <a:cxn ang="0">
                    <a:pos x="126" y="20"/>
                  </a:cxn>
                  <a:cxn ang="0">
                    <a:pos x="143" y="21"/>
                  </a:cxn>
                  <a:cxn ang="0">
                    <a:pos x="159" y="24"/>
                  </a:cxn>
                  <a:cxn ang="0">
                    <a:pos x="176" y="31"/>
                  </a:cxn>
                  <a:cxn ang="0">
                    <a:pos x="192" y="38"/>
                  </a:cxn>
                  <a:cxn ang="0">
                    <a:pos x="208" y="43"/>
                  </a:cxn>
                  <a:cxn ang="0">
                    <a:pos x="224" y="46"/>
                  </a:cxn>
                  <a:cxn ang="0">
                    <a:pos x="241" y="44"/>
                  </a:cxn>
                  <a:cxn ang="0">
                    <a:pos x="257" y="36"/>
                  </a:cxn>
                  <a:cxn ang="0">
                    <a:pos x="264" y="31"/>
                  </a:cxn>
                  <a:cxn ang="0">
                    <a:pos x="269" y="26"/>
                  </a:cxn>
                  <a:cxn ang="0">
                    <a:pos x="276" y="22"/>
                  </a:cxn>
                  <a:cxn ang="0">
                    <a:pos x="282" y="17"/>
                  </a:cxn>
                  <a:cxn ang="0">
                    <a:pos x="288" y="13"/>
                  </a:cxn>
                  <a:cxn ang="0">
                    <a:pos x="294" y="8"/>
                  </a:cxn>
                  <a:cxn ang="0">
                    <a:pos x="300" y="3"/>
                  </a:cxn>
                  <a:cxn ang="0">
                    <a:pos x="306" y="0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302" y="31"/>
                    </a:lnTo>
                    <a:lnTo>
                      <a:pt x="294" y="62"/>
                    </a:lnTo>
                    <a:lnTo>
                      <a:pt x="283" y="93"/>
                    </a:lnTo>
                    <a:lnTo>
                      <a:pt x="269" y="122"/>
                    </a:lnTo>
                    <a:lnTo>
                      <a:pt x="251" y="149"/>
                    </a:lnTo>
                    <a:lnTo>
                      <a:pt x="229" y="172"/>
                    </a:lnTo>
                    <a:lnTo>
                      <a:pt x="204" y="189"/>
                    </a:lnTo>
                    <a:lnTo>
                      <a:pt x="173" y="199"/>
                    </a:lnTo>
                    <a:lnTo>
                      <a:pt x="160" y="203"/>
                    </a:lnTo>
                    <a:lnTo>
                      <a:pt x="147" y="205"/>
                    </a:lnTo>
                    <a:lnTo>
                      <a:pt x="133" y="207"/>
                    </a:lnTo>
                    <a:lnTo>
                      <a:pt x="121" y="207"/>
                    </a:lnTo>
                    <a:lnTo>
                      <a:pt x="108" y="207"/>
                    </a:lnTo>
                    <a:lnTo>
                      <a:pt x="95" y="205"/>
                    </a:lnTo>
                    <a:lnTo>
                      <a:pt x="83" y="200"/>
                    </a:lnTo>
                    <a:lnTo>
                      <a:pt x="71" y="194"/>
                    </a:lnTo>
                    <a:lnTo>
                      <a:pt x="60" y="185"/>
                    </a:lnTo>
                    <a:lnTo>
                      <a:pt x="48" y="176"/>
                    </a:lnTo>
                    <a:lnTo>
                      <a:pt x="38" y="166"/>
                    </a:lnTo>
                    <a:lnTo>
                      <a:pt x="28" y="154"/>
                    </a:lnTo>
                    <a:lnTo>
                      <a:pt x="19" y="143"/>
                    </a:lnTo>
                    <a:lnTo>
                      <a:pt x="11" y="130"/>
                    </a:lnTo>
                    <a:lnTo>
                      <a:pt x="4" y="117"/>
                    </a:lnTo>
                    <a:lnTo>
                      <a:pt x="0" y="104"/>
                    </a:lnTo>
                    <a:lnTo>
                      <a:pt x="16" y="94"/>
                    </a:lnTo>
                    <a:lnTo>
                      <a:pt x="31" y="83"/>
                    </a:lnTo>
                    <a:lnTo>
                      <a:pt x="46" y="69"/>
                    </a:lnTo>
                    <a:lnTo>
                      <a:pt x="60" y="56"/>
                    </a:lnTo>
                    <a:lnTo>
                      <a:pt x="75" y="44"/>
                    </a:lnTo>
                    <a:lnTo>
                      <a:pt x="90" y="32"/>
                    </a:lnTo>
                    <a:lnTo>
                      <a:pt x="107" y="24"/>
                    </a:lnTo>
                    <a:lnTo>
                      <a:pt x="126" y="20"/>
                    </a:lnTo>
                    <a:lnTo>
                      <a:pt x="143" y="21"/>
                    </a:lnTo>
                    <a:lnTo>
                      <a:pt x="159" y="24"/>
                    </a:lnTo>
                    <a:lnTo>
                      <a:pt x="176" y="31"/>
                    </a:lnTo>
                    <a:lnTo>
                      <a:pt x="192" y="38"/>
                    </a:lnTo>
                    <a:lnTo>
                      <a:pt x="208" y="43"/>
                    </a:lnTo>
                    <a:lnTo>
                      <a:pt x="224" y="46"/>
                    </a:lnTo>
                    <a:lnTo>
                      <a:pt x="241" y="44"/>
                    </a:lnTo>
                    <a:lnTo>
                      <a:pt x="257" y="36"/>
                    </a:lnTo>
                    <a:lnTo>
                      <a:pt x="264" y="31"/>
                    </a:lnTo>
                    <a:lnTo>
                      <a:pt x="269" y="26"/>
                    </a:lnTo>
                    <a:lnTo>
                      <a:pt x="276" y="22"/>
                    </a:lnTo>
                    <a:lnTo>
                      <a:pt x="282" y="17"/>
                    </a:lnTo>
                    <a:lnTo>
                      <a:pt x="288" y="13"/>
                    </a:lnTo>
                    <a:lnTo>
                      <a:pt x="294" y="8"/>
                    </a:lnTo>
                    <a:lnTo>
                      <a:pt x="300" y="3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6577013" y="5313363"/>
                <a:ext cx="112713" cy="49213"/>
              </a:xfrm>
              <a:custGeom>
                <a:avLst/>
                <a:gdLst/>
                <a:ahLst/>
                <a:cxnLst>
                  <a:cxn ang="0">
                    <a:pos x="143" y="59"/>
                  </a:cxn>
                  <a:cxn ang="0">
                    <a:pos x="127" y="60"/>
                  </a:cxn>
                  <a:cxn ang="0">
                    <a:pos x="111" y="61"/>
                  </a:cxn>
                  <a:cxn ang="0">
                    <a:pos x="93" y="60"/>
                  </a:cxn>
                  <a:cxn ang="0">
                    <a:pos x="77" y="58"/>
                  </a:cxn>
                  <a:cxn ang="0">
                    <a:pos x="60" y="55"/>
                  </a:cxn>
                  <a:cxn ang="0">
                    <a:pos x="45" y="50"/>
                  </a:cxn>
                  <a:cxn ang="0">
                    <a:pos x="30" y="44"/>
                  </a:cxn>
                  <a:cxn ang="0">
                    <a:pos x="16" y="37"/>
                  </a:cxn>
                  <a:cxn ang="0">
                    <a:pos x="0" y="18"/>
                  </a:cxn>
                  <a:cxn ang="0">
                    <a:pos x="18" y="7"/>
                  </a:cxn>
                  <a:cxn ang="0">
                    <a:pos x="39" y="2"/>
                  </a:cxn>
                  <a:cxn ang="0">
                    <a:pos x="60" y="0"/>
                  </a:cxn>
                  <a:cxn ang="0">
                    <a:pos x="82" y="4"/>
                  </a:cxn>
                  <a:cxn ang="0">
                    <a:pos x="101" y="11"/>
                  </a:cxn>
                  <a:cxn ang="0">
                    <a:pos x="119" y="23"/>
                  </a:cxn>
                  <a:cxn ang="0">
                    <a:pos x="132" y="40"/>
                  </a:cxn>
                  <a:cxn ang="0">
                    <a:pos x="143" y="59"/>
                  </a:cxn>
                </a:cxnLst>
                <a:rect l="0" t="0" r="r" b="b"/>
                <a:pathLst>
                  <a:path w="143" h="61">
                    <a:moveTo>
                      <a:pt x="143" y="59"/>
                    </a:moveTo>
                    <a:lnTo>
                      <a:pt x="127" y="60"/>
                    </a:lnTo>
                    <a:lnTo>
                      <a:pt x="111" y="61"/>
                    </a:lnTo>
                    <a:lnTo>
                      <a:pt x="93" y="60"/>
                    </a:lnTo>
                    <a:lnTo>
                      <a:pt x="77" y="58"/>
                    </a:lnTo>
                    <a:lnTo>
                      <a:pt x="60" y="55"/>
                    </a:lnTo>
                    <a:lnTo>
                      <a:pt x="45" y="50"/>
                    </a:lnTo>
                    <a:lnTo>
                      <a:pt x="30" y="44"/>
                    </a:lnTo>
                    <a:lnTo>
                      <a:pt x="16" y="37"/>
                    </a:lnTo>
                    <a:lnTo>
                      <a:pt x="0" y="18"/>
                    </a:lnTo>
                    <a:lnTo>
                      <a:pt x="18" y="7"/>
                    </a:lnTo>
                    <a:lnTo>
                      <a:pt x="39" y="2"/>
                    </a:lnTo>
                    <a:lnTo>
                      <a:pt x="60" y="0"/>
                    </a:lnTo>
                    <a:lnTo>
                      <a:pt x="82" y="4"/>
                    </a:lnTo>
                    <a:lnTo>
                      <a:pt x="101" y="11"/>
                    </a:lnTo>
                    <a:lnTo>
                      <a:pt x="119" y="23"/>
                    </a:lnTo>
                    <a:lnTo>
                      <a:pt x="132" y="40"/>
                    </a:lnTo>
                    <a:lnTo>
                      <a:pt x="143" y="59"/>
                    </a:lnTo>
                    <a:close/>
                  </a:path>
                </a:pathLst>
              </a:custGeom>
              <a:solidFill>
                <a:srgbClr val="C48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5880100" y="5324475"/>
                <a:ext cx="677863" cy="434975"/>
              </a:xfrm>
              <a:custGeom>
                <a:avLst/>
                <a:gdLst/>
                <a:ahLst/>
                <a:cxnLst>
                  <a:cxn ang="0">
                    <a:pos x="830" y="37"/>
                  </a:cxn>
                  <a:cxn ang="0">
                    <a:pos x="780" y="69"/>
                  </a:cxn>
                  <a:cxn ang="0">
                    <a:pos x="729" y="99"/>
                  </a:cxn>
                  <a:cxn ang="0">
                    <a:pos x="679" y="127"/>
                  </a:cxn>
                  <a:cxn ang="0">
                    <a:pos x="628" y="157"/>
                  </a:cxn>
                  <a:cxn ang="0">
                    <a:pos x="579" y="188"/>
                  </a:cxn>
                  <a:cxn ang="0">
                    <a:pos x="533" y="225"/>
                  </a:cxn>
                  <a:cxn ang="0">
                    <a:pos x="492" y="266"/>
                  </a:cxn>
                  <a:cxn ang="0">
                    <a:pos x="470" y="305"/>
                  </a:cxn>
                  <a:cxn ang="0">
                    <a:pos x="433" y="334"/>
                  </a:cxn>
                  <a:cxn ang="0">
                    <a:pos x="395" y="363"/>
                  </a:cxn>
                  <a:cxn ang="0">
                    <a:pos x="357" y="392"/>
                  </a:cxn>
                  <a:cxn ang="0">
                    <a:pos x="319" y="421"/>
                  </a:cxn>
                  <a:cxn ang="0">
                    <a:pos x="281" y="448"/>
                  </a:cxn>
                  <a:cxn ang="0">
                    <a:pos x="243" y="476"/>
                  </a:cxn>
                  <a:cxn ang="0">
                    <a:pos x="205" y="504"/>
                  </a:cxn>
                  <a:cxn ang="0">
                    <a:pos x="167" y="530"/>
                  </a:cxn>
                  <a:cxn ang="0">
                    <a:pos x="152" y="513"/>
                  </a:cxn>
                  <a:cxn ang="0">
                    <a:pos x="131" y="501"/>
                  </a:cxn>
                  <a:cxn ang="0">
                    <a:pos x="107" y="495"/>
                  </a:cxn>
                  <a:cxn ang="0">
                    <a:pos x="82" y="494"/>
                  </a:cxn>
                  <a:cxn ang="0">
                    <a:pos x="64" y="497"/>
                  </a:cxn>
                  <a:cxn ang="0">
                    <a:pos x="48" y="504"/>
                  </a:cxn>
                  <a:cxn ang="0">
                    <a:pos x="34" y="514"/>
                  </a:cxn>
                  <a:cxn ang="0">
                    <a:pos x="24" y="528"/>
                  </a:cxn>
                  <a:cxn ang="0">
                    <a:pos x="17" y="548"/>
                  </a:cxn>
                  <a:cxn ang="0">
                    <a:pos x="6" y="533"/>
                  </a:cxn>
                  <a:cxn ang="0">
                    <a:pos x="0" y="509"/>
                  </a:cxn>
                  <a:cxn ang="0">
                    <a:pos x="9" y="479"/>
                  </a:cxn>
                  <a:cxn ang="0">
                    <a:pos x="27" y="453"/>
                  </a:cxn>
                  <a:cxn ang="0">
                    <a:pos x="49" y="429"/>
                  </a:cxn>
                  <a:cxn ang="0">
                    <a:pos x="87" y="387"/>
                  </a:cxn>
                  <a:cxn ang="0">
                    <a:pos x="144" y="328"/>
                  </a:cxn>
                  <a:cxn ang="0">
                    <a:pos x="203" y="272"/>
                  </a:cxn>
                  <a:cxn ang="0">
                    <a:pos x="264" y="218"/>
                  </a:cxn>
                  <a:cxn ang="0">
                    <a:pos x="327" y="167"/>
                  </a:cxn>
                  <a:cxn ang="0">
                    <a:pos x="394" y="120"/>
                  </a:cxn>
                  <a:cxn ang="0">
                    <a:pos x="463" y="78"/>
                  </a:cxn>
                  <a:cxn ang="0">
                    <a:pos x="535" y="43"/>
                  </a:cxn>
                  <a:cxn ang="0">
                    <a:pos x="584" y="22"/>
                  </a:cxn>
                  <a:cxn ang="0">
                    <a:pos x="612" y="15"/>
                  </a:cxn>
                  <a:cxn ang="0">
                    <a:pos x="641" y="13"/>
                  </a:cxn>
                  <a:cxn ang="0">
                    <a:pos x="669" y="15"/>
                  </a:cxn>
                  <a:cxn ang="0">
                    <a:pos x="699" y="24"/>
                  </a:cxn>
                  <a:cxn ang="0">
                    <a:pos x="734" y="25"/>
                  </a:cxn>
                  <a:cxn ang="0">
                    <a:pos x="767" y="18"/>
                  </a:cxn>
                  <a:cxn ang="0">
                    <a:pos x="798" y="7"/>
                  </a:cxn>
                  <a:cxn ang="0">
                    <a:pos x="817" y="2"/>
                  </a:cxn>
                  <a:cxn ang="0">
                    <a:pos x="828" y="6"/>
                  </a:cxn>
                  <a:cxn ang="0">
                    <a:pos x="839" y="10"/>
                  </a:cxn>
                  <a:cxn ang="0">
                    <a:pos x="848" y="16"/>
                  </a:cxn>
                </a:cxnLst>
                <a:rect l="0" t="0" r="r" b="b"/>
                <a:pathLst>
                  <a:path w="853" h="548">
                    <a:moveTo>
                      <a:pt x="853" y="20"/>
                    </a:moveTo>
                    <a:lnTo>
                      <a:pt x="830" y="37"/>
                    </a:lnTo>
                    <a:lnTo>
                      <a:pt x="805" y="53"/>
                    </a:lnTo>
                    <a:lnTo>
                      <a:pt x="780" y="69"/>
                    </a:lnTo>
                    <a:lnTo>
                      <a:pt x="756" y="84"/>
                    </a:lnTo>
                    <a:lnTo>
                      <a:pt x="729" y="99"/>
                    </a:lnTo>
                    <a:lnTo>
                      <a:pt x="704" y="113"/>
                    </a:lnTo>
                    <a:lnTo>
                      <a:pt x="679" y="127"/>
                    </a:lnTo>
                    <a:lnTo>
                      <a:pt x="653" y="142"/>
                    </a:lnTo>
                    <a:lnTo>
                      <a:pt x="628" y="157"/>
                    </a:lnTo>
                    <a:lnTo>
                      <a:pt x="604" y="172"/>
                    </a:lnTo>
                    <a:lnTo>
                      <a:pt x="579" y="188"/>
                    </a:lnTo>
                    <a:lnTo>
                      <a:pt x="556" y="206"/>
                    </a:lnTo>
                    <a:lnTo>
                      <a:pt x="533" y="225"/>
                    </a:lnTo>
                    <a:lnTo>
                      <a:pt x="513" y="244"/>
                    </a:lnTo>
                    <a:lnTo>
                      <a:pt x="492" y="266"/>
                    </a:lnTo>
                    <a:lnTo>
                      <a:pt x="473" y="290"/>
                    </a:lnTo>
                    <a:lnTo>
                      <a:pt x="470" y="305"/>
                    </a:lnTo>
                    <a:lnTo>
                      <a:pt x="452" y="320"/>
                    </a:lnTo>
                    <a:lnTo>
                      <a:pt x="433" y="334"/>
                    </a:lnTo>
                    <a:lnTo>
                      <a:pt x="414" y="349"/>
                    </a:lnTo>
                    <a:lnTo>
                      <a:pt x="395" y="363"/>
                    </a:lnTo>
                    <a:lnTo>
                      <a:pt x="375" y="378"/>
                    </a:lnTo>
                    <a:lnTo>
                      <a:pt x="357" y="392"/>
                    </a:lnTo>
                    <a:lnTo>
                      <a:pt x="337" y="407"/>
                    </a:lnTo>
                    <a:lnTo>
                      <a:pt x="319" y="421"/>
                    </a:lnTo>
                    <a:lnTo>
                      <a:pt x="299" y="434"/>
                    </a:lnTo>
                    <a:lnTo>
                      <a:pt x="281" y="448"/>
                    </a:lnTo>
                    <a:lnTo>
                      <a:pt x="261" y="462"/>
                    </a:lnTo>
                    <a:lnTo>
                      <a:pt x="243" y="476"/>
                    </a:lnTo>
                    <a:lnTo>
                      <a:pt x="223" y="490"/>
                    </a:lnTo>
                    <a:lnTo>
                      <a:pt x="205" y="504"/>
                    </a:lnTo>
                    <a:lnTo>
                      <a:pt x="185" y="516"/>
                    </a:lnTo>
                    <a:lnTo>
                      <a:pt x="167" y="530"/>
                    </a:lnTo>
                    <a:lnTo>
                      <a:pt x="160" y="520"/>
                    </a:lnTo>
                    <a:lnTo>
                      <a:pt x="152" y="513"/>
                    </a:lnTo>
                    <a:lnTo>
                      <a:pt x="142" y="506"/>
                    </a:lnTo>
                    <a:lnTo>
                      <a:pt x="131" y="501"/>
                    </a:lnTo>
                    <a:lnTo>
                      <a:pt x="118" y="498"/>
                    </a:lnTo>
                    <a:lnTo>
                      <a:pt x="107" y="495"/>
                    </a:lnTo>
                    <a:lnTo>
                      <a:pt x="94" y="494"/>
                    </a:lnTo>
                    <a:lnTo>
                      <a:pt x="82" y="494"/>
                    </a:lnTo>
                    <a:lnTo>
                      <a:pt x="72" y="495"/>
                    </a:lnTo>
                    <a:lnTo>
                      <a:pt x="64" y="497"/>
                    </a:lnTo>
                    <a:lnTo>
                      <a:pt x="55" y="499"/>
                    </a:lnTo>
                    <a:lnTo>
                      <a:pt x="48" y="504"/>
                    </a:lnTo>
                    <a:lnTo>
                      <a:pt x="40" y="508"/>
                    </a:lnTo>
                    <a:lnTo>
                      <a:pt x="34" y="514"/>
                    </a:lnTo>
                    <a:lnTo>
                      <a:pt x="29" y="521"/>
                    </a:lnTo>
                    <a:lnTo>
                      <a:pt x="24" y="528"/>
                    </a:lnTo>
                    <a:lnTo>
                      <a:pt x="26" y="547"/>
                    </a:lnTo>
                    <a:lnTo>
                      <a:pt x="17" y="548"/>
                    </a:lnTo>
                    <a:lnTo>
                      <a:pt x="10" y="543"/>
                    </a:lnTo>
                    <a:lnTo>
                      <a:pt x="6" y="533"/>
                    </a:lnTo>
                    <a:lnTo>
                      <a:pt x="1" y="525"/>
                    </a:lnTo>
                    <a:lnTo>
                      <a:pt x="0" y="509"/>
                    </a:lnTo>
                    <a:lnTo>
                      <a:pt x="3" y="494"/>
                    </a:lnTo>
                    <a:lnTo>
                      <a:pt x="9" y="479"/>
                    </a:lnTo>
                    <a:lnTo>
                      <a:pt x="17" y="465"/>
                    </a:lnTo>
                    <a:lnTo>
                      <a:pt x="27" y="453"/>
                    </a:lnTo>
                    <a:lnTo>
                      <a:pt x="38" y="440"/>
                    </a:lnTo>
                    <a:lnTo>
                      <a:pt x="49" y="429"/>
                    </a:lnTo>
                    <a:lnTo>
                      <a:pt x="60" y="417"/>
                    </a:lnTo>
                    <a:lnTo>
                      <a:pt x="87" y="387"/>
                    </a:lnTo>
                    <a:lnTo>
                      <a:pt x="115" y="358"/>
                    </a:lnTo>
                    <a:lnTo>
                      <a:pt x="144" y="328"/>
                    </a:lnTo>
                    <a:lnTo>
                      <a:pt x="173" y="301"/>
                    </a:lnTo>
                    <a:lnTo>
                      <a:pt x="203" y="272"/>
                    </a:lnTo>
                    <a:lnTo>
                      <a:pt x="233" y="244"/>
                    </a:lnTo>
                    <a:lnTo>
                      <a:pt x="264" y="218"/>
                    </a:lnTo>
                    <a:lnTo>
                      <a:pt x="295" y="192"/>
                    </a:lnTo>
                    <a:lnTo>
                      <a:pt x="327" y="167"/>
                    </a:lnTo>
                    <a:lnTo>
                      <a:pt x="361" y="143"/>
                    </a:lnTo>
                    <a:lnTo>
                      <a:pt x="394" y="120"/>
                    </a:lnTo>
                    <a:lnTo>
                      <a:pt x="427" y="99"/>
                    </a:lnTo>
                    <a:lnTo>
                      <a:pt x="463" y="78"/>
                    </a:lnTo>
                    <a:lnTo>
                      <a:pt x="498" y="60"/>
                    </a:lnTo>
                    <a:lnTo>
                      <a:pt x="535" y="43"/>
                    </a:lnTo>
                    <a:lnTo>
                      <a:pt x="571" y="27"/>
                    </a:lnTo>
                    <a:lnTo>
                      <a:pt x="584" y="22"/>
                    </a:lnTo>
                    <a:lnTo>
                      <a:pt x="598" y="18"/>
                    </a:lnTo>
                    <a:lnTo>
                      <a:pt x="612" y="15"/>
                    </a:lnTo>
                    <a:lnTo>
                      <a:pt x="626" y="13"/>
                    </a:lnTo>
                    <a:lnTo>
                      <a:pt x="641" y="13"/>
                    </a:lnTo>
                    <a:lnTo>
                      <a:pt x="654" y="13"/>
                    </a:lnTo>
                    <a:lnTo>
                      <a:pt x="669" y="15"/>
                    </a:lnTo>
                    <a:lnTo>
                      <a:pt x="683" y="20"/>
                    </a:lnTo>
                    <a:lnTo>
                      <a:pt x="699" y="24"/>
                    </a:lnTo>
                    <a:lnTo>
                      <a:pt x="717" y="25"/>
                    </a:lnTo>
                    <a:lnTo>
                      <a:pt x="734" y="25"/>
                    </a:lnTo>
                    <a:lnTo>
                      <a:pt x="750" y="23"/>
                    </a:lnTo>
                    <a:lnTo>
                      <a:pt x="767" y="18"/>
                    </a:lnTo>
                    <a:lnTo>
                      <a:pt x="782" y="14"/>
                    </a:lnTo>
                    <a:lnTo>
                      <a:pt x="798" y="7"/>
                    </a:lnTo>
                    <a:lnTo>
                      <a:pt x="812" y="0"/>
                    </a:lnTo>
                    <a:lnTo>
                      <a:pt x="817" y="2"/>
                    </a:lnTo>
                    <a:lnTo>
                      <a:pt x="823" y="3"/>
                    </a:lnTo>
                    <a:lnTo>
                      <a:pt x="828" y="6"/>
                    </a:lnTo>
                    <a:lnTo>
                      <a:pt x="833" y="8"/>
                    </a:lnTo>
                    <a:lnTo>
                      <a:pt x="839" y="10"/>
                    </a:lnTo>
                    <a:lnTo>
                      <a:pt x="843" y="13"/>
                    </a:lnTo>
                    <a:lnTo>
                      <a:pt x="848" y="16"/>
                    </a:lnTo>
                    <a:lnTo>
                      <a:pt x="853" y="2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6192838" y="5348288"/>
                <a:ext cx="533400" cy="1103313"/>
              </a:xfrm>
              <a:custGeom>
                <a:avLst/>
                <a:gdLst/>
                <a:ahLst/>
                <a:cxnLst>
                  <a:cxn ang="0">
                    <a:pos x="570" y="46"/>
                  </a:cxn>
                  <a:cxn ang="0">
                    <a:pos x="636" y="83"/>
                  </a:cxn>
                  <a:cxn ang="0">
                    <a:pos x="599" y="142"/>
                  </a:cxn>
                  <a:cxn ang="0">
                    <a:pos x="567" y="226"/>
                  </a:cxn>
                  <a:cxn ang="0">
                    <a:pos x="527" y="241"/>
                  </a:cxn>
                  <a:cxn ang="0">
                    <a:pos x="481" y="234"/>
                  </a:cxn>
                  <a:cxn ang="0">
                    <a:pos x="424" y="285"/>
                  </a:cxn>
                  <a:cxn ang="0">
                    <a:pos x="402" y="364"/>
                  </a:cxn>
                  <a:cxn ang="0">
                    <a:pos x="366" y="452"/>
                  </a:cxn>
                  <a:cxn ang="0">
                    <a:pos x="338" y="546"/>
                  </a:cxn>
                  <a:cxn ang="0">
                    <a:pos x="339" y="584"/>
                  </a:cxn>
                  <a:cxn ang="0">
                    <a:pos x="323" y="608"/>
                  </a:cxn>
                  <a:cxn ang="0">
                    <a:pos x="336" y="658"/>
                  </a:cxn>
                  <a:cxn ang="0">
                    <a:pos x="398" y="676"/>
                  </a:cxn>
                  <a:cxn ang="0">
                    <a:pos x="463" y="674"/>
                  </a:cxn>
                  <a:cxn ang="0">
                    <a:pos x="527" y="658"/>
                  </a:cxn>
                  <a:cxn ang="0">
                    <a:pos x="587" y="637"/>
                  </a:cxn>
                  <a:cxn ang="0">
                    <a:pos x="600" y="697"/>
                  </a:cxn>
                  <a:cxn ang="0">
                    <a:pos x="597" y="824"/>
                  </a:cxn>
                  <a:cxn ang="0">
                    <a:pos x="635" y="939"/>
                  </a:cxn>
                  <a:cxn ang="0">
                    <a:pos x="649" y="1050"/>
                  </a:cxn>
                  <a:cxn ang="0">
                    <a:pos x="670" y="1214"/>
                  </a:cxn>
                  <a:cxn ang="0">
                    <a:pos x="647" y="1325"/>
                  </a:cxn>
                  <a:cxn ang="0">
                    <a:pos x="599" y="1331"/>
                  </a:cxn>
                  <a:cxn ang="0">
                    <a:pos x="552" y="1334"/>
                  </a:cxn>
                  <a:cxn ang="0">
                    <a:pos x="504" y="1333"/>
                  </a:cxn>
                  <a:cxn ang="0">
                    <a:pos x="449" y="1327"/>
                  </a:cxn>
                  <a:cxn ang="0">
                    <a:pos x="387" y="1322"/>
                  </a:cxn>
                  <a:cxn ang="0">
                    <a:pos x="316" y="1329"/>
                  </a:cxn>
                  <a:cxn ang="0">
                    <a:pos x="239" y="1342"/>
                  </a:cxn>
                  <a:cxn ang="0">
                    <a:pos x="162" y="1361"/>
                  </a:cxn>
                  <a:cxn ang="0">
                    <a:pos x="88" y="1380"/>
                  </a:cxn>
                  <a:cxn ang="0">
                    <a:pos x="38" y="1390"/>
                  </a:cxn>
                  <a:cxn ang="0">
                    <a:pos x="13" y="1386"/>
                  </a:cxn>
                  <a:cxn ang="0">
                    <a:pos x="11" y="1301"/>
                  </a:cxn>
                  <a:cxn ang="0">
                    <a:pos x="61" y="1113"/>
                  </a:cxn>
                  <a:cxn ang="0">
                    <a:pos x="77" y="985"/>
                  </a:cxn>
                  <a:cxn ang="0">
                    <a:pos x="97" y="954"/>
                  </a:cxn>
                  <a:cxn ang="0">
                    <a:pos x="74" y="880"/>
                  </a:cxn>
                  <a:cxn ang="0">
                    <a:pos x="75" y="817"/>
                  </a:cxn>
                  <a:cxn ang="0">
                    <a:pos x="85" y="754"/>
                  </a:cxn>
                  <a:cxn ang="0">
                    <a:pos x="74" y="699"/>
                  </a:cxn>
                  <a:cxn ang="0">
                    <a:pos x="83" y="633"/>
                  </a:cxn>
                  <a:cxn ang="0">
                    <a:pos x="101" y="557"/>
                  </a:cxn>
                  <a:cxn ang="0">
                    <a:pos x="104" y="414"/>
                  </a:cxn>
                  <a:cxn ang="0">
                    <a:pos x="109" y="282"/>
                  </a:cxn>
                  <a:cxn ang="0">
                    <a:pos x="151" y="216"/>
                  </a:cxn>
                  <a:cxn ang="0">
                    <a:pos x="240" y="148"/>
                  </a:cxn>
                  <a:cxn ang="0">
                    <a:pos x="336" y="91"/>
                  </a:cxn>
                  <a:cxn ang="0">
                    <a:pos x="433" y="34"/>
                  </a:cxn>
                  <a:cxn ang="0">
                    <a:pos x="489" y="9"/>
                  </a:cxn>
                  <a:cxn ang="0">
                    <a:pos x="517" y="22"/>
                  </a:cxn>
                </a:cxnLst>
                <a:rect l="0" t="0" r="r" b="b"/>
                <a:pathLst>
                  <a:path w="671" h="1390">
                    <a:moveTo>
                      <a:pt x="523" y="24"/>
                    </a:moveTo>
                    <a:lnTo>
                      <a:pt x="538" y="32"/>
                    </a:lnTo>
                    <a:lnTo>
                      <a:pt x="554" y="39"/>
                    </a:lnTo>
                    <a:lnTo>
                      <a:pt x="570" y="46"/>
                    </a:lnTo>
                    <a:lnTo>
                      <a:pt x="588" y="54"/>
                    </a:lnTo>
                    <a:lnTo>
                      <a:pt x="605" y="62"/>
                    </a:lnTo>
                    <a:lnTo>
                      <a:pt x="621" y="72"/>
                    </a:lnTo>
                    <a:lnTo>
                      <a:pt x="636" y="83"/>
                    </a:lnTo>
                    <a:lnTo>
                      <a:pt x="650" y="96"/>
                    </a:lnTo>
                    <a:lnTo>
                      <a:pt x="630" y="110"/>
                    </a:lnTo>
                    <a:lnTo>
                      <a:pt x="613" y="125"/>
                    </a:lnTo>
                    <a:lnTo>
                      <a:pt x="599" y="142"/>
                    </a:lnTo>
                    <a:lnTo>
                      <a:pt x="588" y="161"/>
                    </a:lnTo>
                    <a:lnTo>
                      <a:pt x="579" y="182"/>
                    </a:lnTo>
                    <a:lnTo>
                      <a:pt x="572" y="203"/>
                    </a:lnTo>
                    <a:lnTo>
                      <a:pt x="567" y="226"/>
                    </a:lnTo>
                    <a:lnTo>
                      <a:pt x="564" y="248"/>
                    </a:lnTo>
                    <a:lnTo>
                      <a:pt x="551" y="247"/>
                    </a:lnTo>
                    <a:lnTo>
                      <a:pt x="538" y="244"/>
                    </a:lnTo>
                    <a:lnTo>
                      <a:pt x="527" y="241"/>
                    </a:lnTo>
                    <a:lnTo>
                      <a:pt x="515" y="237"/>
                    </a:lnTo>
                    <a:lnTo>
                      <a:pt x="504" y="235"/>
                    </a:lnTo>
                    <a:lnTo>
                      <a:pt x="492" y="233"/>
                    </a:lnTo>
                    <a:lnTo>
                      <a:pt x="481" y="234"/>
                    </a:lnTo>
                    <a:lnTo>
                      <a:pt x="468" y="239"/>
                    </a:lnTo>
                    <a:lnTo>
                      <a:pt x="448" y="251"/>
                    </a:lnTo>
                    <a:lnTo>
                      <a:pt x="434" y="266"/>
                    </a:lnTo>
                    <a:lnTo>
                      <a:pt x="424" y="285"/>
                    </a:lnTo>
                    <a:lnTo>
                      <a:pt x="417" y="303"/>
                    </a:lnTo>
                    <a:lnTo>
                      <a:pt x="413" y="324"/>
                    </a:lnTo>
                    <a:lnTo>
                      <a:pt x="407" y="345"/>
                    </a:lnTo>
                    <a:lnTo>
                      <a:pt x="402" y="364"/>
                    </a:lnTo>
                    <a:lnTo>
                      <a:pt x="394" y="383"/>
                    </a:lnTo>
                    <a:lnTo>
                      <a:pt x="384" y="405"/>
                    </a:lnTo>
                    <a:lnTo>
                      <a:pt x="375" y="428"/>
                    </a:lnTo>
                    <a:lnTo>
                      <a:pt x="366" y="452"/>
                    </a:lnTo>
                    <a:lnTo>
                      <a:pt x="358" y="475"/>
                    </a:lnTo>
                    <a:lnTo>
                      <a:pt x="351" y="499"/>
                    </a:lnTo>
                    <a:lnTo>
                      <a:pt x="345" y="522"/>
                    </a:lnTo>
                    <a:lnTo>
                      <a:pt x="338" y="546"/>
                    </a:lnTo>
                    <a:lnTo>
                      <a:pt x="330" y="569"/>
                    </a:lnTo>
                    <a:lnTo>
                      <a:pt x="336" y="574"/>
                    </a:lnTo>
                    <a:lnTo>
                      <a:pt x="340" y="579"/>
                    </a:lnTo>
                    <a:lnTo>
                      <a:pt x="339" y="584"/>
                    </a:lnTo>
                    <a:lnTo>
                      <a:pt x="336" y="590"/>
                    </a:lnTo>
                    <a:lnTo>
                      <a:pt x="332" y="596"/>
                    </a:lnTo>
                    <a:lnTo>
                      <a:pt x="327" y="603"/>
                    </a:lnTo>
                    <a:lnTo>
                      <a:pt x="323" y="608"/>
                    </a:lnTo>
                    <a:lnTo>
                      <a:pt x="320" y="615"/>
                    </a:lnTo>
                    <a:lnTo>
                      <a:pt x="321" y="632"/>
                    </a:lnTo>
                    <a:lnTo>
                      <a:pt x="327" y="646"/>
                    </a:lnTo>
                    <a:lnTo>
                      <a:pt x="336" y="658"/>
                    </a:lnTo>
                    <a:lnTo>
                      <a:pt x="349" y="666"/>
                    </a:lnTo>
                    <a:lnTo>
                      <a:pt x="365" y="671"/>
                    </a:lnTo>
                    <a:lnTo>
                      <a:pt x="381" y="674"/>
                    </a:lnTo>
                    <a:lnTo>
                      <a:pt x="398" y="676"/>
                    </a:lnTo>
                    <a:lnTo>
                      <a:pt x="414" y="678"/>
                    </a:lnTo>
                    <a:lnTo>
                      <a:pt x="431" y="678"/>
                    </a:lnTo>
                    <a:lnTo>
                      <a:pt x="447" y="676"/>
                    </a:lnTo>
                    <a:lnTo>
                      <a:pt x="463" y="674"/>
                    </a:lnTo>
                    <a:lnTo>
                      <a:pt x="479" y="671"/>
                    </a:lnTo>
                    <a:lnTo>
                      <a:pt x="494" y="667"/>
                    </a:lnTo>
                    <a:lnTo>
                      <a:pt x="511" y="664"/>
                    </a:lnTo>
                    <a:lnTo>
                      <a:pt x="527" y="658"/>
                    </a:lnTo>
                    <a:lnTo>
                      <a:pt x="542" y="653"/>
                    </a:lnTo>
                    <a:lnTo>
                      <a:pt x="557" y="648"/>
                    </a:lnTo>
                    <a:lnTo>
                      <a:pt x="572" y="643"/>
                    </a:lnTo>
                    <a:lnTo>
                      <a:pt x="587" y="637"/>
                    </a:lnTo>
                    <a:lnTo>
                      <a:pt x="602" y="632"/>
                    </a:lnTo>
                    <a:lnTo>
                      <a:pt x="606" y="635"/>
                    </a:lnTo>
                    <a:lnTo>
                      <a:pt x="604" y="666"/>
                    </a:lnTo>
                    <a:lnTo>
                      <a:pt x="600" y="697"/>
                    </a:lnTo>
                    <a:lnTo>
                      <a:pt x="597" y="729"/>
                    </a:lnTo>
                    <a:lnTo>
                      <a:pt x="595" y="761"/>
                    </a:lnTo>
                    <a:lnTo>
                      <a:pt x="594" y="793"/>
                    </a:lnTo>
                    <a:lnTo>
                      <a:pt x="597" y="824"/>
                    </a:lnTo>
                    <a:lnTo>
                      <a:pt x="604" y="856"/>
                    </a:lnTo>
                    <a:lnTo>
                      <a:pt x="617" y="887"/>
                    </a:lnTo>
                    <a:lnTo>
                      <a:pt x="628" y="913"/>
                    </a:lnTo>
                    <a:lnTo>
                      <a:pt x="635" y="939"/>
                    </a:lnTo>
                    <a:lnTo>
                      <a:pt x="640" y="966"/>
                    </a:lnTo>
                    <a:lnTo>
                      <a:pt x="643" y="993"/>
                    </a:lnTo>
                    <a:lnTo>
                      <a:pt x="645" y="1022"/>
                    </a:lnTo>
                    <a:lnTo>
                      <a:pt x="649" y="1050"/>
                    </a:lnTo>
                    <a:lnTo>
                      <a:pt x="652" y="1077"/>
                    </a:lnTo>
                    <a:lnTo>
                      <a:pt x="658" y="1104"/>
                    </a:lnTo>
                    <a:lnTo>
                      <a:pt x="667" y="1159"/>
                    </a:lnTo>
                    <a:lnTo>
                      <a:pt x="670" y="1214"/>
                    </a:lnTo>
                    <a:lnTo>
                      <a:pt x="670" y="1270"/>
                    </a:lnTo>
                    <a:lnTo>
                      <a:pt x="671" y="1323"/>
                    </a:lnTo>
                    <a:lnTo>
                      <a:pt x="659" y="1324"/>
                    </a:lnTo>
                    <a:lnTo>
                      <a:pt x="647" y="1325"/>
                    </a:lnTo>
                    <a:lnTo>
                      <a:pt x="635" y="1326"/>
                    </a:lnTo>
                    <a:lnTo>
                      <a:pt x="622" y="1327"/>
                    </a:lnTo>
                    <a:lnTo>
                      <a:pt x="611" y="1330"/>
                    </a:lnTo>
                    <a:lnTo>
                      <a:pt x="599" y="1331"/>
                    </a:lnTo>
                    <a:lnTo>
                      <a:pt x="588" y="1332"/>
                    </a:lnTo>
                    <a:lnTo>
                      <a:pt x="575" y="1333"/>
                    </a:lnTo>
                    <a:lnTo>
                      <a:pt x="564" y="1334"/>
                    </a:lnTo>
                    <a:lnTo>
                      <a:pt x="552" y="1334"/>
                    </a:lnTo>
                    <a:lnTo>
                      <a:pt x="539" y="1334"/>
                    </a:lnTo>
                    <a:lnTo>
                      <a:pt x="528" y="1334"/>
                    </a:lnTo>
                    <a:lnTo>
                      <a:pt x="516" y="1334"/>
                    </a:lnTo>
                    <a:lnTo>
                      <a:pt x="504" y="1333"/>
                    </a:lnTo>
                    <a:lnTo>
                      <a:pt x="492" y="1332"/>
                    </a:lnTo>
                    <a:lnTo>
                      <a:pt x="479" y="1331"/>
                    </a:lnTo>
                    <a:lnTo>
                      <a:pt x="464" y="1330"/>
                    </a:lnTo>
                    <a:lnTo>
                      <a:pt x="449" y="1327"/>
                    </a:lnTo>
                    <a:lnTo>
                      <a:pt x="434" y="1325"/>
                    </a:lnTo>
                    <a:lnTo>
                      <a:pt x="418" y="1324"/>
                    </a:lnTo>
                    <a:lnTo>
                      <a:pt x="402" y="1323"/>
                    </a:lnTo>
                    <a:lnTo>
                      <a:pt x="387" y="1322"/>
                    </a:lnTo>
                    <a:lnTo>
                      <a:pt x="371" y="1322"/>
                    </a:lnTo>
                    <a:lnTo>
                      <a:pt x="355" y="1323"/>
                    </a:lnTo>
                    <a:lnTo>
                      <a:pt x="335" y="1325"/>
                    </a:lnTo>
                    <a:lnTo>
                      <a:pt x="316" y="1329"/>
                    </a:lnTo>
                    <a:lnTo>
                      <a:pt x="296" y="1331"/>
                    </a:lnTo>
                    <a:lnTo>
                      <a:pt x="277" y="1334"/>
                    </a:lnTo>
                    <a:lnTo>
                      <a:pt x="257" y="1339"/>
                    </a:lnTo>
                    <a:lnTo>
                      <a:pt x="239" y="1342"/>
                    </a:lnTo>
                    <a:lnTo>
                      <a:pt x="219" y="1347"/>
                    </a:lnTo>
                    <a:lnTo>
                      <a:pt x="200" y="1352"/>
                    </a:lnTo>
                    <a:lnTo>
                      <a:pt x="181" y="1356"/>
                    </a:lnTo>
                    <a:lnTo>
                      <a:pt x="162" y="1361"/>
                    </a:lnTo>
                    <a:lnTo>
                      <a:pt x="143" y="1365"/>
                    </a:lnTo>
                    <a:lnTo>
                      <a:pt x="124" y="1370"/>
                    </a:lnTo>
                    <a:lnTo>
                      <a:pt x="106" y="1376"/>
                    </a:lnTo>
                    <a:lnTo>
                      <a:pt x="88" y="1380"/>
                    </a:lnTo>
                    <a:lnTo>
                      <a:pt x="68" y="1385"/>
                    </a:lnTo>
                    <a:lnTo>
                      <a:pt x="49" y="1390"/>
                    </a:lnTo>
                    <a:lnTo>
                      <a:pt x="44" y="1390"/>
                    </a:lnTo>
                    <a:lnTo>
                      <a:pt x="38" y="1390"/>
                    </a:lnTo>
                    <a:lnTo>
                      <a:pt x="31" y="1390"/>
                    </a:lnTo>
                    <a:lnTo>
                      <a:pt x="25" y="1388"/>
                    </a:lnTo>
                    <a:lnTo>
                      <a:pt x="18" y="1387"/>
                    </a:lnTo>
                    <a:lnTo>
                      <a:pt x="13" y="1386"/>
                    </a:lnTo>
                    <a:lnTo>
                      <a:pt x="6" y="1386"/>
                    </a:lnTo>
                    <a:lnTo>
                      <a:pt x="0" y="1385"/>
                    </a:lnTo>
                    <a:lnTo>
                      <a:pt x="8" y="1345"/>
                    </a:lnTo>
                    <a:lnTo>
                      <a:pt x="11" y="1301"/>
                    </a:lnTo>
                    <a:lnTo>
                      <a:pt x="18" y="1258"/>
                    </a:lnTo>
                    <a:lnTo>
                      <a:pt x="33" y="1218"/>
                    </a:lnTo>
                    <a:lnTo>
                      <a:pt x="52" y="1168"/>
                    </a:lnTo>
                    <a:lnTo>
                      <a:pt x="61" y="1113"/>
                    </a:lnTo>
                    <a:lnTo>
                      <a:pt x="64" y="1057"/>
                    </a:lnTo>
                    <a:lnTo>
                      <a:pt x="63" y="999"/>
                    </a:lnTo>
                    <a:lnTo>
                      <a:pt x="70" y="992"/>
                    </a:lnTo>
                    <a:lnTo>
                      <a:pt x="77" y="985"/>
                    </a:lnTo>
                    <a:lnTo>
                      <a:pt x="83" y="978"/>
                    </a:lnTo>
                    <a:lnTo>
                      <a:pt x="88" y="970"/>
                    </a:lnTo>
                    <a:lnTo>
                      <a:pt x="92" y="962"/>
                    </a:lnTo>
                    <a:lnTo>
                      <a:pt x="97" y="954"/>
                    </a:lnTo>
                    <a:lnTo>
                      <a:pt x="99" y="945"/>
                    </a:lnTo>
                    <a:lnTo>
                      <a:pt x="101" y="936"/>
                    </a:lnTo>
                    <a:lnTo>
                      <a:pt x="84" y="905"/>
                    </a:lnTo>
                    <a:lnTo>
                      <a:pt x="74" y="880"/>
                    </a:lnTo>
                    <a:lnTo>
                      <a:pt x="69" y="861"/>
                    </a:lnTo>
                    <a:lnTo>
                      <a:pt x="69" y="845"/>
                    </a:lnTo>
                    <a:lnTo>
                      <a:pt x="71" y="831"/>
                    </a:lnTo>
                    <a:lnTo>
                      <a:pt x="75" y="817"/>
                    </a:lnTo>
                    <a:lnTo>
                      <a:pt x="77" y="801"/>
                    </a:lnTo>
                    <a:lnTo>
                      <a:pt x="78" y="782"/>
                    </a:lnTo>
                    <a:lnTo>
                      <a:pt x="84" y="767"/>
                    </a:lnTo>
                    <a:lnTo>
                      <a:pt x="85" y="754"/>
                    </a:lnTo>
                    <a:lnTo>
                      <a:pt x="84" y="740"/>
                    </a:lnTo>
                    <a:lnTo>
                      <a:pt x="81" y="726"/>
                    </a:lnTo>
                    <a:lnTo>
                      <a:pt x="77" y="713"/>
                    </a:lnTo>
                    <a:lnTo>
                      <a:pt x="74" y="699"/>
                    </a:lnTo>
                    <a:lnTo>
                      <a:pt x="71" y="685"/>
                    </a:lnTo>
                    <a:lnTo>
                      <a:pt x="73" y="670"/>
                    </a:lnTo>
                    <a:lnTo>
                      <a:pt x="77" y="651"/>
                    </a:lnTo>
                    <a:lnTo>
                      <a:pt x="83" y="633"/>
                    </a:lnTo>
                    <a:lnTo>
                      <a:pt x="90" y="613"/>
                    </a:lnTo>
                    <a:lnTo>
                      <a:pt x="96" y="595"/>
                    </a:lnTo>
                    <a:lnTo>
                      <a:pt x="100" y="575"/>
                    </a:lnTo>
                    <a:lnTo>
                      <a:pt x="101" y="557"/>
                    </a:lnTo>
                    <a:lnTo>
                      <a:pt x="98" y="537"/>
                    </a:lnTo>
                    <a:lnTo>
                      <a:pt x="89" y="519"/>
                    </a:lnTo>
                    <a:lnTo>
                      <a:pt x="94" y="466"/>
                    </a:lnTo>
                    <a:lnTo>
                      <a:pt x="104" y="414"/>
                    </a:lnTo>
                    <a:lnTo>
                      <a:pt x="109" y="361"/>
                    </a:lnTo>
                    <a:lnTo>
                      <a:pt x="105" y="309"/>
                    </a:lnTo>
                    <a:lnTo>
                      <a:pt x="105" y="295"/>
                    </a:lnTo>
                    <a:lnTo>
                      <a:pt x="109" y="282"/>
                    </a:lnTo>
                    <a:lnTo>
                      <a:pt x="113" y="270"/>
                    </a:lnTo>
                    <a:lnTo>
                      <a:pt x="111" y="258"/>
                    </a:lnTo>
                    <a:lnTo>
                      <a:pt x="130" y="236"/>
                    </a:lnTo>
                    <a:lnTo>
                      <a:pt x="151" y="216"/>
                    </a:lnTo>
                    <a:lnTo>
                      <a:pt x="172" y="197"/>
                    </a:lnTo>
                    <a:lnTo>
                      <a:pt x="194" y="180"/>
                    </a:lnTo>
                    <a:lnTo>
                      <a:pt x="217" y="164"/>
                    </a:lnTo>
                    <a:lnTo>
                      <a:pt x="240" y="148"/>
                    </a:lnTo>
                    <a:lnTo>
                      <a:pt x="264" y="134"/>
                    </a:lnTo>
                    <a:lnTo>
                      <a:pt x="288" y="119"/>
                    </a:lnTo>
                    <a:lnTo>
                      <a:pt x="312" y="105"/>
                    </a:lnTo>
                    <a:lnTo>
                      <a:pt x="336" y="91"/>
                    </a:lnTo>
                    <a:lnTo>
                      <a:pt x="362" y="77"/>
                    </a:lnTo>
                    <a:lnTo>
                      <a:pt x="386" y="64"/>
                    </a:lnTo>
                    <a:lnTo>
                      <a:pt x="410" y="49"/>
                    </a:lnTo>
                    <a:lnTo>
                      <a:pt x="433" y="34"/>
                    </a:lnTo>
                    <a:lnTo>
                      <a:pt x="456" y="17"/>
                    </a:lnTo>
                    <a:lnTo>
                      <a:pt x="479" y="0"/>
                    </a:lnTo>
                    <a:lnTo>
                      <a:pt x="483" y="5"/>
                    </a:lnTo>
                    <a:lnTo>
                      <a:pt x="489" y="9"/>
                    </a:lnTo>
                    <a:lnTo>
                      <a:pt x="497" y="13"/>
                    </a:lnTo>
                    <a:lnTo>
                      <a:pt x="504" y="17"/>
                    </a:lnTo>
                    <a:lnTo>
                      <a:pt x="512" y="20"/>
                    </a:lnTo>
                    <a:lnTo>
                      <a:pt x="517" y="22"/>
                    </a:lnTo>
                    <a:lnTo>
                      <a:pt x="522" y="24"/>
                    </a:lnTo>
                    <a:lnTo>
                      <a:pt x="523" y="24"/>
                    </a:lnTo>
                    <a:close/>
                  </a:path>
                </a:pathLst>
              </a:custGeom>
              <a:solidFill>
                <a:srgbClr val="C489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6342063" y="5391150"/>
                <a:ext cx="222250" cy="260350"/>
              </a:xfrm>
              <a:custGeom>
                <a:avLst/>
                <a:gdLst/>
                <a:ahLst/>
                <a:cxnLst>
                  <a:cxn ang="0">
                    <a:pos x="281" y="11"/>
                  </a:cxn>
                  <a:cxn ang="0">
                    <a:pos x="265" y="29"/>
                  </a:cxn>
                  <a:cxn ang="0">
                    <a:pos x="246" y="46"/>
                  </a:cxn>
                  <a:cxn ang="0">
                    <a:pos x="229" y="63"/>
                  </a:cxn>
                  <a:cxn ang="0">
                    <a:pos x="209" y="81"/>
                  </a:cxn>
                  <a:cxn ang="0">
                    <a:pos x="191" y="98"/>
                  </a:cxn>
                  <a:cxn ang="0">
                    <a:pos x="173" y="115"/>
                  </a:cxn>
                  <a:cxn ang="0">
                    <a:pos x="153" y="133"/>
                  </a:cxn>
                  <a:cxn ang="0">
                    <a:pos x="134" y="150"/>
                  </a:cxn>
                  <a:cxn ang="0">
                    <a:pos x="116" y="167"/>
                  </a:cxn>
                  <a:cxn ang="0">
                    <a:pos x="99" y="186"/>
                  </a:cxn>
                  <a:cxn ang="0">
                    <a:pos x="83" y="204"/>
                  </a:cxn>
                  <a:cxn ang="0">
                    <a:pos x="66" y="224"/>
                  </a:cxn>
                  <a:cxn ang="0">
                    <a:pos x="52" y="244"/>
                  </a:cxn>
                  <a:cxn ang="0">
                    <a:pos x="39" y="265"/>
                  </a:cxn>
                  <a:cxn ang="0">
                    <a:pos x="27" y="288"/>
                  </a:cxn>
                  <a:cxn ang="0">
                    <a:pos x="17" y="311"/>
                  </a:cxn>
                  <a:cxn ang="0">
                    <a:pos x="18" y="316"/>
                  </a:cxn>
                  <a:cxn ang="0">
                    <a:pos x="23" y="320"/>
                  </a:cxn>
                  <a:cxn ang="0">
                    <a:pos x="24" y="326"/>
                  </a:cxn>
                  <a:cxn ang="0">
                    <a:pos x="19" y="330"/>
                  </a:cxn>
                  <a:cxn ang="0">
                    <a:pos x="12" y="327"/>
                  </a:cxn>
                  <a:cxn ang="0">
                    <a:pos x="7" y="324"/>
                  </a:cxn>
                  <a:cxn ang="0">
                    <a:pos x="1" y="319"/>
                  </a:cxn>
                  <a:cxn ang="0">
                    <a:pos x="0" y="312"/>
                  </a:cxn>
                  <a:cxn ang="0">
                    <a:pos x="3" y="295"/>
                  </a:cxn>
                  <a:cxn ang="0">
                    <a:pos x="8" y="279"/>
                  </a:cxn>
                  <a:cxn ang="0">
                    <a:pos x="15" y="264"/>
                  </a:cxn>
                  <a:cxn ang="0">
                    <a:pos x="24" y="249"/>
                  </a:cxn>
                  <a:cxn ang="0">
                    <a:pos x="33" y="235"/>
                  </a:cxn>
                  <a:cxn ang="0">
                    <a:pos x="42" y="221"/>
                  </a:cxn>
                  <a:cxn ang="0">
                    <a:pos x="54" y="209"/>
                  </a:cxn>
                  <a:cxn ang="0">
                    <a:pos x="64" y="197"/>
                  </a:cxn>
                  <a:cxn ang="0">
                    <a:pos x="76" y="184"/>
                  </a:cxn>
                  <a:cxn ang="0">
                    <a:pos x="87" y="172"/>
                  </a:cxn>
                  <a:cxn ang="0">
                    <a:pos x="99" y="159"/>
                  </a:cxn>
                  <a:cxn ang="0">
                    <a:pos x="111" y="146"/>
                  </a:cxn>
                  <a:cxn ang="0">
                    <a:pos x="124" y="134"/>
                  </a:cxn>
                  <a:cxn ang="0">
                    <a:pos x="137" y="121"/>
                  </a:cxn>
                  <a:cxn ang="0">
                    <a:pos x="149" y="108"/>
                  </a:cxn>
                  <a:cxn ang="0">
                    <a:pos x="162" y="96"/>
                  </a:cxn>
                  <a:cxn ang="0">
                    <a:pos x="175" y="83"/>
                  </a:cxn>
                  <a:cxn ang="0">
                    <a:pos x="188" y="70"/>
                  </a:cxn>
                  <a:cxn ang="0">
                    <a:pos x="200" y="59"/>
                  </a:cxn>
                  <a:cxn ang="0">
                    <a:pos x="214" y="46"/>
                  </a:cxn>
                  <a:cxn ang="0">
                    <a:pos x="227" y="35"/>
                  </a:cxn>
                  <a:cxn ang="0">
                    <a:pos x="239" y="23"/>
                  </a:cxn>
                  <a:cxn ang="0">
                    <a:pos x="252" y="13"/>
                  </a:cxn>
                  <a:cxn ang="0">
                    <a:pos x="265" y="1"/>
                  </a:cxn>
                  <a:cxn ang="0">
                    <a:pos x="269" y="0"/>
                  </a:cxn>
                  <a:cxn ang="0">
                    <a:pos x="275" y="1"/>
                  </a:cxn>
                  <a:cxn ang="0">
                    <a:pos x="279" y="6"/>
                  </a:cxn>
                  <a:cxn ang="0">
                    <a:pos x="281" y="11"/>
                  </a:cxn>
                </a:cxnLst>
                <a:rect l="0" t="0" r="r" b="b"/>
                <a:pathLst>
                  <a:path w="281" h="330">
                    <a:moveTo>
                      <a:pt x="281" y="11"/>
                    </a:moveTo>
                    <a:lnTo>
                      <a:pt x="265" y="29"/>
                    </a:lnTo>
                    <a:lnTo>
                      <a:pt x="246" y="46"/>
                    </a:lnTo>
                    <a:lnTo>
                      <a:pt x="229" y="63"/>
                    </a:lnTo>
                    <a:lnTo>
                      <a:pt x="209" y="81"/>
                    </a:lnTo>
                    <a:lnTo>
                      <a:pt x="191" y="98"/>
                    </a:lnTo>
                    <a:lnTo>
                      <a:pt x="173" y="115"/>
                    </a:lnTo>
                    <a:lnTo>
                      <a:pt x="153" y="133"/>
                    </a:lnTo>
                    <a:lnTo>
                      <a:pt x="134" y="150"/>
                    </a:lnTo>
                    <a:lnTo>
                      <a:pt x="116" y="167"/>
                    </a:lnTo>
                    <a:lnTo>
                      <a:pt x="99" y="186"/>
                    </a:lnTo>
                    <a:lnTo>
                      <a:pt x="83" y="204"/>
                    </a:lnTo>
                    <a:lnTo>
                      <a:pt x="66" y="224"/>
                    </a:lnTo>
                    <a:lnTo>
                      <a:pt x="52" y="244"/>
                    </a:lnTo>
                    <a:lnTo>
                      <a:pt x="39" y="265"/>
                    </a:lnTo>
                    <a:lnTo>
                      <a:pt x="27" y="288"/>
                    </a:lnTo>
                    <a:lnTo>
                      <a:pt x="17" y="311"/>
                    </a:lnTo>
                    <a:lnTo>
                      <a:pt x="18" y="316"/>
                    </a:lnTo>
                    <a:lnTo>
                      <a:pt x="23" y="320"/>
                    </a:lnTo>
                    <a:lnTo>
                      <a:pt x="24" y="326"/>
                    </a:lnTo>
                    <a:lnTo>
                      <a:pt x="19" y="330"/>
                    </a:lnTo>
                    <a:lnTo>
                      <a:pt x="12" y="327"/>
                    </a:lnTo>
                    <a:lnTo>
                      <a:pt x="7" y="324"/>
                    </a:lnTo>
                    <a:lnTo>
                      <a:pt x="1" y="319"/>
                    </a:lnTo>
                    <a:lnTo>
                      <a:pt x="0" y="312"/>
                    </a:lnTo>
                    <a:lnTo>
                      <a:pt x="3" y="295"/>
                    </a:lnTo>
                    <a:lnTo>
                      <a:pt x="8" y="279"/>
                    </a:lnTo>
                    <a:lnTo>
                      <a:pt x="15" y="264"/>
                    </a:lnTo>
                    <a:lnTo>
                      <a:pt x="24" y="249"/>
                    </a:lnTo>
                    <a:lnTo>
                      <a:pt x="33" y="235"/>
                    </a:lnTo>
                    <a:lnTo>
                      <a:pt x="42" y="221"/>
                    </a:lnTo>
                    <a:lnTo>
                      <a:pt x="54" y="209"/>
                    </a:lnTo>
                    <a:lnTo>
                      <a:pt x="64" y="197"/>
                    </a:lnTo>
                    <a:lnTo>
                      <a:pt x="76" y="184"/>
                    </a:lnTo>
                    <a:lnTo>
                      <a:pt x="87" y="172"/>
                    </a:lnTo>
                    <a:lnTo>
                      <a:pt x="99" y="159"/>
                    </a:lnTo>
                    <a:lnTo>
                      <a:pt x="111" y="146"/>
                    </a:lnTo>
                    <a:lnTo>
                      <a:pt x="124" y="134"/>
                    </a:lnTo>
                    <a:lnTo>
                      <a:pt x="137" y="121"/>
                    </a:lnTo>
                    <a:lnTo>
                      <a:pt x="149" y="108"/>
                    </a:lnTo>
                    <a:lnTo>
                      <a:pt x="162" y="96"/>
                    </a:lnTo>
                    <a:lnTo>
                      <a:pt x="175" y="83"/>
                    </a:lnTo>
                    <a:lnTo>
                      <a:pt x="188" y="70"/>
                    </a:lnTo>
                    <a:lnTo>
                      <a:pt x="200" y="59"/>
                    </a:lnTo>
                    <a:lnTo>
                      <a:pt x="214" y="46"/>
                    </a:lnTo>
                    <a:lnTo>
                      <a:pt x="227" y="35"/>
                    </a:lnTo>
                    <a:lnTo>
                      <a:pt x="239" y="23"/>
                    </a:lnTo>
                    <a:lnTo>
                      <a:pt x="252" y="13"/>
                    </a:lnTo>
                    <a:lnTo>
                      <a:pt x="265" y="1"/>
                    </a:lnTo>
                    <a:lnTo>
                      <a:pt x="269" y="0"/>
                    </a:lnTo>
                    <a:lnTo>
                      <a:pt x="275" y="1"/>
                    </a:lnTo>
                    <a:lnTo>
                      <a:pt x="279" y="6"/>
                    </a:lnTo>
                    <a:lnTo>
                      <a:pt x="28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6467475" y="5448300"/>
                <a:ext cx="322263" cy="420688"/>
              </a:xfrm>
              <a:custGeom>
                <a:avLst/>
                <a:gdLst/>
                <a:ahLst/>
                <a:cxnLst>
                  <a:cxn ang="0">
                    <a:pos x="382" y="367"/>
                  </a:cxn>
                  <a:cxn ang="0">
                    <a:pos x="358" y="408"/>
                  </a:cxn>
                  <a:cxn ang="0">
                    <a:pos x="326" y="441"/>
                  </a:cxn>
                  <a:cxn ang="0">
                    <a:pos x="287" y="469"/>
                  </a:cxn>
                  <a:cxn ang="0">
                    <a:pos x="243" y="492"/>
                  </a:cxn>
                  <a:cxn ang="0">
                    <a:pos x="197" y="508"/>
                  </a:cxn>
                  <a:cxn ang="0">
                    <a:pos x="148" y="520"/>
                  </a:cxn>
                  <a:cxn ang="0">
                    <a:pos x="101" y="529"/>
                  </a:cxn>
                  <a:cxn ang="0">
                    <a:pos x="66" y="531"/>
                  </a:cxn>
                  <a:cxn ang="0">
                    <a:pos x="44" y="530"/>
                  </a:cxn>
                  <a:cxn ang="0">
                    <a:pos x="24" y="524"/>
                  </a:cxn>
                  <a:cxn ang="0">
                    <a:pos x="6" y="512"/>
                  </a:cxn>
                  <a:cxn ang="0">
                    <a:pos x="6" y="489"/>
                  </a:cxn>
                  <a:cxn ang="0">
                    <a:pos x="25" y="462"/>
                  </a:cxn>
                  <a:cxn ang="0">
                    <a:pos x="50" y="438"/>
                  </a:cxn>
                  <a:cxn ang="0">
                    <a:pos x="77" y="417"/>
                  </a:cxn>
                  <a:cxn ang="0">
                    <a:pos x="110" y="397"/>
                  </a:cxn>
                  <a:cxn ang="0">
                    <a:pos x="148" y="376"/>
                  </a:cxn>
                  <a:cxn ang="0">
                    <a:pos x="189" y="359"/>
                  </a:cxn>
                  <a:cxn ang="0">
                    <a:pos x="230" y="345"/>
                  </a:cxn>
                  <a:cxn ang="0">
                    <a:pos x="302" y="311"/>
                  </a:cxn>
                  <a:cxn ang="0">
                    <a:pos x="314" y="275"/>
                  </a:cxn>
                  <a:cxn ang="0">
                    <a:pos x="325" y="239"/>
                  </a:cxn>
                  <a:cxn ang="0">
                    <a:pos x="333" y="204"/>
                  </a:cxn>
                  <a:cxn ang="0">
                    <a:pos x="337" y="167"/>
                  </a:cxn>
                  <a:cxn ang="0">
                    <a:pos x="244" y="131"/>
                  </a:cxn>
                  <a:cxn ang="0">
                    <a:pos x="251" y="94"/>
                  </a:cxn>
                  <a:cxn ang="0">
                    <a:pos x="260" y="57"/>
                  </a:cxn>
                  <a:cxn ang="0">
                    <a:pos x="276" y="25"/>
                  </a:cxn>
                  <a:cxn ang="0">
                    <a:pos x="306" y="0"/>
                  </a:cxn>
                  <a:cxn ang="0">
                    <a:pos x="357" y="73"/>
                  </a:cxn>
                  <a:cxn ang="0">
                    <a:pos x="391" y="159"/>
                  </a:cxn>
                  <a:cxn ang="0">
                    <a:pos x="405" y="251"/>
                  </a:cxn>
                  <a:cxn ang="0">
                    <a:pos x="391" y="344"/>
                  </a:cxn>
                </a:cxnLst>
                <a:rect l="0" t="0" r="r" b="b"/>
                <a:pathLst>
                  <a:path w="405" h="531">
                    <a:moveTo>
                      <a:pt x="391" y="344"/>
                    </a:moveTo>
                    <a:lnTo>
                      <a:pt x="382" y="367"/>
                    </a:lnTo>
                    <a:lnTo>
                      <a:pt x="372" y="388"/>
                    </a:lnTo>
                    <a:lnTo>
                      <a:pt x="358" y="408"/>
                    </a:lnTo>
                    <a:lnTo>
                      <a:pt x="343" y="425"/>
                    </a:lnTo>
                    <a:lnTo>
                      <a:pt x="326" y="441"/>
                    </a:lnTo>
                    <a:lnTo>
                      <a:pt x="307" y="456"/>
                    </a:lnTo>
                    <a:lnTo>
                      <a:pt x="287" y="469"/>
                    </a:lnTo>
                    <a:lnTo>
                      <a:pt x="266" y="480"/>
                    </a:lnTo>
                    <a:lnTo>
                      <a:pt x="243" y="492"/>
                    </a:lnTo>
                    <a:lnTo>
                      <a:pt x="220" y="501"/>
                    </a:lnTo>
                    <a:lnTo>
                      <a:pt x="197" y="508"/>
                    </a:lnTo>
                    <a:lnTo>
                      <a:pt x="172" y="515"/>
                    </a:lnTo>
                    <a:lnTo>
                      <a:pt x="148" y="520"/>
                    </a:lnTo>
                    <a:lnTo>
                      <a:pt x="125" y="525"/>
                    </a:lnTo>
                    <a:lnTo>
                      <a:pt x="101" y="529"/>
                    </a:lnTo>
                    <a:lnTo>
                      <a:pt x="78" y="531"/>
                    </a:lnTo>
                    <a:lnTo>
                      <a:pt x="66" y="531"/>
                    </a:lnTo>
                    <a:lnTo>
                      <a:pt x="56" y="531"/>
                    </a:lnTo>
                    <a:lnTo>
                      <a:pt x="44" y="530"/>
                    </a:lnTo>
                    <a:lnTo>
                      <a:pt x="34" y="527"/>
                    </a:lnTo>
                    <a:lnTo>
                      <a:pt x="24" y="524"/>
                    </a:lnTo>
                    <a:lnTo>
                      <a:pt x="15" y="519"/>
                    </a:lnTo>
                    <a:lnTo>
                      <a:pt x="6" y="512"/>
                    </a:lnTo>
                    <a:lnTo>
                      <a:pt x="0" y="504"/>
                    </a:lnTo>
                    <a:lnTo>
                      <a:pt x="6" y="489"/>
                    </a:lnTo>
                    <a:lnTo>
                      <a:pt x="15" y="476"/>
                    </a:lnTo>
                    <a:lnTo>
                      <a:pt x="25" y="462"/>
                    </a:lnTo>
                    <a:lnTo>
                      <a:pt x="36" y="449"/>
                    </a:lnTo>
                    <a:lnTo>
                      <a:pt x="50" y="438"/>
                    </a:lnTo>
                    <a:lnTo>
                      <a:pt x="63" y="426"/>
                    </a:lnTo>
                    <a:lnTo>
                      <a:pt x="77" y="417"/>
                    </a:lnTo>
                    <a:lnTo>
                      <a:pt x="91" y="408"/>
                    </a:lnTo>
                    <a:lnTo>
                      <a:pt x="110" y="397"/>
                    </a:lnTo>
                    <a:lnTo>
                      <a:pt x="129" y="387"/>
                    </a:lnTo>
                    <a:lnTo>
                      <a:pt x="148" y="376"/>
                    </a:lnTo>
                    <a:lnTo>
                      <a:pt x="169" y="367"/>
                    </a:lnTo>
                    <a:lnTo>
                      <a:pt x="189" y="359"/>
                    </a:lnTo>
                    <a:lnTo>
                      <a:pt x="209" y="352"/>
                    </a:lnTo>
                    <a:lnTo>
                      <a:pt x="230" y="345"/>
                    </a:lnTo>
                    <a:lnTo>
                      <a:pt x="251" y="338"/>
                    </a:lnTo>
                    <a:lnTo>
                      <a:pt x="302" y="311"/>
                    </a:lnTo>
                    <a:lnTo>
                      <a:pt x="308" y="294"/>
                    </a:lnTo>
                    <a:lnTo>
                      <a:pt x="314" y="275"/>
                    </a:lnTo>
                    <a:lnTo>
                      <a:pt x="320" y="258"/>
                    </a:lnTo>
                    <a:lnTo>
                      <a:pt x="325" y="239"/>
                    </a:lnTo>
                    <a:lnTo>
                      <a:pt x="329" y="221"/>
                    </a:lnTo>
                    <a:lnTo>
                      <a:pt x="333" y="204"/>
                    </a:lnTo>
                    <a:lnTo>
                      <a:pt x="335" y="185"/>
                    </a:lnTo>
                    <a:lnTo>
                      <a:pt x="337" y="167"/>
                    </a:lnTo>
                    <a:lnTo>
                      <a:pt x="326" y="152"/>
                    </a:lnTo>
                    <a:lnTo>
                      <a:pt x="244" y="131"/>
                    </a:lnTo>
                    <a:lnTo>
                      <a:pt x="247" y="113"/>
                    </a:lnTo>
                    <a:lnTo>
                      <a:pt x="251" y="94"/>
                    </a:lnTo>
                    <a:lnTo>
                      <a:pt x="254" y="76"/>
                    </a:lnTo>
                    <a:lnTo>
                      <a:pt x="260" y="57"/>
                    </a:lnTo>
                    <a:lnTo>
                      <a:pt x="267" y="41"/>
                    </a:lnTo>
                    <a:lnTo>
                      <a:pt x="276" y="25"/>
                    </a:lnTo>
                    <a:lnTo>
                      <a:pt x="289" y="11"/>
                    </a:lnTo>
                    <a:lnTo>
                      <a:pt x="306" y="0"/>
                    </a:lnTo>
                    <a:lnTo>
                      <a:pt x="333" y="35"/>
                    </a:lnTo>
                    <a:lnTo>
                      <a:pt x="357" y="73"/>
                    </a:lnTo>
                    <a:lnTo>
                      <a:pt x="376" y="115"/>
                    </a:lnTo>
                    <a:lnTo>
                      <a:pt x="391" y="159"/>
                    </a:lnTo>
                    <a:lnTo>
                      <a:pt x="401" y="205"/>
                    </a:lnTo>
                    <a:lnTo>
                      <a:pt x="405" y="251"/>
                    </a:lnTo>
                    <a:lnTo>
                      <a:pt x="402" y="298"/>
                    </a:lnTo>
                    <a:lnTo>
                      <a:pt x="391" y="344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6569075" y="5549900"/>
                <a:ext cx="131763" cy="36513"/>
              </a:xfrm>
              <a:custGeom>
                <a:avLst/>
                <a:gdLst/>
                <a:ahLst/>
                <a:cxnLst>
                  <a:cxn ang="0">
                    <a:pos x="160" y="46"/>
                  </a:cxn>
                  <a:cxn ang="0">
                    <a:pos x="140" y="40"/>
                  </a:cxn>
                  <a:cxn ang="0">
                    <a:pos x="120" y="35"/>
                  </a:cxn>
                  <a:cxn ang="0">
                    <a:pos x="101" y="32"/>
                  </a:cxn>
                  <a:cxn ang="0">
                    <a:pos x="81" y="29"/>
                  </a:cxn>
                  <a:cxn ang="0">
                    <a:pos x="60" y="25"/>
                  </a:cxn>
                  <a:cxn ang="0">
                    <a:pos x="41" y="22"/>
                  </a:cxn>
                  <a:cxn ang="0">
                    <a:pos x="20" y="18"/>
                  </a:cxn>
                  <a:cxn ang="0">
                    <a:pos x="0" y="15"/>
                  </a:cxn>
                  <a:cxn ang="0">
                    <a:pos x="17" y="0"/>
                  </a:cxn>
                  <a:cxn ang="0">
                    <a:pos x="168" y="39"/>
                  </a:cxn>
                  <a:cxn ang="0">
                    <a:pos x="160" y="46"/>
                  </a:cxn>
                </a:cxnLst>
                <a:rect l="0" t="0" r="r" b="b"/>
                <a:pathLst>
                  <a:path w="168" h="46">
                    <a:moveTo>
                      <a:pt x="160" y="46"/>
                    </a:moveTo>
                    <a:lnTo>
                      <a:pt x="140" y="40"/>
                    </a:lnTo>
                    <a:lnTo>
                      <a:pt x="120" y="35"/>
                    </a:lnTo>
                    <a:lnTo>
                      <a:pt x="101" y="32"/>
                    </a:lnTo>
                    <a:lnTo>
                      <a:pt x="81" y="29"/>
                    </a:lnTo>
                    <a:lnTo>
                      <a:pt x="60" y="25"/>
                    </a:lnTo>
                    <a:lnTo>
                      <a:pt x="41" y="22"/>
                    </a:lnTo>
                    <a:lnTo>
                      <a:pt x="20" y="18"/>
                    </a:lnTo>
                    <a:lnTo>
                      <a:pt x="0" y="15"/>
                    </a:lnTo>
                    <a:lnTo>
                      <a:pt x="17" y="0"/>
                    </a:lnTo>
                    <a:lnTo>
                      <a:pt x="168" y="39"/>
                    </a:lnTo>
                    <a:lnTo>
                      <a:pt x="160" y="46"/>
                    </a:lnTo>
                    <a:close/>
                  </a:path>
                </a:pathLst>
              </a:custGeom>
              <a:solidFill>
                <a:srgbClr val="C18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6480175" y="5576888"/>
                <a:ext cx="203200" cy="215900"/>
              </a:xfrm>
              <a:custGeom>
                <a:avLst/>
                <a:gdLst/>
                <a:ahLst/>
                <a:cxnLst>
                  <a:cxn ang="0">
                    <a:pos x="211" y="155"/>
                  </a:cxn>
                  <a:cxn ang="0">
                    <a:pos x="197" y="160"/>
                  </a:cxn>
                  <a:cxn ang="0">
                    <a:pos x="183" y="166"/>
                  </a:cxn>
                  <a:cxn ang="0">
                    <a:pos x="169" y="172"/>
                  </a:cxn>
                  <a:cxn ang="0">
                    <a:pos x="154" y="178"/>
                  </a:cxn>
                  <a:cxn ang="0">
                    <a:pos x="140" y="183"/>
                  </a:cxn>
                  <a:cxn ang="0">
                    <a:pos x="128" y="190"/>
                  </a:cxn>
                  <a:cxn ang="0">
                    <a:pos x="114" y="196"/>
                  </a:cxn>
                  <a:cxn ang="0">
                    <a:pos x="100" y="203"/>
                  </a:cxn>
                  <a:cxn ang="0">
                    <a:pos x="86" y="210"/>
                  </a:cxn>
                  <a:cxn ang="0">
                    <a:pos x="74" y="217"/>
                  </a:cxn>
                  <a:cxn ang="0">
                    <a:pos x="61" y="225"/>
                  </a:cxn>
                  <a:cxn ang="0">
                    <a:pos x="48" y="233"/>
                  </a:cxn>
                  <a:cxn ang="0">
                    <a:pos x="36" y="242"/>
                  </a:cxn>
                  <a:cxn ang="0">
                    <a:pos x="23" y="251"/>
                  </a:cxn>
                  <a:cxn ang="0">
                    <a:pos x="11" y="262"/>
                  </a:cxn>
                  <a:cxn ang="0">
                    <a:pos x="0" y="272"/>
                  </a:cxn>
                  <a:cxn ang="0">
                    <a:pos x="8" y="239"/>
                  </a:cxn>
                  <a:cxn ang="0">
                    <a:pos x="18" y="205"/>
                  </a:cxn>
                  <a:cxn ang="0">
                    <a:pos x="30" y="172"/>
                  </a:cxn>
                  <a:cxn ang="0">
                    <a:pos x="42" y="137"/>
                  </a:cxn>
                  <a:cxn ang="0">
                    <a:pos x="55" y="104"/>
                  </a:cxn>
                  <a:cxn ang="0">
                    <a:pos x="68" y="69"/>
                  </a:cxn>
                  <a:cxn ang="0">
                    <a:pos x="79" y="35"/>
                  </a:cxn>
                  <a:cxn ang="0">
                    <a:pos x="89" y="0"/>
                  </a:cxn>
                  <a:cxn ang="0">
                    <a:pos x="255" y="32"/>
                  </a:cxn>
                  <a:cxn ang="0">
                    <a:pos x="211" y="155"/>
                  </a:cxn>
                </a:cxnLst>
                <a:rect l="0" t="0" r="r" b="b"/>
                <a:pathLst>
                  <a:path w="255" h="272">
                    <a:moveTo>
                      <a:pt x="211" y="155"/>
                    </a:moveTo>
                    <a:lnTo>
                      <a:pt x="197" y="160"/>
                    </a:lnTo>
                    <a:lnTo>
                      <a:pt x="183" y="166"/>
                    </a:lnTo>
                    <a:lnTo>
                      <a:pt x="169" y="172"/>
                    </a:lnTo>
                    <a:lnTo>
                      <a:pt x="154" y="178"/>
                    </a:lnTo>
                    <a:lnTo>
                      <a:pt x="140" y="183"/>
                    </a:lnTo>
                    <a:lnTo>
                      <a:pt x="128" y="190"/>
                    </a:lnTo>
                    <a:lnTo>
                      <a:pt x="114" y="196"/>
                    </a:lnTo>
                    <a:lnTo>
                      <a:pt x="100" y="203"/>
                    </a:lnTo>
                    <a:lnTo>
                      <a:pt x="86" y="210"/>
                    </a:lnTo>
                    <a:lnTo>
                      <a:pt x="74" y="217"/>
                    </a:lnTo>
                    <a:lnTo>
                      <a:pt x="61" y="225"/>
                    </a:lnTo>
                    <a:lnTo>
                      <a:pt x="48" y="233"/>
                    </a:lnTo>
                    <a:lnTo>
                      <a:pt x="36" y="242"/>
                    </a:lnTo>
                    <a:lnTo>
                      <a:pt x="23" y="251"/>
                    </a:lnTo>
                    <a:lnTo>
                      <a:pt x="11" y="262"/>
                    </a:lnTo>
                    <a:lnTo>
                      <a:pt x="0" y="272"/>
                    </a:lnTo>
                    <a:lnTo>
                      <a:pt x="8" y="239"/>
                    </a:lnTo>
                    <a:lnTo>
                      <a:pt x="18" y="205"/>
                    </a:lnTo>
                    <a:lnTo>
                      <a:pt x="30" y="172"/>
                    </a:lnTo>
                    <a:lnTo>
                      <a:pt x="42" y="137"/>
                    </a:lnTo>
                    <a:lnTo>
                      <a:pt x="55" y="104"/>
                    </a:lnTo>
                    <a:lnTo>
                      <a:pt x="68" y="69"/>
                    </a:lnTo>
                    <a:lnTo>
                      <a:pt x="79" y="35"/>
                    </a:lnTo>
                    <a:lnTo>
                      <a:pt x="89" y="0"/>
                    </a:lnTo>
                    <a:lnTo>
                      <a:pt x="255" y="32"/>
                    </a:lnTo>
                    <a:lnTo>
                      <a:pt x="211" y="155"/>
                    </a:lnTo>
                    <a:close/>
                  </a:path>
                </a:pathLst>
              </a:custGeom>
              <a:solidFill>
                <a:srgbClr val="C18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6672263" y="5597525"/>
                <a:ext cx="38100" cy="95250"/>
              </a:xfrm>
              <a:custGeom>
                <a:avLst/>
                <a:gdLst/>
                <a:ahLst/>
                <a:cxnLst>
                  <a:cxn ang="0">
                    <a:pos x="22" y="107"/>
                  </a:cxn>
                  <a:cxn ang="0">
                    <a:pos x="16" y="110"/>
                  </a:cxn>
                  <a:cxn ang="0">
                    <a:pos x="11" y="114"/>
                  </a:cxn>
                  <a:cxn ang="0">
                    <a:pos x="6" y="117"/>
                  </a:cxn>
                  <a:cxn ang="0">
                    <a:pos x="0" y="118"/>
                  </a:cxn>
                  <a:cxn ang="0">
                    <a:pos x="47" y="0"/>
                  </a:cxn>
                  <a:cxn ang="0">
                    <a:pos x="44" y="26"/>
                  </a:cxn>
                  <a:cxn ang="0">
                    <a:pos x="38" y="53"/>
                  </a:cxn>
                  <a:cxn ang="0">
                    <a:pos x="30" y="80"/>
                  </a:cxn>
                  <a:cxn ang="0">
                    <a:pos x="22" y="107"/>
                  </a:cxn>
                </a:cxnLst>
                <a:rect l="0" t="0" r="r" b="b"/>
                <a:pathLst>
                  <a:path w="47" h="118">
                    <a:moveTo>
                      <a:pt x="22" y="107"/>
                    </a:moveTo>
                    <a:lnTo>
                      <a:pt x="16" y="110"/>
                    </a:lnTo>
                    <a:lnTo>
                      <a:pt x="11" y="114"/>
                    </a:lnTo>
                    <a:lnTo>
                      <a:pt x="6" y="117"/>
                    </a:lnTo>
                    <a:lnTo>
                      <a:pt x="0" y="118"/>
                    </a:lnTo>
                    <a:lnTo>
                      <a:pt x="47" y="0"/>
                    </a:lnTo>
                    <a:lnTo>
                      <a:pt x="44" y="26"/>
                    </a:lnTo>
                    <a:lnTo>
                      <a:pt x="38" y="53"/>
                    </a:lnTo>
                    <a:lnTo>
                      <a:pt x="30" y="80"/>
                    </a:lnTo>
                    <a:lnTo>
                      <a:pt x="22" y="107"/>
                    </a:lnTo>
                    <a:close/>
                  </a:path>
                </a:pathLst>
              </a:custGeom>
              <a:solidFill>
                <a:srgbClr val="C18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6311900" y="5610225"/>
                <a:ext cx="142875" cy="309563"/>
              </a:xfrm>
              <a:custGeom>
                <a:avLst/>
                <a:gdLst/>
                <a:ahLst/>
                <a:cxnLst>
                  <a:cxn ang="0">
                    <a:pos x="178" y="4"/>
                  </a:cxn>
                  <a:cxn ang="0">
                    <a:pos x="173" y="21"/>
                  </a:cxn>
                  <a:cxn ang="0">
                    <a:pos x="165" y="36"/>
                  </a:cxn>
                  <a:cxn ang="0">
                    <a:pos x="157" y="50"/>
                  </a:cxn>
                  <a:cxn ang="0">
                    <a:pos x="148" y="67"/>
                  </a:cxn>
                  <a:cxn ang="0">
                    <a:pos x="139" y="82"/>
                  </a:cxn>
                  <a:cxn ang="0">
                    <a:pos x="131" y="97"/>
                  </a:cxn>
                  <a:cxn ang="0">
                    <a:pos x="124" y="113"/>
                  </a:cxn>
                  <a:cxn ang="0">
                    <a:pos x="117" y="129"/>
                  </a:cxn>
                  <a:cxn ang="0">
                    <a:pos x="105" y="160"/>
                  </a:cxn>
                  <a:cxn ang="0">
                    <a:pos x="91" y="191"/>
                  </a:cxn>
                  <a:cxn ang="0">
                    <a:pos x="77" y="221"/>
                  </a:cxn>
                  <a:cxn ang="0">
                    <a:pos x="63" y="252"/>
                  </a:cxn>
                  <a:cxn ang="0">
                    <a:pos x="49" y="283"/>
                  </a:cxn>
                  <a:cxn ang="0">
                    <a:pos x="38" y="314"/>
                  </a:cxn>
                  <a:cxn ang="0">
                    <a:pos x="30" y="348"/>
                  </a:cxn>
                  <a:cxn ang="0">
                    <a:pos x="25" y="381"/>
                  </a:cxn>
                  <a:cxn ang="0">
                    <a:pos x="23" y="385"/>
                  </a:cxn>
                  <a:cxn ang="0">
                    <a:pos x="21" y="388"/>
                  </a:cxn>
                  <a:cxn ang="0">
                    <a:pos x="17" y="389"/>
                  </a:cxn>
                  <a:cxn ang="0">
                    <a:pos x="15" y="389"/>
                  </a:cxn>
                  <a:cxn ang="0">
                    <a:pos x="10" y="387"/>
                  </a:cxn>
                  <a:cxn ang="0">
                    <a:pos x="7" y="386"/>
                  </a:cxn>
                  <a:cxn ang="0">
                    <a:pos x="3" y="383"/>
                  </a:cxn>
                  <a:cxn ang="0">
                    <a:pos x="0" y="380"/>
                  </a:cxn>
                  <a:cxn ang="0">
                    <a:pos x="15" y="329"/>
                  </a:cxn>
                  <a:cxn ang="0">
                    <a:pos x="32" y="280"/>
                  </a:cxn>
                  <a:cxn ang="0">
                    <a:pos x="50" y="231"/>
                  </a:cxn>
                  <a:cxn ang="0">
                    <a:pos x="70" y="183"/>
                  </a:cxn>
                  <a:cxn ang="0">
                    <a:pos x="91" y="137"/>
                  </a:cxn>
                  <a:cxn ang="0">
                    <a:pos x="114" y="90"/>
                  </a:cxn>
                  <a:cxn ang="0">
                    <a:pos x="138" y="45"/>
                  </a:cxn>
                  <a:cxn ang="0">
                    <a:pos x="163" y="0"/>
                  </a:cxn>
                  <a:cxn ang="0">
                    <a:pos x="178" y="4"/>
                  </a:cxn>
                </a:cxnLst>
                <a:rect l="0" t="0" r="r" b="b"/>
                <a:pathLst>
                  <a:path w="178" h="389">
                    <a:moveTo>
                      <a:pt x="178" y="4"/>
                    </a:moveTo>
                    <a:lnTo>
                      <a:pt x="173" y="21"/>
                    </a:lnTo>
                    <a:lnTo>
                      <a:pt x="165" y="36"/>
                    </a:lnTo>
                    <a:lnTo>
                      <a:pt x="157" y="50"/>
                    </a:lnTo>
                    <a:lnTo>
                      <a:pt x="148" y="67"/>
                    </a:lnTo>
                    <a:lnTo>
                      <a:pt x="139" y="82"/>
                    </a:lnTo>
                    <a:lnTo>
                      <a:pt x="131" y="97"/>
                    </a:lnTo>
                    <a:lnTo>
                      <a:pt x="124" y="113"/>
                    </a:lnTo>
                    <a:lnTo>
                      <a:pt x="117" y="129"/>
                    </a:lnTo>
                    <a:lnTo>
                      <a:pt x="105" y="160"/>
                    </a:lnTo>
                    <a:lnTo>
                      <a:pt x="91" y="191"/>
                    </a:lnTo>
                    <a:lnTo>
                      <a:pt x="77" y="221"/>
                    </a:lnTo>
                    <a:lnTo>
                      <a:pt x="63" y="252"/>
                    </a:lnTo>
                    <a:lnTo>
                      <a:pt x="49" y="283"/>
                    </a:lnTo>
                    <a:lnTo>
                      <a:pt x="38" y="314"/>
                    </a:lnTo>
                    <a:lnTo>
                      <a:pt x="30" y="348"/>
                    </a:lnTo>
                    <a:lnTo>
                      <a:pt x="25" y="381"/>
                    </a:lnTo>
                    <a:lnTo>
                      <a:pt x="23" y="385"/>
                    </a:lnTo>
                    <a:lnTo>
                      <a:pt x="21" y="388"/>
                    </a:lnTo>
                    <a:lnTo>
                      <a:pt x="17" y="389"/>
                    </a:lnTo>
                    <a:lnTo>
                      <a:pt x="15" y="389"/>
                    </a:lnTo>
                    <a:lnTo>
                      <a:pt x="10" y="387"/>
                    </a:lnTo>
                    <a:lnTo>
                      <a:pt x="7" y="386"/>
                    </a:lnTo>
                    <a:lnTo>
                      <a:pt x="3" y="383"/>
                    </a:lnTo>
                    <a:lnTo>
                      <a:pt x="0" y="380"/>
                    </a:lnTo>
                    <a:lnTo>
                      <a:pt x="15" y="329"/>
                    </a:lnTo>
                    <a:lnTo>
                      <a:pt x="32" y="280"/>
                    </a:lnTo>
                    <a:lnTo>
                      <a:pt x="50" y="231"/>
                    </a:lnTo>
                    <a:lnTo>
                      <a:pt x="70" y="183"/>
                    </a:lnTo>
                    <a:lnTo>
                      <a:pt x="91" y="137"/>
                    </a:lnTo>
                    <a:lnTo>
                      <a:pt x="114" y="90"/>
                    </a:lnTo>
                    <a:lnTo>
                      <a:pt x="138" y="45"/>
                    </a:lnTo>
                    <a:lnTo>
                      <a:pt x="163" y="0"/>
                    </a:lnTo>
                    <a:lnTo>
                      <a:pt x="17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6353175" y="5938838"/>
                <a:ext cx="133350" cy="273050"/>
              </a:xfrm>
              <a:custGeom>
                <a:avLst/>
                <a:gdLst/>
                <a:ahLst/>
                <a:cxnLst>
                  <a:cxn ang="0">
                    <a:pos x="170" y="10"/>
                  </a:cxn>
                  <a:cxn ang="0">
                    <a:pos x="148" y="50"/>
                  </a:cxn>
                  <a:cxn ang="0">
                    <a:pos x="127" y="90"/>
                  </a:cxn>
                  <a:cxn ang="0">
                    <a:pos x="105" y="131"/>
                  </a:cxn>
                  <a:cxn ang="0">
                    <a:pos x="85" y="171"/>
                  </a:cxn>
                  <a:cxn ang="0">
                    <a:pos x="65" y="211"/>
                  </a:cxn>
                  <a:cxn ang="0">
                    <a:pos x="48" y="253"/>
                  </a:cxn>
                  <a:cxn ang="0">
                    <a:pos x="32" y="295"/>
                  </a:cxn>
                  <a:cxn ang="0">
                    <a:pos x="19" y="340"/>
                  </a:cxn>
                  <a:cxn ang="0">
                    <a:pos x="17" y="345"/>
                  </a:cxn>
                  <a:cxn ang="0">
                    <a:pos x="12" y="344"/>
                  </a:cxn>
                  <a:cxn ang="0">
                    <a:pos x="7" y="343"/>
                  </a:cxn>
                  <a:cxn ang="0">
                    <a:pos x="3" y="341"/>
                  </a:cxn>
                  <a:cxn ang="0">
                    <a:pos x="0" y="331"/>
                  </a:cxn>
                  <a:cxn ang="0">
                    <a:pos x="12" y="287"/>
                  </a:cxn>
                  <a:cxn ang="0">
                    <a:pos x="27" y="244"/>
                  </a:cxn>
                  <a:cxn ang="0">
                    <a:pos x="45" y="201"/>
                  </a:cxn>
                  <a:cxn ang="0">
                    <a:pos x="65" y="161"/>
                  </a:cxn>
                  <a:cxn ang="0">
                    <a:pos x="86" y="119"/>
                  </a:cxn>
                  <a:cxn ang="0">
                    <a:pos x="109" y="80"/>
                  </a:cxn>
                  <a:cxn ang="0">
                    <a:pos x="132" y="40"/>
                  </a:cxn>
                  <a:cxn ang="0">
                    <a:pos x="155" y="0"/>
                  </a:cxn>
                  <a:cxn ang="0">
                    <a:pos x="158" y="0"/>
                  </a:cxn>
                  <a:cxn ang="0">
                    <a:pos x="163" y="2"/>
                  </a:cxn>
                  <a:cxn ang="0">
                    <a:pos x="166" y="5"/>
                  </a:cxn>
                  <a:cxn ang="0">
                    <a:pos x="170" y="10"/>
                  </a:cxn>
                </a:cxnLst>
                <a:rect l="0" t="0" r="r" b="b"/>
                <a:pathLst>
                  <a:path w="170" h="345">
                    <a:moveTo>
                      <a:pt x="170" y="10"/>
                    </a:moveTo>
                    <a:lnTo>
                      <a:pt x="148" y="50"/>
                    </a:lnTo>
                    <a:lnTo>
                      <a:pt x="127" y="90"/>
                    </a:lnTo>
                    <a:lnTo>
                      <a:pt x="105" y="131"/>
                    </a:lnTo>
                    <a:lnTo>
                      <a:pt x="85" y="171"/>
                    </a:lnTo>
                    <a:lnTo>
                      <a:pt x="65" y="211"/>
                    </a:lnTo>
                    <a:lnTo>
                      <a:pt x="48" y="253"/>
                    </a:lnTo>
                    <a:lnTo>
                      <a:pt x="32" y="295"/>
                    </a:lnTo>
                    <a:lnTo>
                      <a:pt x="19" y="340"/>
                    </a:lnTo>
                    <a:lnTo>
                      <a:pt x="17" y="345"/>
                    </a:lnTo>
                    <a:lnTo>
                      <a:pt x="12" y="344"/>
                    </a:lnTo>
                    <a:lnTo>
                      <a:pt x="7" y="343"/>
                    </a:lnTo>
                    <a:lnTo>
                      <a:pt x="3" y="341"/>
                    </a:lnTo>
                    <a:lnTo>
                      <a:pt x="0" y="331"/>
                    </a:lnTo>
                    <a:lnTo>
                      <a:pt x="12" y="287"/>
                    </a:lnTo>
                    <a:lnTo>
                      <a:pt x="27" y="244"/>
                    </a:lnTo>
                    <a:lnTo>
                      <a:pt x="45" y="201"/>
                    </a:lnTo>
                    <a:lnTo>
                      <a:pt x="65" y="161"/>
                    </a:lnTo>
                    <a:lnTo>
                      <a:pt x="86" y="119"/>
                    </a:lnTo>
                    <a:lnTo>
                      <a:pt x="109" y="80"/>
                    </a:lnTo>
                    <a:lnTo>
                      <a:pt x="132" y="40"/>
                    </a:lnTo>
                    <a:lnTo>
                      <a:pt x="155" y="0"/>
                    </a:lnTo>
                    <a:lnTo>
                      <a:pt x="158" y="0"/>
                    </a:lnTo>
                    <a:lnTo>
                      <a:pt x="163" y="2"/>
                    </a:lnTo>
                    <a:lnTo>
                      <a:pt x="166" y="5"/>
                    </a:lnTo>
                    <a:lnTo>
                      <a:pt x="17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6538913" y="5945188"/>
                <a:ext cx="60325" cy="36988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5" y="52"/>
                  </a:cxn>
                  <a:cxn ang="0">
                    <a:pos x="73" y="104"/>
                  </a:cxn>
                  <a:cxn ang="0">
                    <a:pos x="66" y="156"/>
                  </a:cxn>
                  <a:cxn ang="0">
                    <a:pos x="58" y="205"/>
                  </a:cxn>
                  <a:cxn ang="0">
                    <a:pos x="48" y="256"/>
                  </a:cxn>
                  <a:cxn ang="0">
                    <a:pos x="36" y="307"/>
                  </a:cxn>
                  <a:cxn ang="0">
                    <a:pos x="26" y="357"/>
                  </a:cxn>
                  <a:cxn ang="0">
                    <a:pos x="18" y="408"/>
                  </a:cxn>
                  <a:cxn ang="0">
                    <a:pos x="20" y="425"/>
                  </a:cxn>
                  <a:cxn ang="0">
                    <a:pos x="24" y="444"/>
                  </a:cxn>
                  <a:cxn ang="0">
                    <a:pos x="25" y="460"/>
                  </a:cxn>
                  <a:cxn ang="0">
                    <a:pos x="15" y="467"/>
                  </a:cxn>
                  <a:cxn ang="0">
                    <a:pos x="4" y="463"/>
                  </a:cxn>
                  <a:cxn ang="0">
                    <a:pos x="0" y="453"/>
                  </a:cxn>
                  <a:cxn ang="0">
                    <a:pos x="0" y="439"/>
                  </a:cxn>
                  <a:cxn ang="0">
                    <a:pos x="0" y="427"/>
                  </a:cxn>
                  <a:cxn ang="0">
                    <a:pos x="4" y="372"/>
                  </a:cxn>
                  <a:cxn ang="0">
                    <a:pos x="12" y="319"/>
                  </a:cxn>
                  <a:cxn ang="0">
                    <a:pos x="21" y="266"/>
                  </a:cxn>
                  <a:cxn ang="0">
                    <a:pos x="33" y="215"/>
                  </a:cxn>
                  <a:cxn ang="0">
                    <a:pos x="43" y="163"/>
                  </a:cxn>
                  <a:cxn ang="0">
                    <a:pos x="51" y="111"/>
                  </a:cxn>
                  <a:cxn ang="0">
                    <a:pos x="57" y="58"/>
                  </a:cxn>
                  <a:cxn ang="0">
                    <a:pos x="58" y="3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0"/>
                  </a:cxn>
                </a:cxnLst>
                <a:rect l="0" t="0" r="r" b="b"/>
                <a:pathLst>
                  <a:path w="75" h="467">
                    <a:moveTo>
                      <a:pt x="72" y="0"/>
                    </a:moveTo>
                    <a:lnTo>
                      <a:pt x="75" y="52"/>
                    </a:lnTo>
                    <a:lnTo>
                      <a:pt x="73" y="104"/>
                    </a:lnTo>
                    <a:lnTo>
                      <a:pt x="66" y="156"/>
                    </a:lnTo>
                    <a:lnTo>
                      <a:pt x="58" y="205"/>
                    </a:lnTo>
                    <a:lnTo>
                      <a:pt x="48" y="256"/>
                    </a:lnTo>
                    <a:lnTo>
                      <a:pt x="36" y="307"/>
                    </a:lnTo>
                    <a:lnTo>
                      <a:pt x="26" y="357"/>
                    </a:lnTo>
                    <a:lnTo>
                      <a:pt x="18" y="408"/>
                    </a:lnTo>
                    <a:lnTo>
                      <a:pt x="20" y="425"/>
                    </a:lnTo>
                    <a:lnTo>
                      <a:pt x="24" y="444"/>
                    </a:lnTo>
                    <a:lnTo>
                      <a:pt x="25" y="460"/>
                    </a:lnTo>
                    <a:lnTo>
                      <a:pt x="15" y="467"/>
                    </a:lnTo>
                    <a:lnTo>
                      <a:pt x="4" y="463"/>
                    </a:lnTo>
                    <a:lnTo>
                      <a:pt x="0" y="453"/>
                    </a:lnTo>
                    <a:lnTo>
                      <a:pt x="0" y="439"/>
                    </a:lnTo>
                    <a:lnTo>
                      <a:pt x="0" y="427"/>
                    </a:lnTo>
                    <a:lnTo>
                      <a:pt x="4" y="372"/>
                    </a:lnTo>
                    <a:lnTo>
                      <a:pt x="12" y="319"/>
                    </a:lnTo>
                    <a:lnTo>
                      <a:pt x="21" y="266"/>
                    </a:lnTo>
                    <a:lnTo>
                      <a:pt x="33" y="215"/>
                    </a:lnTo>
                    <a:lnTo>
                      <a:pt x="43" y="163"/>
                    </a:lnTo>
                    <a:lnTo>
                      <a:pt x="51" y="111"/>
                    </a:lnTo>
                    <a:lnTo>
                      <a:pt x="57" y="58"/>
                    </a:lnTo>
                    <a:lnTo>
                      <a:pt x="58" y="3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6484938" y="6424613"/>
                <a:ext cx="112713" cy="69850"/>
              </a:xfrm>
              <a:custGeom>
                <a:avLst/>
                <a:gdLst/>
                <a:ahLst/>
                <a:cxnLst>
                  <a:cxn ang="0">
                    <a:pos x="132" y="18"/>
                  </a:cxn>
                  <a:cxn ang="0">
                    <a:pos x="140" y="31"/>
                  </a:cxn>
                  <a:cxn ang="0">
                    <a:pos x="143" y="45"/>
                  </a:cxn>
                  <a:cxn ang="0">
                    <a:pos x="141" y="60"/>
                  </a:cxn>
                  <a:cxn ang="0">
                    <a:pos x="138" y="73"/>
                  </a:cxn>
                  <a:cxn ang="0">
                    <a:pos x="124" y="80"/>
                  </a:cxn>
                  <a:cxn ang="0">
                    <a:pos x="108" y="85"/>
                  </a:cxn>
                  <a:cxn ang="0">
                    <a:pos x="91" y="89"/>
                  </a:cxn>
                  <a:cxn ang="0">
                    <a:pos x="74" y="90"/>
                  </a:cxn>
                  <a:cxn ang="0">
                    <a:pos x="57" y="90"/>
                  </a:cxn>
                  <a:cxn ang="0">
                    <a:pos x="40" y="89"/>
                  </a:cxn>
                  <a:cxn ang="0">
                    <a:pos x="23" y="85"/>
                  </a:cxn>
                  <a:cxn ang="0">
                    <a:pos x="9" y="81"/>
                  </a:cxn>
                  <a:cxn ang="0">
                    <a:pos x="2" y="74"/>
                  </a:cxn>
                  <a:cxn ang="0">
                    <a:pos x="0" y="63"/>
                  </a:cxn>
                  <a:cxn ang="0">
                    <a:pos x="3" y="52"/>
                  </a:cxn>
                  <a:cxn ang="0">
                    <a:pos x="6" y="44"/>
                  </a:cxn>
                  <a:cxn ang="0">
                    <a:pos x="12" y="36"/>
                  </a:cxn>
                  <a:cxn ang="0">
                    <a:pos x="18" y="28"/>
                  </a:cxn>
                  <a:cxn ang="0">
                    <a:pos x="25" y="20"/>
                  </a:cxn>
                  <a:cxn ang="0">
                    <a:pos x="33" y="14"/>
                  </a:cxn>
                  <a:cxn ang="0">
                    <a:pos x="40" y="8"/>
                  </a:cxn>
                  <a:cxn ang="0">
                    <a:pos x="49" y="5"/>
                  </a:cxn>
                  <a:cxn ang="0">
                    <a:pos x="57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3" y="0"/>
                  </a:cxn>
                  <a:cxn ang="0">
                    <a:pos x="91" y="0"/>
                  </a:cxn>
                  <a:cxn ang="0">
                    <a:pos x="101" y="2"/>
                  </a:cxn>
                  <a:cxn ang="0">
                    <a:pos x="109" y="5"/>
                  </a:cxn>
                  <a:cxn ang="0">
                    <a:pos x="117" y="8"/>
                  </a:cxn>
                  <a:cxn ang="0">
                    <a:pos x="125" y="13"/>
                  </a:cxn>
                  <a:cxn ang="0">
                    <a:pos x="132" y="18"/>
                  </a:cxn>
                </a:cxnLst>
                <a:rect l="0" t="0" r="r" b="b"/>
                <a:pathLst>
                  <a:path w="143" h="90">
                    <a:moveTo>
                      <a:pt x="132" y="18"/>
                    </a:moveTo>
                    <a:lnTo>
                      <a:pt x="140" y="31"/>
                    </a:lnTo>
                    <a:lnTo>
                      <a:pt x="143" y="45"/>
                    </a:lnTo>
                    <a:lnTo>
                      <a:pt x="141" y="60"/>
                    </a:lnTo>
                    <a:lnTo>
                      <a:pt x="138" y="73"/>
                    </a:lnTo>
                    <a:lnTo>
                      <a:pt x="124" y="80"/>
                    </a:lnTo>
                    <a:lnTo>
                      <a:pt x="108" y="85"/>
                    </a:lnTo>
                    <a:lnTo>
                      <a:pt x="91" y="89"/>
                    </a:lnTo>
                    <a:lnTo>
                      <a:pt x="74" y="90"/>
                    </a:lnTo>
                    <a:lnTo>
                      <a:pt x="57" y="90"/>
                    </a:lnTo>
                    <a:lnTo>
                      <a:pt x="40" y="89"/>
                    </a:lnTo>
                    <a:lnTo>
                      <a:pt x="23" y="85"/>
                    </a:lnTo>
                    <a:lnTo>
                      <a:pt x="9" y="81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3" y="52"/>
                    </a:lnTo>
                    <a:lnTo>
                      <a:pt x="6" y="44"/>
                    </a:lnTo>
                    <a:lnTo>
                      <a:pt x="12" y="36"/>
                    </a:lnTo>
                    <a:lnTo>
                      <a:pt x="18" y="28"/>
                    </a:lnTo>
                    <a:lnTo>
                      <a:pt x="25" y="20"/>
                    </a:lnTo>
                    <a:lnTo>
                      <a:pt x="33" y="14"/>
                    </a:lnTo>
                    <a:lnTo>
                      <a:pt x="40" y="8"/>
                    </a:lnTo>
                    <a:lnTo>
                      <a:pt x="49" y="5"/>
                    </a:lnTo>
                    <a:lnTo>
                      <a:pt x="57" y="1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1" y="2"/>
                    </a:lnTo>
                    <a:lnTo>
                      <a:pt x="109" y="5"/>
                    </a:lnTo>
                    <a:lnTo>
                      <a:pt x="117" y="8"/>
                    </a:lnTo>
                    <a:lnTo>
                      <a:pt x="125" y="13"/>
                    </a:lnTo>
                    <a:lnTo>
                      <a:pt x="132" y="18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6342063" y="6430963"/>
                <a:ext cx="119063" cy="74613"/>
              </a:xfrm>
              <a:custGeom>
                <a:avLst/>
                <a:gdLst/>
                <a:ahLst/>
                <a:cxnLst>
                  <a:cxn ang="0">
                    <a:pos x="148" y="37"/>
                  </a:cxn>
                  <a:cxn ang="0">
                    <a:pos x="148" y="52"/>
                  </a:cxn>
                  <a:cxn ang="0">
                    <a:pos x="143" y="67"/>
                  </a:cxn>
                  <a:cxn ang="0">
                    <a:pos x="133" y="80"/>
                  </a:cxn>
                  <a:cxn ang="0">
                    <a:pos x="120" y="87"/>
                  </a:cxn>
                  <a:cxn ang="0">
                    <a:pos x="105" y="89"/>
                  </a:cxn>
                  <a:cxn ang="0">
                    <a:pos x="89" y="92"/>
                  </a:cxn>
                  <a:cxn ang="0">
                    <a:pos x="72" y="95"/>
                  </a:cxn>
                  <a:cxn ang="0">
                    <a:pos x="56" y="95"/>
                  </a:cxn>
                  <a:cxn ang="0">
                    <a:pos x="40" y="95"/>
                  </a:cxn>
                  <a:cxn ang="0">
                    <a:pos x="25" y="90"/>
                  </a:cxn>
                  <a:cxn ang="0">
                    <a:pos x="11" y="83"/>
                  </a:cxn>
                  <a:cxn ang="0">
                    <a:pos x="0" y="73"/>
                  </a:cxn>
                  <a:cxn ang="0">
                    <a:pos x="1" y="64"/>
                  </a:cxn>
                  <a:cxn ang="0">
                    <a:pos x="4" y="56"/>
                  </a:cxn>
                  <a:cxn ang="0">
                    <a:pos x="8" y="48"/>
                  </a:cxn>
                  <a:cxn ang="0">
                    <a:pos x="12" y="41"/>
                  </a:cxn>
                  <a:cxn ang="0">
                    <a:pos x="18" y="34"/>
                  </a:cxn>
                  <a:cxn ang="0">
                    <a:pos x="24" y="28"/>
                  </a:cxn>
                  <a:cxn ang="0">
                    <a:pos x="31" y="22"/>
                  </a:cxn>
                  <a:cxn ang="0">
                    <a:pos x="39" y="16"/>
                  </a:cxn>
                  <a:cxn ang="0">
                    <a:pos x="53" y="8"/>
                  </a:cxn>
                  <a:cxn ang="0">
                    <a:pos x="68" y="3"/>
                  </a:cxn>
                  <a:cxn ang="0">
                    <a:pos x="85" y="0"/>
                  </a:cxn>
                  <a:cxn ang="0">
                    <a:pos x="101" y="0"/>
                  </a:cxn>
                  <a:cxn ang="0">
                    <a:pos x="117" y="4"/>
                  </a:cxn>
                  <a:cxn ang="0">
                    <a:pos x="131" y="12"/>
                  </a:cxn>
                  <a:cxn ang="0">
                    <a:pos x="142" y="22"/>
                  </a:cxn>
                  <a:cxn ang="0">
                    <a:pos x="148" y="37"/>
                  </a:cxn>
                </a:cxnLst>
                <a:rect l="0" t="0" r="r" b="b"/>
                <a:pathLst>
                  <a:path w="148" h="95">
                    <a:moveTo>
                      <a:pt x="148" y="37"/>
                    </a:moveTo>
                    <a:lnTo>
                      <a:pt x="148" y="52"/>
                    </a:lnTo>
                    <a:lnTo>
                      <a:pt x="143" y="67"/>
                    </a:lnTo>
                    <a:lnTo>
                      <a:pt x="133" y="80"/>
                    </a:lnTo>
                    <a:lnTo>
                      <a:pt x="120" y="87"/>
                    </a:lnTo>
                    <a:lnTo>
                      <a:pt x="105" y="89"/>
                    </a:lnTo>
                    <a:lnTo>
                      <a:pt x="89" y="92"/>
                    </a:lnTo>
                    <a:lnTo>
                      <a:pt x="72" y="95"/>
                    </a:lnTo>
                    <a:lnTo>
                      <a:pt x="56" y="95"/>
                    </a:lnTo>
                    <a:lnTo>
                      <a:pt x="40" y="95"/>
                    </a:lnTo>
                    <a:lnTo>
                      <a:pt x="25" y="90"/>
                    </a:lnTo>
                    <a:lnTo>
                      <a:pt x="11" y="83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4" y="56"/>
                    </a:lnTo>
                    <a:lnTo>
                      <a:pt x="8" y="48"/>
                    </a:lnTo>
                    <a:lnTo>
                      <a:pt x="12" y="41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1" y="22"/>
                    </a:lnTo>
                    <a:lnTo>
                      <a:pt x="39" y="16"/>
                    </a:lnTo>
                    <a:lnTo>
                      <a:pt x="53" y="8"/>
                    </a:lnTo>
                    <a:lnTo>
                      <a:pt x="68" y="3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17" y="4"/>
                    </a:lnTo>
                    <a:lnTo>
                      <a:pt x="131" y="12"/>
                    </a:lnTo>
                    <a:lnTo>
                      <a:pt x="142" y="22"/>
                    </a:lnTo>
                    <a:lnTo>
                      <a:pt x="148" y="37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5105400" y="51054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requirements:</a:t>
            </a:r>
          </a:p>
          <a:p>
            <a:pPr algn="ctr"/>
            <a:r>
              <a:rPr lang="en-US" dirty="0" smtClean="0"/>
              <a:t>Authorization, Availability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858000" y="1985963"/>
            <a:ext cx="766763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#2 Left</a:t>
            </a:r>
            <a:endParaRPr lang="en-US" sz="900" dirty="0"/>
          </a:p>
        </p:txBody>
      </p:sp>
      <p:sp>
        <p:nvSpPr>
          <p:cNvPr id="42" name="Isosceles Triangle 41"/>
          <p:cNvSpPr/>
          <p:nvPr/>
        </p:nvSpPr>
        <p:spPr>
          <a:xfrm flipV="1">
            <a:off x="6858000" y="1985963"/>
            <a:ext cx="766763" cy="233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ballot-top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1438" y="1985963"/>
            <a:ext cx="754863" cy="70280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691438" y="1985963"/>
            <a:ext cx="766763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#2 Right</a:t>
            </a:r>
            <a:endParaRPr lang="en-US" sz="900" dirty="0"/>
          </a:p>
        </p:txBody>
      </p:sp>
      <p:sp>
        <p:nvSpPr>
          <p:cNvPr id="45" name="Isosceles Triangle 44"/>
          <p:cNvSpPr/>
          <p:nvPr/>
        </p:nvSpPr>
        <p:spPr>
          <a:xfrm flipV="1">
            <a:off x="7691438" y="1985963"/>
            <a:ext cx="766763" cy="233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wax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363" y="2085975"/>
            <a:ext cx="220252" cy="200229"/>
          </a:xfrm>
          <a:prstGeom prst="rect">
            <a:avLst/>
          </a:prstGeom>
        </p:spPr>
      </p:pic>
      <p:pic>
        <p:nvPicPr>
          <p:cNvPr id="47" name="Picture 46" descr="wax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8138" y="2085975"/>
            <a:ext cx="220252" cy="200229"/>
          </a:xfrm>
          <a:prstGeom prst="rect">
            <a:avLst/>
          </a:prstGeom>
        </p:spPr>
      </p:pic>
      <p:pic>
        <p:nvPicPr>
          <p:cNvPr id="34" name="Picture 33" descr="waxseal-top-flipp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114800"/>
            <a:ext cx="503433" cy="356979"/>
          </a:xfrm>
          <a:prstGeom prst="rect">
            <a:avLst/>
          </a:prstGeom>
        </p:spPr>
      </p:pic>
      <p:pic>
        <p:nvPicPr>
          <p:cNvPr id="32" name="Picture 31" descr="waxseal-top-flipp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114800"/>
            <a:ext cx="503433" cy="356979"/>
          </a:xfrm>
          <a:prstGeom prst="rect">
            <a:avLst/>
          </a:prstGeom>
        </p:spPr>
      </p:pic>
      <p:sp>
        <p:nvSpPr>
          <p:cNvPr id="29" name="Isosceles Triangle 28"/>
          <p:cNvSpPr/>
          <p:nvPr/>
        </p:nvSpPr>
        <p:spPr>
          <a:xfrm>
            <a:off x="2133600" y="4191000"/>
            <a:ext cx="1752600" cy="533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038600" y="4191000"/>
            <a:ext cx="1752600" cy="533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scann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25522"/>
            <a:ext cx="2745996" cy="1318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525963"/>
          </a:xfrm>
        </p:spPr>
        <p:txBody>
          <a:bodyPr/>
          <a:lstStyle/>
          <a:p>
            <a:r>
              <a:rPr lang="en-US" dirty="0" smtClean="0"/>
              <a:t>Choose a pair of ballots to audit</a:t>
            </a:r>
          </a:p>
          <a:p>
            <a:r>
              <a:rPr lang="en-US" dirty="0" smtClean="0"/>
              <a:t>Open and scan audit ballot pair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133600" y="4724400"/>
            <a:ext cx="17526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bottomleft1" descr="ballot-bottomleft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724400"/>
            <a:ext cx="1725401" cy="1606407"/>
          </a:xfrm>
          <a:prstGeom prst="rect">
            <a:avLst/>
          </a:prstGeom>
        </p:spPr>
      </p:pic>
      <p:pic>
        <p:nvPicPr>
          <p:cNvPr id="39" name="topleft1" descr="ballot-topleft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4724400"/>
            <a:ext cx="1725401" cy="160640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038600" y="4724400"/>
            <a:ext cx="17526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bottomright1" descr="ballot-bottomright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4724400"/>
            <a:ext cx="1725401" cy="1606407"/>
          </a:xfrm>
          <a:prstGeom prst="rect">
            <a:avLst/>
          </a:prstGeom>
        </p:spPr>
      </p:pic>
      <p:pic>
        <p:nvPicPr>
          <p:cNvPr id="40" name="topright1" descr="ballot-topright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4724400"/>
            <a:ext cx="1725401" cy="1606407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flipV="1">
            <a:off x="4038600" y="47244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038600" y="4724400"/>
            <a:ext cx="1752600" cy="1600200"/>
          </a:xfrm>
          <a:custGeom>
            <a:avLst/>
            <a:gdLst>
              <a:gd name="connsiteX0" fmla="*/ 0 w 1752600"/>
              <a:gd name="connsiteY0" fmla="*/ 0 h 1600200"/>
              <a:gd name="connsiteX1" fmla="*/ 1752600 w 1752600"/>
              <a:gd name="connsiteY1" fmla="*/ 0 h 1600200"/>
              <a:gd name="connsiteX2" fmla="*/ 1752600 w 1752600"/>
              <a:gd name="connsiteY2" fmla="*/ 1600200 h 1600200"/>
              <a:gd name="connsiteX3" fmla="*/ 0 w 1752600"/>
              <a:gd name="connsiteY3" fmla="*/ 1600200 h 1600200"/>
              <a:gd name="connsiteX4" fmla="*/ 0 w 1752600"/>
              <a:gd name="connsiteY4" fmla="*/ 0 h 1600200"/>
              <a:gd name="connsiteX0" fmla="*/ 0 w 1752600"/>
              <a:gd name="connsiteY0" fmla="*/ 0 h 1600200"/>
              <a:gd name="connsiteX1" fmla="*/ 899160 w 1752600"/>
              <a:gd name="connsiteY1" fmla="*/ 538480 h 1600200"/>
              <a:gd name="connsiteX2" fmla="*/ 1752600 w 1752600"/>
              <a:gd name="connsiteY2" fmla="*/ 0 h 1600200"/>
              <a:gd name="connsiteX3" fmla="*/ 1752600 w 1752600"/>
              <a:gd name="connsiteY3" fmla="*/ 1600200 h 1600200"/>
              <a:gd name="connsiteX4" fmla="*/ 0 w 1752600"/>
              <a:gd name="connsiteY4" fmla="*/ 1600200 h 1600200"/>
              <a:gd name="connsiteX5" fmla="*/ 0 w 175260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600" h="1600200">
                <a:moveTo>
                  <a:pt x="0" y="0"/>
                </a:moveTo>
                <a:lnTo>
                  <a:pt x="899160" y="538480"/>
                </a:lnTo>
                <a:lnTo>
                  <a:pt x="1752600" y="0"/>
                </a:lnTo>
                <a:lnTo>
                  <a:pt x="17526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 Right</a:t>
            </a:r>
            <a:endParaRPr lang="en-US" dirty="0"/>
          </a:p>
        </p:txBody>
      </p:sp>
      <p:pic>
        <p:nvPicPr>
          <p:cNvPr id="31" name="Picture 30" descr="waxseal-botto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200" y="4953000"/>
            <a:ext cx="503433" cy="457666"/>
          </a:xfrm>
          <a:prstGeom prst="rect">
            <a:avLst/>
          </a:prstGeom>
        </p:spPr>
      </p:pic>
      <p:sp>
        <p:nvSpPr>
          <p:cNvPr id="55" name="Freeform 54"/>
          <p:cNvSpPr/>
          <p:nvPr/>
        </p:nvSpPr>
        <p:spPr>
          <a:xfrm>
            <a:off x="2133600" y="4724400"/>
            <a:ext cx="1752600" cy="1600200"/>
          </a:xfrm>
          <a:custGeom>
            <a:avLst/>
            <a:gdLst>
              <a:gd name="connsiteX0" fmla="*/ 0 w 1752600"/>
              <a:gd name="connsiteY0" fmla="*/ 0 h 1600200"/>
              <a:gd name="connsiteX1" fmla="*/ 1752600 w 1752600"/>
              <a:gd name="connsiteY1" fmla="*/ 0 h 1600200"/>
              <a:gd name="connsiteX2" fmla="*/ 1752600 w 1752600"/>
              <a:gd name="connsiteY2" fmla="*/ 1600200 h 1600200"/>
              <a:gd name="connsiteX3" fmla="*/ 0 w 1752600"/>
              <a:gd name="connsiteY3" fmla="*/ 1600200 h 1600200"/>
              <a:gd name="connsiteX4" fmla="*/ 0 w 1752600"/>
              <a:gd name="connsiteY4" fmla="*/ 0 h 1600200"/>
              <a:gd name="connsiteX0" fmla="*/ 0 w 1752600"/>
              <a:gd name="connsiteY0" fmla="*/ 0 h 1600200"/>
              <a:gd name="connsiteX1" fmla="*/ 899160 w 1752600"/>
              <a:gd name="connsiteY1" fmla="*/ 538480 h 1600200"/>
              <a:gd name="connsiteX2" fmla="*/ 1752600 w 1752600"/>
              <a:gd name="connsiteY2" fmla="*/ 0 h 1600200"/>
              <a:gd name="connsiteX3" fmla="*/ 1752600 w 1752600"/>
              <a:gd name="connsiteY3" fmla="*/ 1600200 h 1600200"/>
              <a:gd name="connsiteX4" fmla="*/ 0 w 1752600"/>
              <a:gd name="connsiteY4" fmla="*/ 1600200 h 1600200"/>
              <a:gd name="connsiteX5" fmla="*/ 0 w 175260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600" h="1600200">
                <a:moveTo>
                  <a:pt x="0" y="0"/>
                </a:moveTo>
                <a:lnTo>
                  <a:pt x="899160" y="538480"/>
                </a:lnTo>
                <a:lnTo>
                  <a:pt x="1752600" y="0"/>
                </a:lnTo>
                <a:lnTo>
                  <a:pt x="17526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 Left</a:t>
            </a:r>
            <a:endParaRPr lang="en-US" dirty="0"/>
          </a:p>
        </p:txBody>
      </p:sp>
      <p:pic>
        <p:nvPicPr>
          <p:cNvPr id="19" name="Picture 18" descr="waxse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8200" y="4953000"/>
            <a:ext cx="503433" cy="457666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flipV="1">
            <a:off x="2133600" y="47244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waxse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000" y="4953000"/>
            <a:ext cx="503433" cy="457666"/>
          </a:xfrm>
          <a:prstGeom prst="rect">
            <a:avLst/>
          </a:prstGeom>
        </p:spPr>
      </p:pic>
      <p:pic>
        <p:nvPicPr>
          <p:cNvPr id="27" name="Picture 26" descr="waxseal-botto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4953000"/>
            <a:ext cx="503433" cy="457666"/>
          </a:xfrm>
          <a:prstGeom prst="rect">
            <a:avLst/>
          </a:prstGeom>
        </p:spPr>
      </p:pic>
      <p:pic>
        <p:nvPicPr>
          <p:cNvPr id="61" name="Picture 60" descr="scanner-to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3204" y="4783002"/>
            <a:ext cx="2745996" cy="553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33302 L 0.28073 -0.33302 L 0.28073 0.36032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33302 L 0.28073 -0.33302 L 0.28073 0.34922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33302 L 0.48907 -0.33302 L 0.48907 0.36032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33302 L 0.48907 -0.33302 L 0.48907 0.371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leftseal-top" descr="waxseal-top-flip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267200"/>
            <a:ext cx="503433" cy="356979"/>
          </a:xfrm>
          <a:prstGeom prst="rect">
            <a:avLst/>
          </a:prstGeom>
        </p:spPr>
      </p:pic>
      <p:pic>
        <p:nvPicPr>
          <p:cNvPr id="27" name="rightseal-top" descr="waxseal-top-flip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0"/>
            <a:ext cx="503433" cy="356979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5334000" y="4343400"/>
            <a:ext cx="1752600" cy="533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7239000" y="4343400"/>
            <a:ext cx="1752600" cy="533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525963"/>
          </a:xfrm>
        </p:spPr>
        <p:txBody>
          <a:bodyPr/>
          <a:lstStyle/>
          <a:p>
            <a:r>
              <a:rPr lang="en-US" dirty="0" smtClean="0"/>
              <a:t>Choose a pair of ballots to audit</a:t>
            </a:r>
          </a:p>
          <a:p>
            <a:r>
              <a:rPr lang="en-US" dirty="0" smtClean="0"/>
              <a:t>Open and scan audit ballot pair</a:t>
            </a:r>
          </a:p>
          <a:p>
            <a:r>
              <a:rPr lang="en-US" dirty="0" smtClean="0"/>
              <a:t>Enter private voting booth</a:t>
            </a:r>
          </a:p>
          <a:p>
            <a:r>
              <a:rPr lang="en-US" dirty="0" smtClean="0"/>
              <a:t>Open voting ballot pair</a:t>
            </a:r>
          </a:p>
          <a:p>
            <a:endParaRPr lang="en-US" dirty="0"/>
          </a:p>
        </p:txBody>
      </p:sp>
      <p:sp>
        <p:nvSpPr>
          <p:cNvPr id="33" name="right-envelope-back"/>
          <p:cNvSpPr/>
          <p:nvPr/>
        </p:nvSpPr>
        <p:spPr>
          <a:xfrm>
            <a:off x="7239000" y="4876800"/>
            <a:ext cx="17526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-envelope-back"/>
          <p:cNvSpPr/>
          <p:nvPr/>
        </p:nvSpPr>
        <p:spPr>
          <a:xfrm>
            <a:off x="5334000" y="4876800"/>
            <a:ext cx="17526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ottomleft2" descr="ballot-bottomle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876800"/>
            <a:ext cx="1725401" cy="1606407"/>
          </a:xfrm>
          <a:prstGeom prst="rect">
            <a:avLst/>
          </a:prstGeom>
        </p:spPr>
      </p:pic>
      <p:pic>
        <p:nvPicPr>
          <p:cNvPr id="7" name="topleft2" descr="ballot-toplef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876800"/>
            <a:ext cx="1725401" cy="1606407"/>
          </a:xfrm>
          <a:prstGeom prst="rect">
            <a:avLst/>
          </a:prstGeom>
        </p:spPr>
      </p:pic>
      <p:pic>
        <p:nvPicPr>
          <p:cNvPr id="6" name="bottomright2" descr="ballot-bottomrig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876800"/>
            <a:ext cx="1725401" cy="1606407"/>
          </a:xfrm>
          <a:prstGeom prst="rect">
            <a:avLst/>
          </a:prstGeom>
        </p:spPr>
      </p:pic>
      <p:pic>
        <p:nvPicPr>
          <p:cNvPr id="8" name="topright2" descr="ballot-top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4876800"/>
            <a:ext cx="1725401" cy="1606407"/>
          </a:xfrm>
          <a:prstGeom prst="rect">
            <a:avLst/>
          </a:prstGeom>
        </p:spPr>
      </p:pic>
      <p:grpSp>
        <p:nvGrpSpPr>
          <p:cNvPr id="4" name="Group 43"/>
          <p:cNvGrpSpPr/>
          <p:nvPr/>
        </p:nvGrpSpPr>
        <p:grpSpPr>
          <a:xfrm>
            <a:off x="6858000" y="1985963"/>
            <a:ext cx="766763" cy="700088"/>
            <a:chOff x="6858000" y="1985963"/>
            <a:chExt cx="766763" cy="700088"/>
          </a:xfrm>
        </p:grpSpPr>
        <p:sp>
          <p:nvSpPr>
            <p:cNvPr id="17" name="Rectangle 16"/>
            <p:cNvSpPr/>
            <p:nvPr/>
          </p:nvSpPr>
          <p:spPr>
            <a:xfrm>
              <a:off x="6858000" y="1985963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#2 Left</a:t>
              </a:r>
              <a:endParaRPr lang="en-US" sz="900" dirty="0"/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6858000" y="1985963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waxsea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1363" y="2085975"/>
              <a:ext cx="220252" cy="200229"/>
            </a:xfrm>
            <a:prstGeom prst="rect">
              <a:avLst/>
            </a:prstGeom>
          </p:spPr>
        </p:pic>
      </p:grpSp>
      <p:grpSp>
        <p:nvGrpSpPr>
          <p:cNvPr id="9" name="Group 44"/>
          <p:cNvGrpSpPr/>
          <p:nvPr/>
        </p:nvGrpSpPr>
        <p:grpSpPr>
          <a:xfrm>
            <a:off x="7691438" y="1985963"/>
            <a:ext cx="766763" cy="702803"/>
            <a:chOff x="7691438" y="1985963"/>
            <a:chExt cx="766763" cy="702803"/>
          </a:xfrm>
        </p:grpSpPr>
        <p:pic>
          <p:nvPicPr>
            <p:cNvPr id="21" name="Picture 20" descr="ballot-toprigh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1438" y="1985963"/>
              <a:ext cx="754863" cy="70280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691438" y="1985963"/>
              <a:ext cx="766763" cy="700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#2 Right</a:t>
              </a:r>
              <a:endParaRPr lang="en-US" sz="900" dirty="0"/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7691438" y="1985963"/>
              <a:ext cx="766763" cy="2333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waxsea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8138" y="2085975"/>
              <a:ext cx="220252" cy="200229"/>
            </a:xfrm>
            <a:prstGeom prst="rect">
              <a:avLst/>
            </a:prstGeom>
          </p:spPr>
        </p:pic>
      </p:grpSp>
      <p:sp>
        <p:nvSpPr>
          <p:cNvPr id="36" name="Isosceles Triangle 35"/>
          <p:cNvSpPr/>
          <p:nvPr/>
        </p:nvSpPr>
        <p:spPr>
          <a:xfrm flipV="1">
            <a:off x="7239000" y="48768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-envelope-body"/>
          <p:cNvSpPr/>
          <p:nvPr/>
        </p:nvSpPr>
        <p:spPr>
          <a:xfrm>
            <a:off x="7239000" y="4876800"/>
            <a:ext cx="1752600" cy="1600200"/>
          </a:xfrm>
          <a:custGeom>
            <a:avLst/>
            <a:gdLst>
              <a:gd name="connsiteX0" fmla="*/ 0 w 1752600"/>
              <a:gd name="connsiteY0" fmla="*/ 0 h 1600200"/>
              <a:gd name="connsiteX1" fmla="*/ 1752600 w 1752600"/>
              <a:gd name="connsiteY1" fmla="*/ 0 h 1600200"/>
              <a:gd name="connsiteX2" fmla="*/ 1752600 w 1752600"/>
              <a:gd name="connsiteY2" fmla="*/ 1600200 h 1600200"/>
              <a:gd name="connsiteX3" fmla="*/ 0 w 1752600"/>
              <a:gd name="connsiteY3" fmla="*/ 1600200 h 1600200"/>
              <a:gd name="connsiteX4" fmla="*/ 0 w 1752600"/>
              <a:gd name="connsiteY4" fmla="*/ 0 h 1600200"/>
              <a:gd name="connsiteX0" fmla="*/ 0 w 1752600"/>
              <a:gd name="connsiteY0" fmla="*/ 0 h 1600200"/>
              <a:gd name="connsiteX1" fmla="*/ 899160 w 1752600"/>
              <a:gd name="connsiteY1" fmla="*/ 538480 h 1600200"/>
              <a:gd name="connsiteX2" fmla="*/ 1752600 w 1752600"/>
              <a:gd name="connsiteY2" fmla="*/ 0 h 1600200"/>
              <a:gd name="connsiteX3" fmla="*/ 1752600 w 1752600"/>
              <a:gd name="connsiteY3" fmla="*/ 1600200 h 1600200"/>
              <a:gd name="connsiteX4" fmla="*/ 0 w 1752600"/>
              <a:gd name="connsiteY4" fmla="*/ 1600200 h 1600200"/>
              <a:gd name="connsiteX5" fmla="*/ 0 w 175260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600" h="1600200">
                <a:moveTo>
                  <a:pt x="0" y="0"/>
                </a:moveTo>
                <a:lnTo>
                  <a:pt x="899160" y="538480"/>
                </a:lnTo>
                <a:lnTo>
                  <a:pt x="1752600" y="0"/>
                </a:lnTo>
                <a:lnTo>
                  <a:pt x="17526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 Right</a:t>
            </a:r>
            <a:endParaRPr lang="en-US" dirty="0"/>
          </a:p>
        </p:txBody>
      </p:sp>
      <p:pic>
        <p:nvPicPr>
          <p:cNvPr id="38" name="rightseal-bottom" descr="waxseal-botto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600" y="5105400"/>
            <a:ext cx="503433" cy="457666"/>
          </a:xfrm>
          <a:prstGeom prst="rect">
            <a:avLst/>
          </a:prstGeom>
        </p:spPr>
      </p:pic>
      <p:sp>
        <p:nvSpPr>
          <p:cNvPr id="39" name="left-envelope-body"/>
          <p:cNvSpPr/>
          <p:nvPr/>
        </p:nvSpPr>
        <p:spPr>
          <a:xfrm>
            <a:off x="5334000" y="4876800"/>
            <a:ext cx="1752600" cy="1600200"/>
          </a:xfrm>
          <a:custGeom>
            <a:avLst/>
            <a:gdLst>
              <a:gd name="connsiteX0" fmla="*/ 0 w 1752600"/>
              <a:gd name="connsiteY0" fmla="*/ 0 h 1600200"/>
              <a:gd name="connsiteX1" fmla="*/ 1752600 w 1752600"/>
              <a:gd name="connsiteY1" fmla="*/ 0 h 1600200"/>
              <a:gd name="connsiteX2" fmla="*/ 1752600 w 1752600"/>
              <a:gd name="connsiteY2" fmla="*/ 1600200 h 1600200"/>
              <a:gd name="connsiteX3" fmla="*/ 0 w 1752600"/>
              <a:gd name="connsiteY3" fmla="*/ 1600200 h 1600200"/>
              <a:gd name="connsiteX4" fmla="*/ 0 w 1752600"/>
              <a:gd name="connsiteY4" fmla="*/ 0 h 1600200"/>
              <a:gd name="connsiteX0" fmla="*/ 0 w 1752600"/>
              <a:gd name="connsiteY0" fmla="*/ 0 h 1600200"/>
              <a:gd name="connsiteX1" fmla="*/ 899160 w 1752600"/>
              <a:gd name="connsiteY1" fmla="*/ 538480 h 1600200"/>
              <a:gd name="connsiteX2" fmla="*/ 1752600 w 1752600"/>
              <a:gd name="connsiteY2" fmla="*/ 0 h 1600200"/>
              <a:gd name="connsiteX3" fmla="*/ 1752600 w 1752600"/>
              <a:gd name="connsiteY3" fmla="*/ 1600200 h 1600200"/>
              <a:gd name="connsiteX4" fmla="*/ 0 w 1752600"/>
              <a:gd name="connsiteY4" fmla="*/ 1600200 h 1600200"/>
              <a:gd name="connsiteX5" fmla="*/ 0 w 175260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600" h="1600200">
                <a:moveTo>
                  <a:pt x="0" y="0"/>
                </a:moveTo>
                <a:lnTo>
                  <a:pt x="899160" y="538480"/>
                </a:lnTo>
                <a:lnTo>
                  <a:pt x="1752600" y="0"/>
                </a:lnTo>
                <a:lnTo>
                  <a:pt x="17526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 Left</a:t>
            </a:r>
            <a:endParaRPr lang="en-US" dirty="0"/>
          </a:p>
        </p:txBody>
      </p:sp>
      <p:pic>
        <p:nvPicPr>
          <p:cNvPr id="40" name="rightseal" descr="waxse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8600" y="5105400"/>
            <a:ext cx="503433" cy="457666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flipV="1">
            <a:off x="5334000" y="4876800"/>
            <a:ext cx="1752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leftseal" descr="waxse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5105400"/>
            <a:ext cx="503433" cy="457666"/>
          </a:xfrm>
          <a:prstGeom prst="rect">
            <a:avLst/>
          </a:prstGeom>
        </p:spPr>
      </p:pic>
      <p:pic>
        <p:nvPicPr>
          <p:cNvPr id="43" name="leftseal-bottom" descr="waxseal-botto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5105400"/>
            <a:ext cx="503433" cy="45766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0" y="-14068"/>
            <a:ext cx="9144000" cy="53340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Booth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8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711 L -0.11424 0.487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2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602 L 0.00295 0.487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55 " pathEditMode="relative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" grpId="0" build="p"/>
      <p:bldP spid="33" grpId="0" animBg="1"/>
      <p:bldP spid="33" grpId="1" animBg="1"/>
      <p:bldP spid="30" grpId="0" animBg="1"/>
      <p:bldP spid="30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525963"/>
          </a:xfrm>
        </p:spPr>
        <p:txBody>
          <a:bodyPr/>
          <a:lstStyle/>
          <a:p>
            <a:r>
              <a:rPr lang="en-US" dirty="0" smtClean="0"/>
              <a:t>Choose a pair of ballots to audit</a:t>
            </a:r>
          </a:p>
          <a:p>
            <a:r>
              <a:rPr lang="en-US" dirty="0" smtClean="0"/>
              <a:t>Open and scan audit ballot pair</a:t>
            </a:r>
          </a:p>
          <a:p>
            <a:r>
              <a:rPr lang="en-US" dirty="0" smtClean="0"/>
              <a:t>Enter private voting booth</a:t>
            </a:r>
          </a:p>
          <a:p>
            <a:r>
              <a:rPr lang="en-US" dirty="0" smtClean="0"/>
              <a:t>Open voting ballot pair</a:t>
            </a:r>
          </a:p>
          <a:p>
            <a:r>
              <a:rPr lang="en-US" dirty="0" smtClean="0"/>
              <a:t>Stack ballot parts</a:t>
            </a:r>
          </a:p>
          <a:p>
            <a:r>
              <a:rPr lang="en-US" dirty="0" smtClean="0"/>
              <a:t>Mark ballot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bottomleft2" descr="ballot-bottom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876800"/>
            <a:ext cx="1725401" cy="1606407"/>
          </a:xfrm>
          <a:prstGeom prst="rect">
            <a:avLst/>
          </a:prstGeom>
        </p:spPr>
      </p:pic>
      <p:pic>
        <p:nvPicPr>
          <p:cNvPr id="7" name="topleft2" descr="ballot-tople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876800"/>
            <a:ext cx="1725401" cy="1606407"/>
          </a:xfrm>
          <a:prstGeom prst="rect">
            <a:avLst/>
          </a:prstGeom>
        </p:spPr>
      </p:pic>
      <p:pic>
        <p:nvPicPr>
          <p:cNvPr id="6" name="bottomright2" descr="ballot-bottomrigh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876800"/>
            <a:ext cx="1725401" cy="1606407"/>
          </a:xfrm>
          <a:prstGeom prst="rect">
            <a:avLst/>
          </a:prstGeom>
        </p:spPr>
      </p:pic>
      <p:pic>
        <p:nvPicPr>
          <p:cNvPr id="8" name="topright2" descr="ballot-toprig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876800"/>
            <a:ext cx="1725401" cy="160640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0" y="-14068"/>
            <a:ext cx="9144000" cy="533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Booth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largeballot" descr="ballot-lar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1371600"/>
            <a:ext cx="4767626" cy="44398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4099560" y="2804160"/>
            <a:ext cx="609600" cy="289560"/>
          </a:xfrm>
          <a:prstGeom prst="roundRect">
            <a:avLst>
              <a:gd name="adj" fmla="val 50000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A,F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64380" y="2804160"/>
            <a:ext cx="609600" cy="289560"/>
          </a:xfrm>
          <a:prstGeom prst="roundRect">
            <a:avLst>
              <a:gd name="adj" fmla="val 50000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B,E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046980" y="2804160"/>
            <a:ext cx="609600" cy="289560"/>
          </a:xfrm>
          <a:prstGeom prst="roundRect">
            <a:avLst>
              <a:gd name="adj" fmla="val 50000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C,H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21960" y="2801620"/>
            <a:ext cx="642620" cy="289560"/>
          </a:xfrm>
          <a:prstGeom prst="roundRect">
            <a:avLst>
              <a:gd name="adj" fmla="val 50000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D,G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13020" y="283464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scribble-left" descr="scrib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560" y="2392680"/>
            <a:ext cx="324943" cy="315789"/>
          </a:xfrm>
          <a:prstGeom prst="rect">
            <a:avLst/>
          </a:prstGeom>
        </p:spPr>
      </p:pic>
      <p:pic>
        <p:nvPicPr>
          <p:cNvPr id="56" name="scribble-right" descr="scrib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6140" y="2750820"/>
            <a:ext cx="324943" cy="315789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4091940" y="516636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scribble-left" descr="scrib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320" y="4602480"/>
            <a:ext cx="324943" cy="315789"/>
          </a:xfrm>
          <a:prstGeom prst="rect">
            <a:avLst/>
          </a:prstGeom>
        </p:spPr>
      </p:pic>
      <p:pic>
        <p:nvPicPr>
          <p:cNvPr id="59" name="scribble-right" descr="scrib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520" y="4960620"/>
            <a:ext cx="324943" cy="3157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9427 -0.3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9427 -0.3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0261 -0.306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0261 -0.30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7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9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0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5" grpId="1" animBg="1"/>
      <p:bldP spid="3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Choose a pair of ballots to audit</a:t>
            </a:r>
          </a:p>
          <a:p>
            <a:r>
              <a:rPr lang="en-US" dirty="0" smtClean="0"/>
              <a:t>Open and scan audit ballot pair</a:t>
            </a:r>
          </a:p>
          <a:p>
            <a:r>
              <a:rPr lang="en-US" dirty="0" smtClean="0"/>
              <a:t>Enter private voting booth</a:t>
            </a:r>
          </a:p>
          <a:p>
            <a:r>
              <a:rPr lang="en-US" dirty="0" smtClean="0"/>
              <a:t>Open voting ballot pair</a:t>
            </a:r>
          </a:p>
          <a:p>
            <a:r>
              <a:rPr lang="en-US" dirty="0" smtClean="0"/>
              <a:t>Stack ballot parts</a:t>
            </a:r>
          </a:p>
          <a:p>
            <a:r>
              <a:rPr lang="en-US" dirty="0" smtClean="0"/>
              <a:t>Mark ballot</a:t>
            </a:r>
          </a:p>
          <a:p>
            <a:r>
              <a:rPr lang="en-US" dirty="0" smtClean="0"/>
              <a:t>Separate pages</a:t>
            </a:r>
          </a:p>
        </p:txBody>
      </p:sp>
      <p:sp>
        <p:nvSpPr>
          <p:cNvPr id="46" name="booth-top"/>
          <p:cNvSpPr/>
          <p:nvPr/>
        </p:nvSpPr>
        <p:spPr>
          <a:xfrm>
            <a:off x="0" y="-14068"/>
            <a:ext cx="91440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Booth</a:t>
            </a:r>
            <a:endParaRPr lang="en-US" dirty="0"/>
          </a:p>
        </p:txBody>
      </p:sp>
      <p:sp>
        <p:nvSpPr>
          <p:cNvPr id="47" name="booth-left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bottomleft-filled"/>
          <p:cNvGrpSpPr/>
          <p:nvPr/>
        </p:nvGrpSpPr>
        <p:grpSpPr>
          <a:xfrm>
            <a:off x="4419600" y="2813193"/>
            <a:ext cx="1725401" cy="1606407"/>
            <a:chOff x="4419600" y="2813193"/>
            <a:chExt cx="1725401" cy="1606407"/>
          </a:xfrm>
        </p:grpSpPr>
        <p:pic>
          <p:nvPicPr>
            <p:cNvPr id="22" name="bottomleft2" descr="ballot-bottomlef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27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8292" y="3188660"/>
              <a:ext cx="114416" cy="109840"/>
            </a:xfrm>
            <a:prstGeom prst="rect">
              <a:avLst/>
            </a:prstGeom>
          </p:spPr>
        </p:pic>
        <p:pic>
          <p:nvPicPr>
            <p:cNvPr id="28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752" y="3983680"/>
              <a:ext cx="114416" cy="109840"/>
            </a:xfrm>
            <a:prstGeom prst="rect">
              <a:avLst/>
            </a:prstGeom>
          </p:spPr>
        </p:pic>
      </p:grpSp>
      <p:pic>
        <p:nvPicPr>
          <p:cNvPr id="23" name="topleft2" descr="ballot-toplef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813193"/>
            <a:ext cx="1725401" cy="1606407"/>
          </a:xfrm>
          <a:prstGeom prst="rect">
            <a:avLst/>
          </a:prstGeom>
        </p:spPr>
      </p:pic>
      <p:grpSp>
        <p:nvGrpSpPr>
          <p:cNvPr id="5" name="bottomright-filled"/>
          <p:cNvGrpSpPr/>
          <p:nvPr/>
        </p:nvGrpSpPr>
        <p:grpSpPr>
          <a:xfrm>
            <a:off x="4419600" y="2813193"/>
            <a:ext cx="1725401" cy="1606407"/>
            <a:chOff x="4419600" y="2813193"/>
            <a:chExt cx="1725401" cy="1606407"/>
          </a:xfrm>
        </p:grpSpPr>
        <p:pic>
          <p:nvPicPr>
            <p:cNvPr id="24" name="bottomright2" descr="ballot-bottomrigh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29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7992" y="3313120"/>
              <a:ext cx="114416" cy="109840"/>
            </a:xfrm>
            <a:prstGeom prst="rect">
              <a:avLst/>
            </a:prstGeom>
          </p:spPr>
        </p:pic>
        <p:pic>
          <p:nvPicPr>
            <p:cNvPr id="30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2912" y="4113220"/>
              <a:ext cx="114416" cy="109840"/>
            </a:xfrm>
            <a:prstGeom prst="rect">
              <a:avLst/>
            </a:prstGeom>
          </p:spPr>
        </p:pic>
      </p:grpSp>
      <p:pic>
        <p:nvPicPr>
          <p:cNvPr id="25" name="topright2" descr="ballot-top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813193"/>
            <a:ext cx="1725401" cy="1606407"/>
          </a:xfrm>
          <a:prstGeom prst="rect">
            <a:avLst/>
          </a:prstGeom>
        </p:spPr>
      </p:pic>
      <p:grpSp>
        <p:nvGrpSpPr>
          <p:cNvPr id="6" name="Group 20"/>
          <p:cNvGrpSpPr/>
          <p:nvPr/>
        </p:nvGrpSpPr>
        <p:grpSpPr>
          <a:xfrm>
            <a:off x="2895600" y="1371600"/>
            <a:ext cx="4767626" cy="4439825"/>
            <a:chOff x="2895600" y="1371600"/>
            <a:chExt cx="4767626" cy="4439825"/>
          </a:xfrm>
        </p:grpSpPr>
        <p:pic>
          <p:nvPicPr>
            <p:cNvPr id="34" name="largeballot" descr="ballot-larg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1371600"/>
              <a:ext cx="4767626" cy="4439825"/>
            </a:xfrm>
            <a:prstGeom prst="rect">
              <a:avLst/>
            </a:prstGeom>
          </p:spPr>
        </p:pic>
        <p:pic>
          <p:nvPicPr>
            <p:cNvPr id="55" name="scribble-left" descr="scrib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7560" y="2392680"/>
              <a:ext cx="324943" cy="315789"/>
            </a:xfrm>
            <a:prstGeom prst="rect">
              <a:avLst/>
            </a:prstGeom>
          </p:spPr>
        </p:pic>
        <p:pic>
          <p:nvPicPr>
            <p:cNvPr id="56" name="scribble-right" descr="scrib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6140" y="2750820"/>
              <a:ext cx="324943" cy="315789"/>
            </a:xfrm>
            <a:prstGeom prst="rect">
              <a:avLst/>
            </a:prstGeom>
          </p:spPr>
        </p:pic>
        <p:pic>
          <p:nvPicPr>
            <p:cNvPr id="58" name="scribble-left" descr="scrib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2320" y="4602480"/>
              <a:ext cx="324943" cy="315789"/>
            </a:xfrm>
            <a:prstGeom prst="rect">
              <a:avLst/>
            </a:prstGeom>
          </p:spPr>
        </p:pic>
        <p:pic>
          <p:nvPicPr>
            <p:cNvPr id="59" name="scribble-right" descr="scrib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08520" y="4960620"/>
              <a:ext cx="324943" cy="315789"/>
            </a:xfrm>
            <a:prstGeom prst="rect">
              <a:avLst/>
            </a:prstGeom>
          </p:spPr>
        </p:pic>
      </p:grpSp>
    </p:spTree>
  </p:cSld>
  <p:clrMapOvr>
    <a:masterClrMapping/>
  </p:clrMapOvr>
  <p:transition advTm="7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6000" y="3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L 0.2224 0.239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L 0.26407 -0.29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L 0.0224 0.239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L 0.26407 -0.038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a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Choose a pair of ballots to audit</a:t>
            </a:r>
          </a:p>
          <a:p>
            <a:r>
              <a:rPr lang="en-US" dirty="0" smtClean="0"/>
              <a:t>Open and scan audit ballot pair</a:t>
            </a:r>
          </a:p>
          <a:p>
            <a:r>
              <a:rPr lang="en-US" dirty="0" smtClean="0"/>
              <a:t>Enter private voting booth</a:t>
            </a:r>
          </a:p>
          <a:p>
            <a:r>
              <a:rPr lang="en-US" dirty="0" smtClean="0"/>
              <a:t>Open voting ballot pair</a:t>
            </a:r>
          </a:p>
          <a:p>
            <a:r>
              <a:rPr lang="en-US" dirty="0" smtClean="0"/>
              <a:t>Stack ballot parts</a:t>
            </a:r>
          </a:p>
          <a:p>
            <a:r>
              <a:rPr lang="en-US" dirty="0" smtClean="0"/>
              <a:t>Mark ballot</a:t>
            </a:r>
          </a:p>
          <a:p>
            <a:r>
              <a:rPr lang="en-US" dirty="0" smtClean="0"/>
              <a:t>Separate pages</a:t>
            </a:r>
          </a:p>
          <a:p>
            <a:r>
              <a:rPr lang="en-US" dirty="0" smtClean="0"/>
              <a:t>Destroy top (red) pages</a:t>
            </a:r>
          </a:p>
          <a:p>
            <a:r>
              <a:rPr lang="en-US" dirty="0" smtClean="0"/>
              <a:t>Leave booth. Scan bottom pages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6" name="booth-top"/>
          <p:cNvSpPr/>
          <p:nvPr/>
        </p:nvSpPr>
        <p:spPr>
          <a:xfrm>
            <a:off x="0" y="-14068"/>
            <a:ext cx="91440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Booth</a:t>
            </a:r>
            <a:endParaRPr lang="en-US" dirty="0"/>
          </a:p>
        </p:txBody>
      </p:sp>
      <p:sp>
        <p:nvSpPr>
          <p:cNvPr id="47" name="booth-left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scanner" descr="sc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28" y="5176520"/>
            <a:ext cx="2745996" cy="1318078"/>
          </a:xfrm>
          <a:prstGeom prst="rect">
            <a:avLst/>
          </a:prstGeom>
        </p:spPr>
      </p:pic>
      <p:grpSp>
        <p:nvGrpSpPr>
          <p:cNvPr id="4" name="bottomleft-filled"/>
          <p:cNvGrpSpPr/>
          <p:nvPr/>
        </p:nvGrpSpPr>
        <p:grpSpPr>
          <a:xfrm>
            <a:off x="6834965" y="2546499"/>
            <a:ext cx="1725401" cy="1606407"/>
            <a:chOff x="4419600" y="2813193"/>
            <a:chExt cx="1725401" cy="1606407"/>
          </a:xfrm>
        </p:grpSpPr>
        <p:pic>
          <p:nvPicPr>
            <p:cNvPr id="22" name="bottomleft2" descr="ballot-bottomlef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27" name="scribble-small" descr="scribble-smal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8292" y="3188660"/>
              <a:ext cx="114416" cy="109840"/>
            </a:xfrm>
            <a:prstGeom prst="rect">
              <a:avLst/>
            </a:prstGeom>
          </p:spPr>
        </p:pic>
        <p:pic>
          <p:nvPicPr>
            <p:cNvPr id="28" name="scribble-small" descr="scribble-smal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5752" y="3983680"/>
              <a:ext cx="114416" cy="109840"/>
            </a:xfrm>
            <a:prstGeom prst="rect">
              <a:avLst/>
            </a:prstGeom>
          </p:spPr>
        </p:pic>
      </p:grpSp>
      <p:pic>
        <p:nvPicPr>
          <p:cNvPr id="23" name="topleft2" descr="ballot-toplef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6092" y="4448162"/>
            <a:ext cx="1725401" cy="1606407"/>
          </a:xfrm>
          <a:prstGeom prst="rect">
            <a:avLst/>
          </a:prstGeom>
        </p:spPr>
      </p:pic>
      <p:grpSp>
        <p:nvGrpSpPr>
          <p:cNvPr id="5" name="bottomright-filled"/>
          <p:cNvGrpSpPr/>
          <p:nvPr/>
        </p:nvGrpSpPr>
        <p:grpSpPr>
          <a:xfrm>
            <a:off x="6834965" y="793899"/>
            <a:ext cx="1725401" cy="1606407"/>
            <a:chOff x="4419600" y="2813193"/>
            <a:chExt cx="1725401" cy="1606407"/>
          </a:xfrm>
        </p:grpSpPr>
        <p:pic>
          <p:nvPicPr>
            <p:cNvPr id="24" name="bottomright2" descr="ballot-bottomrigh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29" name="scribble-small" descr="scribble-smal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7992" y="3313120"/>
              <a:ext cx="114416" cy="109840"/>
            </a:xfrm>
            <a:prstGeom prst="rect">
              <a:avLst/>
            </a:prstGeom>
          </p:spPr>
        </p:pic>
        <p:pic>
          <p:nvPicPr>
            <p:cNvPr id="30" name="scribble-small" descr="scribble-smal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2912" y="4113220"/>
              <a:ext cx="114416" cy="109840"/>
            </a:xfrm>
            <a:prstGeom prst="rect">
              <a:avLst/>
            </a:prstGeom>
          </p:spPr>
        </p:pic>
      </p:grpSp>
      <p:pic>
        <p:nvPicPr>
          <p:cNvPr id="25" name="topright2" descr="ballot-top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404" y="4448162"/>
            <a:ext cx="1725401" cy="1606407"/>
          </a:xfrm>
          <a:prstGeom prst="rect">
            <a:avLst/>
          </a:prstGeom>
        </p:spPr>
      </p:pic>
      <p:pic>
        <p:nvPicPr>
          <p:cNvPr id="36" name="scanner-over" descr="scanner-to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6732" y="5334000"/>
            <a:ext cx="2745996" cy="553776"/>
          </a:xfrm>
          <a:prstGeom prst="rect">
            <a:avLst/>
          </a:prstGeom>
        </p:spPr>
      </p:pic>
      <p:grpSp>
        <p:nvGrpSpPr>
          <p:cNvPr id="6" name="Group 37"/>
          <p:cNvGrpSpPr/>
          <p:nvPr/>
        </p:nvGrpSpPr>
        <p:grpSpPr>
          <a:xfrm>
            <a:off x="2514600" y="4527884"/>
            <a:ext cx="2330116" cy="1949116"/>
            <a:chOff x="2514600" y="4527884"/>
            <a:chExt cx="2330116" cy="1949116"/>
          </a:xfrm>
        </p:grpSpPr>
        <p:sp>
          <p:nvSpPr>
            <p:cNvPr id="26" name="Line Callout 2 (Accent Bar) 25"/>
            <p:cNvSpPr/>
            <p:nvPr/>
          </p:nvSpPr>
          <p:spPr>
            <a:xfrm flipH="1">
              <a:off x="2514600" y="5257800"/>
              <a:ext cx="1600200" cy="1219200"/>
            </a:xfrm>
            <a:prstGeom prst="accentCallout2">
              <a:avLst>
                <a:gd name="adj1" fmla="val 18750"/>
                <a:gd name="adj2" fmla="val -3320"/>
                <a:gd name="adj3" fmla="val 21382"/>
                <a:gd name="adj4" fmla="val -12156"/>
                <a:gd name="adj5" fmla="val 694"/>
                <a:gd name="adj6" fmla="val -297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Random letter order: different on each ballot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539916" y="4527884"/>
              <a:ext cx="3048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724400" y="3048000"/>
            <a:ext cx="3886200" cy="1219200"/>
            <a:chOff x="4724400" y="3048000"/>
            <a:chExt cx="3886200" cy="1219200"/>
          </a:xfrm>
        </p:grpSpPr>
        <p:sp>
          <p:nvSpPr>
            <p:cNvPr id="32" name="Line Callout 2 (Accent Bar) 31"/>
            <p:cNvSpPr/>
            <p:nvPr/>
          </p:nvSpPr>
          <p:spPr>
            <a:xfrm flipH="1">
              <a:off x="4724400" y="3048000"/>
              <a:ext cx="1600200" cy="1219200"/>
            </a:xfrm>
            <a:prstGeom prst="accentCallout2">
              <a:avLst>
                <a:gd name="adj1" fmla="val 18750"/>
                <a:gd name="adj2" fmla="val -3320"/>
                <a:gd name="adj3" fmla="val 12171"/>
                <a:gd name="adj4" fmla="val -16164"/>
                <a:gd name="adj5" fmla="val 20291"/>
                <a:gd name="adj6" fmla="val -589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Commitment to  letter order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705600" y="3276600"/>
              <a:ext cx="1905000" cy="5041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82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2464E-6 L 3.33333E-6 0.73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3.33333E-6 0.910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 animBg="1"/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Destruction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Voters must be forced to destroy top sheets</a:t>
            </a:r>
          </a:p>
          <a:p>
            <a:pPr lvl="1"/>
            <a:r>
              <a:rPr lang="en-US" dirty="0" smtClean="0"/>
              <a:t>Marking a revealed ballot as spoiled is not enough!</a:t>
            </a:r>
          </a:p>
          <a:p>
            <a:r>
              <a:rPr lang="en-US" dirty="0" smtClean="0"/>
              <a:t>Coercer can force voter to spoil certain ballots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Coerced voters vote “correctly” 50% of the time</a:t>
            </a:r>
          </a:p>
          <a:p>
            <a:r>
              <a:rPr lang="en-US" dirty="0" smtClean="0"/>
              <a:t>Attack works against other cryptographic voting systems too</a:t>
            </a:r>
            <a:endParaRPr lang="en-US" dirty="0"/>
          </a:p>
        </p:txBody>
      </p:sp>
      <p:pic>
        <p:nvPicPr>
          <p:cNvPr id="4" name="Picture 3" descr="pro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99" y="3352800"/>
            <a:ext cx="2032001" cy="1524000"/>
          </a:xfrm>
          <a:prstGeom prst="rect">
            <a:avLst/>
          </a:prstGeom>
        </p:spPr>
      </p:pic>
      <p:pic>
        <p:nvPicPr>
          <p:cNvPr id="5" name="Picture 4" descr="pro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2032001" cy="1524000"/>
          </a:xfrm>
          <a:prstGeom prst="rect">
            <a:avLst/>
          </a:prstGeom>
        </p:spPr>
      </p:pic>
      <p:pic>
        <p:nvPicPr>
          <p:cNvPr id="6" name="Picture 5" descr="prop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99" y="3352800"/>
            <a:ext cx="2032001" cy="1524000"/>
          </a:xfrm>
          <a:prstGeom prst="rect">
            <a:avLst/>
          </a:prstGeom>
        </p:spPr>
      </p:pic>
      <p:pic>
        <p:nvPicPr>
          <p:cNvPr id="7" name="Picture 6" descr="prop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52800"/>
            <a:ext cx="2032001" cy="1524000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514600" y="3200400"/>
            <a:ext cx="1828800" cy="1828800"/>
          </a:xfrm>
          <a:prstGeom prst="noSmoking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4572000" y="3200400"/>
            <a:ext cx="1828800" cy="1828800"/>
          </a:xfrm>
          <a:prstGeom prst="noSmoking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24201" y="3352800"/>
            <a:ext cx="3886199" cy="34412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Checking the Receipt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/>
          <a:lstStyle/>
          <a:p>
            <a:pPr lvl="0"/>
            <a:r>
              <a:rPr lang="en-US" dirty="0" smtClean="0"/>
              <a:t>Receipt consists of:</a:t>
            </a:r>
          </a:p>
          <a:p>
            <a:pPr lvl="1"/>
            <a:r>
              <a:rPr lang="en-US" dirty="0" smtClean="0"/>
              <a:t>Filled-out bottom (green) pages of voted ballot  </a:t>
            </a:r>
          </a:p>
          <a:p>
            <a:pPr lvl="1"/>
            <a:r>
              <a:rPr lang="en-US" dirty="0" smtClean="0"/>
              <a:t>All pages of empty audit ballot</a:t>
            </a:r>
          </a:p>
          <a:p>
            <a:r>
              <a:rPr lang="en-US" dirty="0" smtClean="0"/>
              <a:t>Verify receipt copy on bulletin board is accurate</a:t>
            </a:r>
            <a:endParaRPr lang="en-US" dirty="0"/>
          </a:p>
        </p:txBody>
      </p:sp>
      <p:grpSp>
        <p:nvGrpSpPr>
          <p:cNvPr id="4" name="bottomleft-filled"/>
          <p:cNvGrpSpPr/>
          <p:nvPr/>
        </p:nvGrpSpPr>
        <p:grpSpPr>
          <a:xfrm>
            <a:off x="914400" y="3429000"/>
            <a:ext cx="1725401" cy="1606407"/>
            <a:chOff x="4419600" y="2813193"/>
            <a:chExt cx="1725401" cy="1606407"/>
          </a:xfrm>
        </p:grpSpPr>
        <p:pic>
          <p:nvPicPr>
            <p:cNvPr id="6" name="bottomleft2" descr="ballot-bottomlef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7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8292" y="3188660"/>
              <a:ext cx="114416" cy="109840"/>
            </a:xfrm>
            <a:prstGeom prst="rect">
              <a:avLst/>
            </a:prstGeom>
          </p:spPr>
        </p:pic>
        <p:pic>
          <p:nvPicPr>
            <p:cNvPr id="8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752" y="3983680"/>
              <a:ext cx="114416" cy="109840"/>
            </a:xfrm>
            <a:prstGeom prst="rect">
              <a:avLst/>
            </a:prstGeom>
          </p:spPr>
        </p:pic>
      </p:grpSp>
      <p:grpSp>
        <p:nvGrpSpPr>
          <p:cNvPr id="5" name="bottomright-filled"/>
          <p:cNvGrpSpPr/>
          <p:nvPr/>
        </p:nvGrpSpPr>
        <p:grpSpPr>
          <a:xfrm>
            <a:off x="914400" y="5105400"/>
            <a:ext cx="1725401" cy="1606407"/>
            <a:chOff x="4419600" y="2813193"/>
            <a:chExt cx="1725401" cy="1606407"/>
          </a:xfrm>
        </p:grpSpPr>
        <p:pic>
          <p:nvPicPr>
            <p:cNvPr id="11" name="bottomright2" descr="ballot-bottomrigh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2813193"/>
              <a:ext cx="1725401" cy="1606407"/>
            </a:xfrm>
            <a:prstGeom prst="rect">
              <a:avLst/>
            </a:prstGeom>
          </p:spPr>
        </p:pic>
        <p:pic>
          <p:nvPicPr>
            <p:cNvPr id="12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7992" y="3313120"/>
              <a:ext cx="114416" cy="109840"/>
            </a:xfrm>
            <a:prstGeom prst="rect">
              <a:avLst/>
            </a:prstGeom>
          </p:spPr>
        </p:pic>
        <p:pic>
          <p:nvPicPr>
            <p:cNvPr id="13" name="scribble-small" descr="scribble-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2912" y="4113220"/>
              <a:ext cx="114416" cy="109840"/>
            </a:xfrm>
            <a:prstGeom prst="rect">
              <a:avLst/>
            </a:prstGeom>
          </p:spPr>
        </p:pic>
      </p:grpSp>
      <p:pic>
        <p:nvPicPr>
          <p:cNvPr id="21" name="topleft1" descr="ballot-topleft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429000"/>
            <a:ext cx="1725401" cy="1606407"/>
          </a:xfrm>
          <a:prstGeom prst="rect">
            <a:avLst/>
          </a:prstGeom>
        </p:spPr>
      </p:pic>
      <p:pic>
        <p:nvPicPr>
          <p:cNvPr id="24" name="topright1" descr="ballot-topright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5105400"/>
            <a:ext cx="1725401" cy="1606407"/>
          </a:xfrm>
          <a:prstGeom prst="rect">
            <a:avLst/>
          </a:prstGeom>
        </p:spPr>
      </p:pic>
      <p:pic>
        <p:nvPicPr>
          <p:cNvPr id="37" name="Picture 36" descr="ballot-bottomleft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3429000"/>
            <a:ext cx="1725401" cy="1606407"/>
          </a:xfrm>
          <a:prstGeom prst="rect">
            <a:avLst/>
          </a:prstGeom>
        </p:spPr>
      </p:pic>
      <p:pic>
        <p:nvPicPr>
          <p:cNvPr id="38" name="Picture 37" descr="ballot-bottom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5105400"/>
            <a:ext cx="1725401" cy="1606407"/>
          </a:xfrm>
          <a:prstGeom prst="rect">
            <a:avLst/>
          </a:prstGeom>
        </p:spPr>
      </p:pic>
      <p:sp>
        <p:nvSpPr>
          <p:cNvPr id="22" name="Line Callout 1 (Accent Bar) 21"/>
          <p:cNvSpPr/>
          <p:nvPr/>
        </p:nvSpPr>
        <p:spPr>
          <a:xfrm>
            <a:off x="7620000" y="3733800"/>
            <a:ext cx="1066800" cy="838200"/>
          </a:xfrm>
          <a:prstGeom prst="accentCallout1">
            <a:avLst>
              <a:gd name="adj1" fmla="val 18750"/>
              <a:gd name="adj2" fmla="val -8333"/>
              <a:gd name="adj3" fmla="val 164113"/>
              <a:gd name="adj4" fmla="val -57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Audited</a:t>
            </a:r>
          </a:p>
          <a:p>
            <a:pPr algn="ctr"/>
            <a:r>
              <a:rPr lang="en-US" dirty="0" err="1" smtClean="0"/>
              <a:t>Unvoted</a:t>
            </a:r>
            <a:r>
              <a:rPr lang="en-US" dirty="0" smtClean="0"/>
              <a:t> Ballots</a:t>
            </a:r>
            <a:endParaRPr lang="en-US" dirty="0"/>
          </a:p>
        </p:txBody>
      </p:sp>
      <p:grpSp>
        <p:nvGrpSpPr>
          <p:cNvPr id="9" name="Group 51"/>
          <p:cNvGrpSpPr/>
          <p:nvPr/>
        </p:nvGrpSpPr>
        <p:grpSpPr>
          <a:xfrm>
            <a:off x="4648200" y="5105400"/>
            <a:ext cx="4343400" cy="1524000"/>
            <a:chOff x="4648200" y="5105400"/>
            <a:chExt cx="4343400" cy="1524000"/>
          </a:xfrm>
        </p:grpSpPr>
        <p:sp>
          <p:nvSpPr>
            <p:cNvPr id="18" name="Oval 17"/>
            <p:cNvSpPr/>
            <p:nvPr/>
          </p:nvSpPr>
          <p:spPr>
            <a:xfrm>
              <a:off x="4648200" y="5181600"/>
              <a:ext cx="2286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48200" y="6172200"/>
              <a:ext cx="2286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56605" y="6019800"/>
              <a:ext cx="16764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18" idx="6"/>
            </p:cNvCxnSpPr>
            <p:nvPr/>
          </p:nvCxnSpPr>
          <p:spPr>
            <a:xfrm rot="10800000" flipV="1">
              <a:off x="4876800" y="5257800"/>
              <a:ext cx="2514600" cy="3429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391400" y="5105400"/>
              <a:ext cx="16002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Audit checks that commitment matches ballot 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1" idx="1"/>
              <a:endCxn id="20" idx="0"/>
            </p:cNvCxnSpPr>
            <p:nvPr/>
          </p:nvCxnSpPr>
          <p:spPr>
            <a:xfrm rot="10800000" flipV="1">
              <a:off x="5994806" y="5791200"/>
              <a:ext cx="1396595" cy="2286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9" idx="6"/>
            </p:cNvCxnSpPr>
            <p:nvPr/>
          </p:nvCxnSpPr>
          <p:spPr>
            <a:xfrm rot="10800000" flipV="1">
              <a:off x="4876800" y="6324600"/>
              <a:ext cx="2514600" cy="762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ction Button: End 25">
            <a:hlinkClick r:id="rId10" action="ppaction://hlinksldjump" highlightClick="1"/>
          </p:cNvPr>
          <p:cNvSpPr/>
          <p:nvPr/>
        </p:nvSpPr>
        <p:spPr>
          <a:xfrm>
            <a:off x="76200" y="6096000"/>
            <a:ext cx="533400" cy="6096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Bulletin board contains commitments to votes</a:t>
            </a:r>
          </a:p>
          <a:p>
            <a:pPr lvl="1"/>
            <a:r>
              <a:rPr lang="en-US" dirty="0" smtClean="0"/>
              <a:t>Each authority publishes “half” a commitment</a:t>
            </a:r>
          </a:p>
          <a:p>
            <a:pPr lvl="1"/>
            <a:r>
              <a:rPr lang="en-US" dirty="0" smtClean="0"/>
              <a:t>Doesn’t know the other half</a:t>
            </a:r>
          </a:p>
          <a:p>
            <a:r>
              <a:rPr lang="en-US" dirty="0" smtClean="0"/>
              <a:t>We can </a:t>
            </a:r>
            <a:r>
              <a:rPr lang="en-US" i="1" dirty="0" smtClean="0"/>
              <a:t>publicly </a:t>
            </a:r>
            <a:r>
              <a:rPr lang="en-US" dirty="0" smtClean="0"/>
              <a:t>“add” both halves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Homomorphic</a:t>
            </a:r>
            <a:r>
              <a:rPr lang="en-US" dirty="0" smtClean="0"/>
              <a:t> Commitment”</a:t>
            </a:r>
          </a:p>
          <a:p>
            <a:r>
              <a:rPr lang="en-US" dirty="0" smtClean="0"/>
              <a:t>Now neither authority can open!</a:t>
            </a:r>
          </a:p>
          <a:p>
            <a:r>
              <a:rPr lang="en-US" dirty="0" smtClean="0"/>
              <a:t>We need to shuffle commitments before opening</a:t>
            </a:r>
          </a:p>
          <a:p>
            <a:pPr lvl="1"/>
            <a:r>
              <a:rPr lang="en-US" dirty="0" smtClean="0"/>
              <a:t>Encryption equivalent is mix-net</a:t>
            </a:r>
          </a:p>
          <a:p>
            <a:pPr lvl="1"/>
            <a:r>
              <a:rPr lang="en-US" dirty="0" smtClean="0"/>
              <a:t>Won’t work for everlasting privacy: not enough information</a:t>
            </a:r>
          </a:p>
          <a:p>
            <a:endParaRPr lang="en-US" dirty="0" smtClean="0"/>
          </a:p>
        </p:txBody>
      </p:sp>
      <p:pic>
        <p:nvPicPr>
          <p:cNvPr id="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84993"/>
            <a:ext cx="906956" cy="844407"/>
          </a:xfrm>
          <a:prstGeom prst="rect">
            <a:avLst/>
          </a:prstGeom>
        </p:spPr>
      </p:pic>
      <p:pic>
        <p:nvPicPr>
          <p:cNvPr id="5" name="Picture 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784993"/>
            <a:ext cx="906956" cy="844407"/>
          </a:xfrm>
          <a:prstGeom prst="rect">
            <a:avLst/>
          </a:prstGeom>
        </p:spPr>
      </p:pic>
      <p:pic>
        <p:nvPicPr>
          <p:cNvPr id="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44" y="5791200"/>
            <a:ext cx="906956" cy="844407"/>
          </a:xfrm>
          <a:prstGeom prst="rect">
            <a:avLst/>
          </a:prstGeom>
        </p:spPr>
      </p:pic>
      <p:pic>
        <p:nvPicPr>
          <p:cNvPr id="7" name="Picture 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44" y="5791200"/>
            <a:ext cx="906956" cy="844407"/>
          </a:xfrm>
          <a:prstGeom prst="rect">
            <a:avLst/>
          </a:prstGeom>
        </p:spPr>
      </p:pic>
      <p:pic>
        <p:nvPicPr>
          <p:cNvPr id="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5791200"/>
            <a:ext cx="906956" cy="844407"/>
          </a:xfrm>
          <a:prstGeom prst="rect">
            <a:avLst/>
          </a:prstGeom>
        </p:spPr>
      </p:pic>
      <p:pic>
        <p:nvPicPr>
          <p:cNvPr id="9" name="Picture 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5791200"/>
            <a:ext cx="906956" cy="844407"/>
          </a:xfrm>
          <a:prstGeom prst="rect">
            <a:avLst/>
          </a:prstGeom>
        </p:spPr>
      </p:pic>
      <p:pic>
        <p:nvPicPr>
          <p:cNvPr id="1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444" y="5797407"/>
            <a:ext cx="906956" cy="844407"/>
          </a:xfrm>
          <a:prstGeom prst="rect">
            <a:avLst/>
          </a:prstGeom>
        </p:spPr>
      </p:pic>
      <p:pic>
        <p:nvPicPr>
          <p:cNvPr id="11" name="Picture 1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0044" y="5797407"/>
            <a:ext cx="906956" cy="844407"/>
          </a:xfrm>
          <a:prstGeom prst="rect">
            <a:avLst/>
          </a:prstGeom>
        </p:spPr>
      </p:pic>
      <p:pic>
        <p:nvPicPr>
          <p:cNvPr id="1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5791200"/>
            <a:ext cx="906956" cy="844407"/>
          </a:xfrm>
          <a:prstGeom prst="rect">
            <a:avLst/>
          </a:prstGeom>
        </p:spPr>
      </p:pic>
      <p:pic>
        <p:nvPicPr>
          <p:cNvPr id="13" name="Picture 1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5791200"/>
            <a:ext cx="906956" cy="844407"/>
          </a:xfrm>
          <a:prstGeom prst="rect">
            <a:avLst/>
          </a:prstGeom>
        </p:spPr>
      </p:pic>
      <p:pic>
        <p:nvPicPr>
          <p:cNvPr id="1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5844" y="5797407"/>
            <a:ext cx="906956" cy="844407"/>
          </a:xfrm>
          <a:prstGeom prst="rect">
            <a:avLst/>
          </a:prstGeom>
        </p:spPr>
      </p:pic>
      <p:pic>
        <p:nvPicPr>
          <p:cNvPr id="15" name="Picture 1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4444" y="5797407"/>
            <a:ext cx="906956" cy="844407"/>
          </a:xfrm>
          <a:prstGeom prst="rect">
            <a:avLst/>
          </a:prstGeom>
        </p:spPr>
      </p:pic>
      <p:pic>
        <p:nvPicPr>
          <p:cNvPr id="1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5791200"/>
            <a:ext cx="906956" cy="844407"/>
          </a:xfrm>
          <a:prstGeom prst="rect">
            <a:avLst/>
          </a:prstGeom>
        </p:spPr>
      </p:pic>
      <p:pic>
        <p:nvPicPr>
          <p:cNvPr id="17" name="Picture 1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791200"/>
            <a:ext cx="906956" cy="844407"/>
          </a:xfrm>
          <a:prstGeom prst="rect">
            <a:avLst/>
          </a:prstGeom>
        </p:spPr>
      </p:pic>
      <p:pic>
        <p:nvPicPr>
          <p:cNvPr id="1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244" y="5797407"/>
            <a:ext cx="906956" cy="844407"/>
          </a:xfrm>
          <a:prstGeom prst="rect">
            <a:avLst/>
          </a:prstGeom>
        </p:spPr>
      </p:pic>
      <p:pic>
        <p:nvPicPr>
          <p:cNvPr id="19" name="Picture 1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8844" y="5797407"/>
            <a:ext cx="906956" cy="844407"/>
          </a:xfrm>
          <a:prstGeom prst="rect">
            <a:avLst/>
          </a:prstGeom>
        </p:spPr>
      </p:pic>
      <p:pic>
        <p:nvPicPr>
          <p:cNvPr id="2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797407"/>
            <a:ext cx="906956" cy="844407"/>
          </a:xfrm>
          <a:prstGeom prst="rect">
            <a:avLst/>
          </a:prstGeom>
        </p:spPr>
      </p:pic>
      <p:pic>
        <p:nvPicPr>
          <p:cNvPr id="21" name="Picture 2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5797407"/>
            <a:ext cx="906956" cy="844407"/>
          </a:xfrm>
          <a:prstGeom prst="rect">
            <a:avLst/>
          </a:prstGeom>
        </p:spPr>
      </p:pic>
      <p:pic>
        <p:nvPicPr>
          <p:cNvPr id="2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4644" y="5803614"/>
            <a:ext cx="906956" cy="844407"/>
          </a:xfrm>
          <a:prstGeom prst="rect">
            <a:avLst/>
          </a:prstGeom>
        </p:spPr>
      </p:pic>
      <p:pic>
        <p:nvPicPr>
          <p:cNvPr id="23" name="Picture 2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3244" y="5803614"/>
            <a:ext cx="906956" cy="844407"/>
          </a:xfrm>
          <a:prstGeom prst="rect">
            <a:avLst/>
          </a:prstGeom>
        </p:spPr>
      </p:pic>
      <p:pic>
        <p:nvPicPr>
          <p:cNvPr id="2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797407"/>
            <a:ext cx="906956" cy="844407"/>
          </a:xfrm>
          <a:prstGeom prst="rect">
            <a:avLst/>
          </a:prstGeom>
        </p:spPr>
      </p:pic>
      <p:pic>
        <p:nvPicPr>
          <p:cNvPr id="25" name="Picture 2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797407"/>
            <a:ext cx="906956" cy="844407"/>
          </a:xfrm>
          <a:prstGeom prst="rect">
            <a:avLst/>
          </a:prstGeom>
        </p:spPr>
      </p:pic>
      <p:pic>
        <p:nvPicPr>
          <p:cNvPr id="2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044" y="5803614"/>
            <a:ext cx="906956" cy="844407"/>
          </a:xfrm>
          <a:prstGeom prst="rect">
            <a:avLst/>
          </a:prstGeom>
        </p:spPr>
      </p:pic>
      <p:pic>
        <p:nvPicPr>
          <p:cNvPr id="27" name="Picture 2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7644" y="5803614"/>
            <a:ext cx="906956" cy="844407"/>
          </a:xfrm>
          <a:prstGeom prst="rect">
            <a:avLst/>
          </a:prstGeom>
        </p:spPr>
      </p:pic>
      <p:pic>
        <p:nvPicPr>
          <p:cNvPr id="2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5791200"/>
            <a:ext cx="906956" cy="844407"/>
          </a:xfrm>
          <a:prstGeom prst="rect">
            <a:avLst/>
          </a:prstGeom>
        </p:spPr>
      </p:pic>
      <p:pic>
        <p:nvPicPr>
          <p:cNvPr id="29" name="Picture 2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5791200"/>
            <a:ext cx="906956" cy="844407"/>
          </a:xfrm>
          <a:prstGeom prst="rect">
            <a:avLst/>
          </a:prstGeom>
        </p:spPr>
      </p:pic>
      <p:pic>
        <p:nvPicPr>
          <p:cNvPr id="3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3444" y="5797407"/>
            <a:ext cx="906956" cy="844407"/>
          </a:xfrm>
          <a:prstGeom prst="rect">
            <a:avLst/>
          </a:prstGeom>
        </p:spPr>
      </p:pic>
      <p:pic>
        <p:nvPicPr>
          <p:cNvPr id="31" name="Picture 3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2044" y="5797407"/>
            <a:ext cx="906956" cy="844407"/>
          </a:xfrm>
          <a:prstGeom prst="rect">
            <a:avLst/>
          </a:prstGeom>
        </p:spPr>
      </p:pic>
      <p:pic>
        <p:nvPicPr>
          <p:cNvPr id="3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797407"/>
            <a:ext cx="906956" cy="844407"/>
          </a:xfrm>
          <a:prstGeom prst="rect">
            <a:avLst/>
          </a:prstGeom>
        </p:spPr>
      </p:pic>
      <p:pic>
        <p:nvPicPr>
          <p:cNvPr id="33" name="Picture 3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797407"/>
            <a:ext cx="906956" cy="844407"/>
          </a:xfrm>
          <a:prstGeom prst="rect">
            <a:avLst/>
          </a:prstGeom>
        </p:spPr>
      </p:pic>
      <p:pic>
        <p:nvPicPr>
          <p:cNvPr id="3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7844" y="5803614"/>
            <a:ext cx="906956" cy="844407"/>
          </a:xfrm>
          <a:prstGeom prst="rect">
            <a:avLst/>
          </a:prstGeom>
        </p:spPr>
      </p:pic>
      <p:pic>
        <p:nvPicPr>
          <p:cNvPr id="35" name="Picture 3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6444" y="5803614"/>
            <a:ext cx="906956" cy="844407"/>
          </a:xfrm>
          <a:prstGeom prst="rect">
            <a:avLst/>
          </a:prstGeom>
        </p:spPr>
      </p:pic>
      <p:pic>
        <p:nvPicPr>
          <p:cNvPr id="3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5797407"/>
            <a:ext cx="906956" cy="844407"/>
          </a:xfrm>
          <a:prstGeom prst="rect">
            <a:avLst/>
          </a:prstGeom>
        </p:spPr>
      </p:pic>
      <p:pic>
        <p:nvPicPr>
          <p:cNvPr id="37" name="Picture 3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797407"/>
            <a:ext cx="906956" cy="844407"/>
          </a:xfrm>
          <a:prstGeom prst="rect">
            <a:avLst/>
          </a:prstGeom>
        </p:spPr>
      </p:pic>
      <p:pic>
        <p:nvPicPr>
          <p:cNvPr id="3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244" y="5803614"/>
            <a:ext cx="906956" cy="844407"/>
          </a:xfrm>
          <a:prstGeom prst="rect">
            <a:avLst/>
          </a:prstGeom>
        </p:spPr>
      </p:pic>
      <p:pic>
        <p:nvPicPr>
          <p:cNvPr id="39" name="Picture 3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0844" y="5803614"/>
            <a:ext cx="906956" cy="844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an oblivious commitment shuffle</a:t>
            </a:r>
          </a:p>
          <a:p>
            <a:r>
              <a:rPr lang="en-US" dirty="0" smtClean="0"/>
              <a:t>Idea: Use </a:t>
            </a:r>
            <a:r>
              <a:rPr lang="en-US" dirty="0" err="1" smtClean="0"/>
              <a:t>homomorphic</a:t>
            </a:r>
            <a:r>
              <a:rPr lang="en-US" dirty="0" smtClean="0"/>
              <a:t> commitment and encryption over the same group</a:t>
            </a:r>
          </a:p>
          <a:p>
            <a:pPr lvl="1"/>
            <a:r>
              <a:rPr lang="en-US" dirty="0" smtClean="0"/>
              <a:t>Publicly “add” commitments</a:t>
            </a:r>
          </a:p>
          <a:p>
            <a:pPr lvl="1"/>
            <a:r>
              <a:rPr lang="en-US" dirty="0" smtClean="0"/>
              <a:t>Publicly shuffle commitments</a:t>
            </a:r>
          </a:p>
          <a:p>
            <a:pPr lvl="1"/>
            <a:r>
              <a:rPr lang="en-US" dirty="0" smtClean="0"/>
              <a:t>Privately perform the same operations using encryptions</a:t>
            </a:r>
          </a:p>
          <a:p>
            <a:pPr lvl="1"/>
            <a:r>
              <a:rPr lang="en-US" dirty="0" smtClean="0"/>
              <a:t>Just enough information to open, still have privacy</a:t>
            </a:r>
          </a:p>
          <a:p>
            <a:endParaRPr lang="en-US" dirty="0" smtClean="0"/>
          </a:p>
        </p:txBody>
      </p:sp>
      <p:pic>
        <p:nvPicPr>
          <p:cNvPr id="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84993"/>
            <a:ext cx="906956" cy="844407"/>
          </a:xfrm>
          <a:prstGeom prst="rect">
            <a:avLst/>
          </a:prstGeom>
        </p:spPr>
      </p:pic>
      <p:pic>
        <p:nvPicPr>
          <p:cNvPr id="5" name="Picture 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784993"/>
            <a:ext cx="906956" cy="844407"/>
          </a:xfrm>
          <a:prstGeom prst="rect">
            <a:avLst/>
          </a:prstGeom>
        </p:spPr>
      </p:pic>
      <p:pic>
        <p:nvPicPr>
          <p:cNvPr id="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44" y="5791200"/>
            <a:ext cx="906956" cy="844407"/>
          </a:xfrm>
          <a:prstGeom prst="rect">
            <a:avLst/>
          </a:prstGeom>
        </p:spPr>
      </p:pic>
      <p:pic>
        <p:nvPicPr>
          <p:cNvPr id="7" name="Picture 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44" y="5791200"/>
            <a:ext cx="906956" cy="844407"/>
          </a:xfrm>
          <a:prstGeom prst="rect">
            <a:avLst/>
          </a:prstGeom>
        </p:spPr>
      </p:pic>
      <p:pic>
        <p:nvPicPr>
          <p:cNvPr id="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5791200"/>
            <a:ext cx="906956" cy="844407"/>
          </a:xfrm>
          <a:prstGeom prst="rect">
            <a:avLst/>
          </a:prstGeom>
        </p:spPr>
      </p:pic>
      <p:pic>
        <p:nvPicPr>
          <p:cNvPr id="9" name="Picture 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5791200"/>
            <a:ext cx="906956" cy="844407"/>
          </a:xfrm>
          <a:prstGeom prst="rect">
            <a:avLst/>
          </a:prstGeom>
        </p:spPr>
      </p:pic>
      <p:pic>
        <p:nvPicPr>
          <p:cNvPr id="1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444" y="5797407"/>
            <a:ext cx="906956" cy="844407"/>
          </a:xfrm>
          <a:prstGeom prst="rect">
            <a:avLst/>
          </a:prstGeom>
        </p:spPr>
      </p:pic>
      <p:pic>
        <p:nvPicPr>
          <p:cNvPr id="11" name="Picture 1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0044" y="5797407"/>
            <a:ext cx="906956" cy="844407"/>
          </a:xfrm>
          <a:prstGeom prst="rect">
            <a:avLst/>
          </a:prstGeom>
        </p:spPr>
      </p:pic>
      <p:pic>
        <p:nvPicPr>
          <p:cNvPr id="1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5791200"/>
            <a:ext cx="906956" cy="844407"/>
          </a:xfrm>
          <a:prstGeom prst="rect">
            <a:avLst/>
          </a:prstGeom>
        </p:spPr>
      </p:pic>
      <p:pic>
        <p:nvPicPr>
          <p:cNvPr id="13" name="Picture 1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5791200"/>
            <a:ext cx="906956" cy="844407"/>
          </a:xfrm>
          <a:prstGeom prst="rect">
            <a:avLst/>
          </a:prstGeom>
        </p:spPr>
      </p:pic>
      <p:pic>
        <p:nvPicPr>
          <p:cNvPr id="1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5844" y="5797407"/>
            <a:ext cx="906956" cy="844407"/>
          </a:xfrm>
          <a:prstGeom prst="rect">
            <a:avLst/>
          </a:prstGeom>
        </p:spPr>
      </p:pic>
      <p:pic>
        <p:nvPicPr>
          <p:cNvPr id="15" name="Picture 1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4444" y="5797407"/>
            <a:ext cx="906956" cy="844407"/>
          </a:xfrm>
          <a:prstGeom prst="rect">
            <a:avLst/>
          </a:prstGeom>
        </p:spPr>
      </p:pic>
      <p:pic>
        <p:nvPicPr>
          <p:cNvPr id="1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5791200"/>
            <a:ext cx="906956" cy="844407"/>
          </a:xfrm>
          <a:prstGeom prst="rect">
            <a:avLst/>
          </a:prstGeom>
        </p:spPr>
      </p:pic>
      <p:pic>
        <p:nvPicPr>
          <p:cNvPr id="17" name="Picture 1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791200"/>
            <a:ext cx="906956" cy="844407"/>
          </a:xfrm>
          <a:prstGeom prst="rect">
            <a:avLst/>
          </a:prstGeom>
        </p:spPr>
      </p:pic>
      <p:pic>
        <p:nvPicPr>
          <p:cNvPr id="1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244" y="5797407"/>
            <a:ext cx="906956" cy="844407"/>
          </a:xfrm>
          <a:prstGeom prst="rect">
            <a:avLst/>
          </a:prstGeom>
        </p:spPr>
      </p:pic>
      <p:pic>
        <p:nvPicPr>
          <p:cNvPr id="19" name="Picture 1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8844" y="5797407"/>
            <a:ext cx="906956" cy="844407"/>
          </a:xfrm>
          <a:prstGeom prst="rect">
            <a:avLst/>
          </a:prstGeom>
        </p:spPr>
      </p:pic>
      <p:pic>
        <p:nvPicPr>
          <p:cNvPr id="2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797407"/>
            <a:ext cx="906956" cy="844407"/>
          </a:xfrm>
          <a:prstGeom prst="rect">
            <a:avLst/>
          </a:prstGeom>
        </p:spPr>
      </p:pic>
      <p:pic>
        <p:nvPicPr>
          <p:cNvPr id="21" name="Picture 2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5797407"/>
            <a:ext cx="906956" cy="844407"/>
          </a:xfrm>
          <a:prstGeom prst="rect">
            <a:avLst/>
          </a:prstGeom>
        </p:spPr>
      </p:pic>
      <p:pic>
        <p:nvPicPr>
          <p:cNvPr id="2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4644" y="5803614"/>
            <a:ext cx="906956" cy="844407"/>
          </a:xfrm>
          <a:prstGeom prst="rect">
            <a:avLst/>
          </a:prstGeom>
        </p:spPr>
      </p:pic>
      <p:pic>
        <p:nvPicPr>
          <p:cNvPr id="23" name="Picture 2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3244" y="5803614"/>
            <a:ext cx="906956" cy="844407"/>
          </a:xfrm>
          <a:prstGeom prst="rect">
            <a:avLst/>
          </a:prstGeom>
        </p:spPr>
      </p:pic>
      <p:pic>
        <p:nvPicPr>
          <p:cNvPr id="2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797407"/>
            <a:ext cx="906956" cy="844407"/>
          </a:xfrm>
          <a:prstGeom prst="rect">
            <a:avLst/>
          </a:prstGeom>
        </p:spPr>
      </p:pic>
      <p:pic>
        <p:nvPicPr>
          <p:cNvPr id="25" name="Picture 2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797407"/>
            <a:ext cx="906956" cy="844407"/>
          </a:xfrm>
          <a:prstGeom prst="rect">
            <a:avLst/>
          </a:prstGeom>
        </p:spPr>
      </p:pic>
      <p:pic>
        <p:nvPicPr>
          <p:cNvPr id="2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044" y="5803614"/>
            <a:ext cx="906956" cy="844407"/>
          </a:xfrm>
          <a:prstGeom prst="rect">
            <a:avLst/>
          </a:prstGeom>
        </p:spPr>
      </p:pic>
      <p:pic>
        <p:nvPicPr>
          <p:cNvPr id="27" name="Picture 2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7644" y="5803614"/>
            <a:ext cx="906956" cy="844407"/>
          </a:xfrm>
          <a:prstGeom prst="rect">
            <a:avLst/>
          </a:prstGeom>
        </p:spPr>
      </p:pic>
      <p:pic>
        <p:nvPicPr>
          <p:cNvPr id="2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5791200"/>
            <a:ext cx="906956" cy="844407"/>
          </a:xfrm>
          <a:prstGeom prst="rect">
            <a:avLst/>
          </a:prstGeom>
        </p:spPr>
      </p:pic>
      <p:pic>
        <p:nvPicPr>
          <p:cNvPr id="29" name="Picture 2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5791200"/>
            <a:ext cx="906956" cy="844407"/>
          </a:xfrm>
          <a:prstGeom prst="rect">
            <a:avLst/>
          </a:prstGeom>
        </p:spPr>
      </p:pic>
      <p:pic>
        <p:nvPicPr>
          <p:cNvPr id="30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3444" y="5797407"/>
            <a:ext cx="906956" cy="844407"/>
          </a:xfrm>
          <a:prstGeom prst="rect">
            <a:avLst/>
          </a:prstGeom>
        </p:spPr>
      </p:pic>
      <p:pic>
        <p:nvPicPr>
          <p:cNvPr id="31" name="Picture 30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2044" y="5797407"/>
            <a:ext cx="906956" cy="844407"/>
          </a:xfrm>
          <a:prstGeom prst="rect">
            <a:avLst/>
          </a:prstGeom>
        </p:spPr>
      </p:pic>
      <p:pic>
        <p:nvPicPr>
          <p:cNvPr id="32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797407"/>
            <a:ext cx="906956" cy="844407"/>
          </a:xfrm>
          <a:prstGeom prst="rect">
            <a:avLst/>
          </a:prstGeom>
        </p:spPr>
      </p:pic>
      <p:pic>
        <p:nvPicPr>
          <p:cNvPr id="33" name="Picture 32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797407"/>
            <a:ext cx="906956" cy="844407"/>
          </a:xfrm>
          <a:prstGeom prst="rect">
            <a:avLst/>
          </a:prstGeom>
        </p:spPr>
      </p:pic>
      <p:pic>
        <p:nvPicPr>
          <p:cNvPr id="34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7844" y="5803614"/>
            <a:ext cx="906956" cy="844407"/>
          </a:xfrm>
          <a:prstGeom prst="rect">
            <a:avLst/>
          </a:prstGeom>
        </p:spPr>
      </p:pic>
      <p:pic>
        <p:nvPicPr>
          <p:cNvPr id="35" name="Picture 34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6444" y="5803614"/>
            <a:ext cx="906956" cy="844407"/>
          </a:xfrm>
          <a:prstGeom prst="rect">
            <a:avLst/>
          </a:prstGeom>
        </p:spPr>
      </p:pic>
      <p:pic>
        <p:nvPicPr>
          <p:cNvPr id="36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5797407"/>
            <a:ext cx="906956" cy="844407"/>
          </a:xfrm>
          <a:prstGeom prst="rect">
            <a:avLst/>
          </a:prstGeom>
        </p:spPr>
      </p:pic>
      <p:pic>
        <p:nvPicPr>
          <p:cNvPr id="37" name="Picture 36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797407"/>
            <a:ext cx="906956" cy="844407"/>
          </a:xfrm>
          <a:prstGeom prst="rect">
            <a:avLst/>
          </a:prstGeom>
        </p:spPr>
      </p:pic>
      <p:pic>
        <p:nvPicPr>
          <p:cNvPr id="38" name="topleft1" descr="ballot-toplef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244" y="5803614"/>
            <a:ext cx="906956" cy="844407"/>
          </a:xfrm>
          <a:prstGeom prst="rect">
            <a:avLst/>
          </a:prstGeom>
        </p:spPr>
      </p:pic>
      <p:pic>
        <p:nvPicPr>
          <p:cNvPr id="39" name="Picture 38" descr="ballot-bottomlef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0844" y="5803614"/>
            <a:ext cx="906956" cy="844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 semi-honest version of the protocol</a:t>
            </a:r>
            <a:endParaRPr lang="en-US" sz="3200" dirty="0" smtClean="0"/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protocol works in the malicious model</a:t>
            </a:r>
            <a:endParaRPr lang="en-US" dirty="0" smtClean="0"/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use a clock analogy for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homomorphic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commitment and encryption</a:t>
            </a:r>
          </a:p>
        </p:txBody>
      </p:sp>
      <p:pic>
        <p:nvPicPr>
          <p:cNvPr id="12" name="blue-clock" descr="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336466"/>
            <a:ext cx="2064334" cy="2064334"/>
          </a:xfrm>
          <a:prstGeom prst="rect">
            <a:avLst/>
          </a:prstGeom>
        </p:spPr>
      </p:pic>
      <p:grpSp>
        <p:nvGrpSpPr>
          <p:cNvPr id="3" name="blue-clock-hand"/>
          <p:cNvGrpSpPr/>
          <p:nvPr/>
        </p:nvGrpSpPr>
        <p:grpSpPr>
          <a:xfrm rot="16200000">
            <a:off x="2362200" y="4488866"/>
            <a:ext cx="119140" cy="1727200"/>
            <a:chOff x="3863340" y="2590800"/>
            <a:chExt cx="119140" cy="1727200"/>
          </a:xfrm>
        </p:grpSpPr>
        <p:sp>
          <p:nvSpPr>
            <p:cNvPr id="26" name="Rectangle 25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lock-ha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28" name="green-clock" descr="clock-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412666"/>
            <a:ext cx="1988134" cy="1988134"/>
          </a:xfrm>
          <a:prstGeom prst="rect">
            <a:avLst/>
          </a:prstGeom>
        </p:spPr>
      </p:pic>
      <p:grpSp>
        <p:nvGrpSpPr>
          <p:cNvPr id="4" name="green-clock-hand"/>
          <p:cNvGrpSpPr/>
          <p:nvPr/>
        </p:nvGrpSpPr>
        <p:grpSpPr>
          <a:xfrm rot="7200000">
            <a:off x="6705600" y="4565066"/>
            <a:ext cx="119140" cy="1727200"/>
            <a:chOff x="3863340" y="2590800"/>
            <a:chExt cx="119140" cy="1727200"/>
          </a:xfrm>
        </p:grpSpPr>
        <p:sp>
          <p:nvSpPr>
            <p:cNvPr id="30" name="Rectangle 29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clock-ha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32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for Cryptographic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 don’t just name the winner</a:t>
            </a:r>
            <a:br>
              <a:rPr lang="en-US" dirty="0" smtClean="0"/>
            </a:br>
            <a:r>
              <a:rPr lang="en-US" dirty="0" smtClean="0"/>
              <a:t>must convince the loser they lost!</a:t>
            </a:r>
          </a:p>
          <a:p>
            <a:r>
              <a:rPr lang="en-US" dirty="0" smtClean="0"/>
              <a:t>Elections need to be </a:t>
            </a:r>
            <a:r>
              <a:rPr lang="en-US" b="1" i="1" dirty="0" smtClean="0"/>
              <a:t>verifiable</a:t>
            </a:r>
          </a:p>
          <a:p>
            <a:r>
              <a:rPr lang="en-US" dirty="0" smtClean="0"/>
              <a:t>Counting in public:</a:t>
            </a:r>
          </a:p>
          <a:p>
            <a:pPr lvl="1"/>
            <a:r>
              <a:rPr lang="en-US" dirty="0" smtClean="0"/>
              <a:t>Completely verifiable</a:t>
            </a:r>
          </a:p>
          <a:p>
            <a:pPr lvl="1"/>
            <a:r>
              <a:rPr lang="en-US" dirty="0" smtClean="0"/>
              <a:t>But no vote privacy</a:t>
            </a:r>
          </a:p>
          <a:p>
            <a:r>
              <a:rPr lang="en-US" dirty="0" smtClean="0"/>
              <a:t>Using  cryptography ,</a:t>
            </a:r>
            <a:br>
              <a:rPr lang="en-US" dirty="0" smtClean="0"/>
            </a:br>
            <a:r>
              <a:rPr lang="en-US" dirty="0" smtClean="0"/>
              <a:t> we can get both!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20" name="angel"/>
          <p:cNvGrpSpPr/>
          <p:nvPr/>
        </p:nvGrpSpPr>
        <p:grpSpPr>
          <a:xfrm flipH="1">
            <a:off x="6324600" y="1889126"/>
            <a:ext cx="2593468" cy="4968873"/>
            <a:chOff x="1770063" y="2430463"/>
            <a:chExt cx="2832101" cy="5426072"/>
          </a:xfrm>
        </p:grpSpPr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3092450" y="2840037"/>
              <a:ext cx="998538" cy="920750"/>
            </a:xfrm>
            <a:custGeom>
              <a:avLst/>
              <a:gdLst/>
              <a:ahLst/>
              <a:cxnLst>
                <a:cxn ang="0">
                  <a:pos x="623" y="188"/>
                </a:cxn>
                <a:cxn ang="0">
                  <a:pos x="553" y="118"/>
                </a:cxn>
                <a:cxn ang="0">
                  <a:pos x="553" y="118"/>
                </a:cxn>
                <a:cxn ang="0">
                  <a:pos x="532" y="70"/>
                </a:cxn>
                <a:cxn ang="0">
                  <a:pos x="473" y="48"/>
                </a:cxn>
                <a:cxn ang="0">
                  <a:pos x="424" y="64"/>
                </a:cxn>
                <a:cxn ang="0">
                  <a:pos x="365" y="5"/>
                </a:cxn>
                <a:cxn ang="0">
                  <a:pos x="311" y="5"/>
                </a:cxn>
                <a:cxn ang="0">
                  <a:pos x="252" y="54"/>
                </a:cxn>
                <a:cxn ang="0">
                  <a:pos x="226" y="32"/>
                </a:cxn>
                <a:cxn ang="0">
                  <a:pos x="193" y="27"/>
                </a:cxn>
                <a:cxn ang="0">
                  <a:pos x="123" y="64"/>
                </a:cxn>
                <a:cxn ang="0">
                  <a:pos x="102" y="91"/>
                </a:cxn>
                <a:cxn ang="0">
                  <a:pos x="48" y="113"/>
                </a:cxn>
                <a:cxn ang="0">
                  <a:pos x="21" y="166"/>
                </a:cxn>
                <a:cxn ang="0">
                  <a:pos x="43" y="215"/>
                </a:cxn>
                <a:cxn ang="0">
                  <a:pos x="16" y="236"/>
                </a:cxn>
                <a:cxn ang="0">
                  <a:pos x="0" y="274"/>
                </a:cxn>
                <a:cxn ang="0">
                  <a:pos x="27" y="328"/>
                </a:cxn>
                <a:cxn ang="0">
                  <a:pos x="32" y="355"/>
                </a:cxn>
                <a:cxn ang="0">
                  <a:pos x="37" y="387"/>
                </a:cxn>
                <a:cxn ang="0">
                  <a:pos x="32" y="414"/>
                </a:cxn>
                <a:cxn ang="0">
                  <a:pos x="27" y="441"/>
                </a:cxn>
                <a:cxn ang="0">
                  <a:pos x="59" y="484"/>
                </a:cxn>
                <a:cxn ang="0">
                  <a:pos x="75" y="510"/>
                </a:cxn>
                <a:cxn ang="0">
                  <a:pos x="97" y="559"/>
                </a:cxn>
                <a:cxn ang="0">
                  <a:pos x="150" y="580"/>
                </a:cxn>
                <a:cxn ang="0">
                  <a:pos x="220" y="537"/>
                </a:cxn>
                <a:cxn ang="0">
                  <a:pos x="220" y="484"/>
                </a:cxn>
                <a:cxn ang="0">
                  <a:pos x="150" y="441"/>
                </a:cxn>
                <a:cxn ang="0">
                  <a:pos x="134" y="441"/>
                </a:cxn>
                <a:cxn ang="0">
                  <a:pos x="129" y="424"/>
                </a:cxn>
                <a:cxn ang="0">
                  <a:pos x="102" y="398"/>
                </a:cxn>
                <a:cxn ang="0">
                  <a:pos x="123" y="365"/>
                </a:cxn>
                <a:cxn ang="0">
                  <a:pos x="107" y="338"/>
                </a:cxn>
                <a:cxn ang="0">
                  <a:pos x="140" y="306"/>
                </a:cxn>
                <a:cxn ang="0">
                  <a:pos x="177" y="333"/>
                </a:cxn>
                <a:cxn ang="0">
                  <a:pos x="226" y="344"/>
                </a:cxn>
                <a:cxn ang="0">
                  <a:pos x="290" y="322"/>
                </a:cxn>
                <a:cxn ang="0">
                  <a:pos x="333" y="279"/>
                </a:cxn>
                <a:cxn ang="0">
                  <a:pos x="344" y="236"/>
                </a:cxn>
                <a:cxn ang="0">
                  <a:pos x="349" y="226"/>
                </a:cxn>
                <a:cxn ang="0">
                  <a:pos x="371" y="231"/>
                </a:cxn>
                <a:cxn ang="0">
                  <a:pos x="392" y="247"/>
                </a:cxn>
                <a:cxn ang="0">
                  <a:pos x="435" y="295"/>
                </a:cxn>
                <a:cxn ang="0">
                  <a:pos x="457" y="328"/>
                </a:cxn>
                <a:cxn ang="0">
                  <a:pos x="462" y="376"/>
                </a:cxn>
                <a:cxn ang="0">
                  <a:pos x="532" y="424"/>
                </a:cxn>
                <a:cxn ang="0">
                  <a:pos x="586" y="403"/>
                </a:cxn>
                <a:cxn ang="0">
                  <a:pos x="607" y="349"/>
                </a:cxn>
                <a:cxn ang="0">
                  <a:pos x="612" y="317"/>
                </a:cxn>
                <a:cxn ang="0">
                  <a:pos x="623" y="285"/>
                </a:cxn>
                <a:cxn ang="0">
                  <a:pos x="629" y="242"/>
                </a:cxn>
              </a:cxnLst>
              <a:rect l="0" t="0" r="r" b="b"/>
              <a:pathLst>
                <a:path w="629" h="580">
                  <a:moveTo>
                    <a:pt x="629" y="220"/>
                  </a:moveTo>
                  <a:lnTo>
                    <a:pt x="629" y="220"/>
                  </a:lnTo>
                  <a:lnTo>
                    <a:pt x="623" y="188"/>
                  </a:lnTo>
                  <a:lnTo>
                    <a:pt x="607" y="161"/>
                  </a:lnTo>
                  <a:lnTo>
                    <a:pt x="586" y="134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02"/>
                  </a:lnTo>
                  <a:lnTo>
                    <a:pt x="548" y="91"/>
                  </a:lnTo>
                  <a:lnTo>
                    <a:pt x="532" y="70"/>
                  </a:lnTo>
                  <a:lnTo>
                    <a:pt x="505" y="54"/>
                  </a:lnTo>
                  <a:lnTo>
                    <a:pt x="473" y="48"/>
                  </a:lnTo>
                  <a:lnTo>
                    <a:pt x="473" y="48"/>
                  </a:lnTo>
                  <a:lnTo>
                    <a:pt x="446" y="54"/>
                  </a:lnTo>
                  <a:lnTo>
                    <a:pt x="424" y="64"/>
                  </a:lnTo>
                  <a:lnTo>
                    <a:pt x="424" y="64"/>
                  </a:lnTo>
                  <a:lnTo>
                    <a:pt x="414" y="37"/>
                  </a:lnTo>
                  <a:lnTo>
                    <a:pt x="392" y="16"/>
                  </a:lnTo>
                  <a:lnTo>
                    <a:pt x="365" y="5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11" y="5"/>
                  </a:lnTo>
                  <a:lnTo>
                    <a:pt x="285" y="16"/>
                  </a:lnTo>
                  <a:lnTo>
                    <a:pt x="268" y="32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42" y="43"/>
                  </a:lnTo>
                  <a:lnTo>
                    <a:pt x="226" y="32"/>
                  </a:lnTo>
                  <a:lnTo>
                    <a:pt x="209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66" y="32"/>
                  </a:lnTo>
                  <a:lnTo>
                    <a:pt x="145" y="48"/>
                  </a:lnTo>
                  <a:lnTo>
                    <a:pt x="123" y="64"/>
                  </a:lnTo>
                  <a:lnTo>
                    <a:pt x="118" y="91"/>
                  </a:lnTo>
                  <a:lnTo>
                    <a:pt x="118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70" y="97"/>
                  </a:lnTo>
                  <a:lnTo>
                    <a:pt x="48" y="113"/>
                  </a:lnTo>
                  <a:lnTo>
                    <a:pt x="27" y="134"/>
                  </a:lnTo>
                  <a:lnTo>
                    <a:pt x="27" y="150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7" y="193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27" y="226"/>
                  </a:lnTo>
                  <a:lnTo>
                    <a:pt x="16" y="236"/>
                  </a:lnTo>
                  <a:lnTo>
                    <a:pt x="5" y="258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5" y="295"/>
                  </a:lnTo>
                  <a:lnTo>
                    <a:pt x="16" y="317"/>
                  </a:lnTo>
                  <a:lnTo>
                    <a:pt x="27" y="328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32" y="355"/>
                  </a:lnTo>
                  <a:lnTo>
                    <a:pt x="32" y="365"/>
                  </a:lnTo>
                  <a:lnTo>
                    <a:pt x="32" y="365"/>
                  </a:lnTo>
                  <a:lnTo>
                    <a:pt x="37" y="387"/>
                  </a:lnTo>
                  <a:lnTo>
                    <a:pt x="54" y="398"/>
                  </a:lnTo>
                  <a:lnTo>
                    <a:pt x="54" y="398"/>
                  </a:lnTo>
                  <a:lnTo>
                    <a:pt x="32" y="414"/>
                  </a:lnTo>
                  <a:lnTo>
                    <a:pt x="32" y="424"/>
                  </a:lnTo>
                  <a:lnTo>
                    <a:pt x="27" y="441"/>
                  </a:lnTo>
                  <a:lnTo>
                    <a:pt x="27" y="441"/>
                  </a:lnTo>
                  <a:lnTo>
                    <a:pt x="32" y="457"/>
                  </a:lnTo>
                  <a:lnTo>
                    <a:pt x="43" y="473"/>
                  </a:lnTo>
                  <a:lnTo>
                    <a:pt x="59" y="484"/>
                  </a:lnTo>
                  <a:lnTo>
                    <a:pt x="75" y="489"/>
                  </a:lnTo>
                  <a:lnTo>
                    <a:pt x="75" y="489"/>
                  </a:lnTo>
                  <a:lnTo>
                    <a:pt x="75" y="510"/>
                  </a:lnTo>
                  <a:lnTo>
                    <a:pt x="75" y="510"/>
                  </a:lnTo>
                  <a:lnTo>
                    <a:pt x="80" y="537"/>
                  </a:lnTo>
                  <a:lnTo>
                    <a:pt x="97" y="559"/>
                  </a:lnTo>
                  <a:lnTo>
                    <a:pt x="118" y="575"/>
                  </a:lnTo>
                  <a:lnTo>
                    <a:pt x="150" y="580"/>
                  </a:lnTo>
                  <a:lnTo>
                    <a:pt x="150" y="580"/>
                  </a:lnTo>
                  <a:lnTo>
                    <a:pt x="177" y="575"/>
                  </a:lnTo>
                  <a:lnTo>
                    <a:pt x="204" y="559"/>
                  </a:lnTo>
                  <a:lnTo>
                    <a:pt x="220" y="537"/>
                  </a:lnTo>
                  <a:lnTo>
                    <a:pt x="226" y="510"/>
                  </a:lnTo>
                  <a:lnTo>
                    <a:pt x="226" y="510"/>
                  </a:lnTo>
                  <a:lnTo>
                    <a:pt x="220" y="484"/>
                  </a:lnTo>
                  <a:lnTo>
                    <a:pt x="204" y="457"/>
                  </a:lnTo>
                  <a:lnTo>
                    <a:pt x="177" y="446"/>
                  </a:lnTo>
                  <a:lnTo>
                    <a:pt x="150" y="441"/>
                  </a:lnTo>
                  <a:lnTo>
                    <a:pt x="150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29" y="424"/>
                  </a:lnTo>
                  <a:lnTo>
                    <a:pt x="123" y="414"/>
                  </a:lnTo>
                  <a:lnTo>
                    <a:pt x="118" y="403"/>
                  </a:lnTo>
                  <a:lnTo>
                    <a:pt x="102" y="398"/>
                  </a:lnTo>
                  <a:lnTo>
                    <a:pt x="102" y="398"/>
                  </a:lnTo>
                  <a:lnTo>
                    <a:pt x="118" y="381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18" y="355"/>
                  </a:lnTo>
                  <a:lnTo>
                    <a:pt x="107" y="338"/>
                  </a:lnTo>
                  <a:lnTo>
                    <a:pt x="107" y="338"/>
                  </a:lnTo>
                  <a:lnTo>
                    <a:pt x="129" y="328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61" y="322"/>
                  </a:lnTo>
                  <a:lnTo>
                    <a:pt x="177" y="333"/>
                  </a:lnTo>
                  <a:lnTo>
                    <a:pt x="204" y="338"/>
                  </a:lnTo>
                  <a:lnTo>
                    <a:pt x="226" y="344"/>
                  </a:lnTo>
                  <a:lnTo>
                    <a:pt x="226" y="344"/>
                  </a:lnTo>
                  <a:lnTo>
                    <a:pt x="247" y="338"/>
                  </a:lnTo>
                  <a:lnTo>
                    <a:pt x="268" y="333"/>
                  </a:lnTo>
                  <a:lnTo>
                    <a:pt x="290" y="322"/>
                  </a:lnTo>
                  <a:lnTo>
                    <a:pt x="306" y="312"/>
                  </a:lnTo>
                  <a:lnTo>
                    <a:pt x="322" y="295"/>
                  </a:lnTo>
                  <a:lnTo>
                    <a:pt x="333" y="279"/>
                  </a:lnTo>
                  <a:lnTo>
                    <a:pt x="338" y="258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26"/>
                  </a:lnTo>
                  <a:lnTo>
                    <a:pt x="365" y="226"/>
                  </a:lnTo>
                  <a:lnTo>
                    <a:pt x="365" y="226"/>
                  </a:lnTo>
                  <a:lnTo>
                    <a:pt x="371" y="231"/>
                  </a:lnTo>
                  <a:lnTo>
                    <a:pt x="376" y="236"/>
                  </a:lnTo>
                  <a:lnTo>
                    <a:pt x="387" y="247"/>
                  </a:lnTo>
                  <a:lnTo>
                    <a:pt x="392" y="247"/>
                  </a:lnTo>
                  <a:lnTo>
                    <a:pt x="392" y="247"/>
                  </a:lnTo>
                  <a:lnTo>
                    <a:pt x="414" y="274"/>
                  </a:lnTo>
                  <a:lnTo>
                    <a:pt x="435" y="295"/>
                  </a:lnTo>
                  <a:lnTo>
                    <a:pt x="462" y="317"/>
                  </a:lnTo>
                  <a:lnTo>
                    <a:pt x="462" y="317"/>
                  </a:lnTo>
                  <a:lnTo>
                    <a:pt x="457" y="328"/>
                  </a:lnTo>
                  <a:lnTo>
                    <a:pt x="457" y="349"/>
                  </a:lnTo>
                  <a:lnTo>
                    <a:pt x="457" y="349"/>
                  </a:lnTo>
                  <a:lnTo>
                    <a:pt x="462" y="376"/>
                  </a:lnTo>
                  <a:lnTo>
                    <a:pt x="478" y="403"/>
                  </a:lnTo>
                  <a:lnTo>
                    <a:pt x="500" y="419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59" y="419"/>
                  </a:lnTo>
                  <a:lnTo>
                    <a:pt x="586" y="403"/>
                  </a:lnTo>
                  <a:lnTo>
                    <a:pt x="602" y="376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12" y="317"/>
                  </a:lnTo>
                  <a:lnTo>
                    <a:pt x="618" y="306"/>
                  </a:lnTo>
                  <a:lnTo>
                    <a:pt x="623" y="285"/>
                  </a:lnTo>
                  <a:lnTo>
                    <a:pt x="623" y="285"/>
                  </a:lnTo>
                  <a:lnTo>
                    <a:pt x="618" y="263"/>
                  </a:lnTo>
                  <a:lnTo>
                    <a:pt x="618" y="263"/>
                  </a:lnTo>
                  <a:lnTo>
                    <a:pt x="629" y="242"/>
                  </a:lnTo>
                  <a:lnTo>
                    <a:pt x="629" y="220"/>
                  </a:lnTo>
                  <a:lnTo>
                    <a:pt x="629" y="220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3211514" y="3138487"/>
              <a:ext cx="742950" cy="895350"/>
            </a:xfrm>
            <a:custGeom>
              <a:avLst/>
              <a:gdLst/>
              <a:ahLst/>
              <a:cxnLst>
                <a:cxn ang="0">
                  <a:pos x="183" y="16"/>
                </a:cxn>
                <a:cxn ang="0">
                  <a:pos x="183" y="32"/>
                </a:cxn>
                <a:cxn ang="0">
                  <a:pos x="172" y="38"/>
                </a:cxn>
                <a:cxn ang="0">
                  <a:pos x="129" y="97"/>
                </a:cxn>
                <a:cxn ang="0">
                  <a:pos x="108" y="113"/>
                </a:cxn>
                <a:cxn ang="0">
                  <a:pos x="81" y="118"/>
                </a:cxn>
                <a:cxn ang="0">
                  <a:pos x="65" y="124"/>
                </a:cxn>
                <a:cxn ang="0">
                  <a:pos x="48" y="129"/>
                </a:cxn>
                <a:cxn ang="0">
                  <a:pos x="43" y="140"/>
                </a:cxn>
                <a:cxn ang="0">
                  <a:pos x="43" y="156"/>
                </a:cxn>
                <a:cxn ang="0">
                  <a:pos x="32" y="161"/>
                </a:cxn>
                <a:cxn ang="0">
                  <a:pos x="11" y="156"/>
                </a:cxn>
                <a:cxn ang="0">
                  <a:pos x="0" y="215"/>
                </a:cxn>
                <a:cxn ang="0">
                  <a:pos x="11" y="253"/>
                </a:cxn>
                <a:cxn ang="0">
                  <a:pos x="22" y="263"/>
                </a:cxn>
                <a:cxn ang="0">
                  <a:pos x="54" y="279"/>
                </a:cxn>
                <a:cxn ang="0">
                  <a:pos x="81" y="306"/>
                </a:cxn>
                <a:cxn ang="0">
                  <a:pos x="86" y="339"/>
                </a:cxn>
                <a:cxn ang="0">
                  <a:pos x="86" y="376"/>
                </a:cxn>
                <a:cxn ang="0">
                  <a:pos x="75" y="451"/>
                </a:cxn>
                <a:cxn ang="0">
                  <a:pos x="59" y="478"/>
                </a:cxn>
                <a:cxn ang="0">
                  <a:pos x="48" y="505"/>
                </a:cxn>
                <a:cxn ang="0">
                  <a:pos x="86" y="532"/>
                </a:cxn>
                <a:cxn ang="0">
                  <a:pos x="129" y="559"/>
                </a:cxn>
                <a:cxn ang="0">
                  <a:pos x="172" y="564"/>
                </a:cxn>
                <a:cxn ang="0">
                  <a:pos x="210" y="564"/>
                </a:cxn>
                <a:cxn ang="0">
                  <a:pos x="220" y="559"/>
                </a:cxn>
                <a:cxn ang="0">
                  <a:pos x="242" y="521"/>
                </a:cxn>
                <a:cxn ang="0">
                  <a:pos x="247" y="462"/>
                </a:cxn>
                <a:cxn ang="0">
                  <a:pos x="274" y="478"/>
                </a:cxn>
                <a:cxn ang="0">
                  <a:pos x="306" y="478"/>
                </a:cxn>
                <a:cxn ang="0">
                  <a:pos x="312" y="473"/>
                </a:cxn>
                <a:cxn ang="0">
                  <a:pos x="312" y="468"/>
                </a:cxn>
                <a:cxn ang="0">
                  <a:pos x="339" y="468"/>
                </a:cxn>
                <a:cxn ang="0">
                  <a:pos x="355" y="462"/>
                </a:cxn>
                <a:cxn ang="0">
                  <a:pos x="387" y="430"/>
                </a:cxn>
                <a:cxn ang="0">
                  <a:pos x="408" y="414"/>
                </a:cxn>
                <a:cxn ang="0">
                  <a:pos x="446" y="398"/>
                </a:cxn>
                <a:cxn ang="0">
                  <a:pos x="457" y="376"/>
                </a:cxn>
                <a:cxn ang="0">
                  <a:pos x="468" y="322"/>
                </a:cxn>
                <a:cxn ang="0">
                  <a:pos x="468" y="290"/>
                </a:cxn>
                <a:cxn ang="0">
                  <a:pos x="457" y="231"/>
                </a:cxn>
                <a:cxn ang="0">
                  <a:pos x="457" y="204"/>
                </a:cxn>
                <a:cxn ang="0">
                  <a:pos x="462" y="113"/>
                </a:cxn>
                <a:cxn ang="0">
                  <a:pos x="462" y="91"/>
                </a:cxn>
                <a:cxn ang="0">
                  <a:pos x="446" y="70"/>
                </a:cxn>
                <a:cxn ang="0">
                  <a:pos x="403" y="64"/>
                </a:cxn>
                <a:cxn ang="0">
                  <a:pos x="365" y="48"/>
                </a:cxn>
                <a:cxn ang="0">
                  <a:pos x="360" y="43"/>
                </a:cxn>
                <a:cxn ang="0">
                  <a:pos x="355" y="54"/>
                </a:cxn>
                <a:cxn ang="0">
                  <a:pos x="344" y="70"/>
                </a:cxn>
                <a:cxn ang="0">
                  <a:pos x="339" y="70"/>
                </a:cxn>
                <a:cxn ang="0">
                  <a:pos x="306" y="54"/>
                </a:cxn>
                <a:cxn ang="0">
                  <a:pos x="258" y="11"/>
                </a:cxn>
                <a:cxn ang="0">
                  <a:pos x="236" y="0"/>
                </a:cxn>
                <a:cxn ang="0">
                  <a:pos x="215" y="5"/>
                </a:cxn>
                <a:cxn ang="0">
                  <a:pos x="204" y="21"/>
                </a:cxn>
              </a:cxnLst>
              <a:rect l="0" t="0" r="r" b="b"/>
              <a:pathLst>
                <a:path w="468" h="564">
                  <a:moveTo>
                    <a:pt x="183" y="16"/>
                  </a:moveTo>
                  <a:lnTo>
                    <a:pt x="183" y="16"/>
                  </a:lnTo>
                  <a:lnTo>
                    <a:pt x="183" y="27"/>
                  </a:lnTo>
                  <a:lnTo>
                    <a:pt x="183" y="32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51" y="70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08" y="113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70" y="124"/>
                  </a:lnTo>
                  <a:lnTo>
                    <a:pt x="65" y="124"/>
                  </a:lnTo>
                  <a:lnTo>
                    <a:pt x="54" y="124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3" y="140"/>
                  </a:lnTo>
                  <a:lnTo>
                    <a:pt x="43" y="145"/>
                  </a:lnTo>
                  <a:lnTo>
                    <a:pt x="43" y="156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0" y="215"/>
                  </a:lnTo>
                  <a:lnTo>
                    <a:pt x="5" y="242"/>
                  </a:lnTo>
                  <a:lnTo>
                    <a:pt x="11" y="253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38" y="274"/>
                  </a:lnTo>
                  <a:lnTo>
                    <a:pt x="54" y="279"/>
                  </a:lnTo>
                  <a:lnTo>
                    <a:pt x="70" y="290"/>
                  </a:lnTo>
                  <a:lnTo>
                    <a:pt x="81" y="306"/>
                  </a:lnTo>
                  <a:lnTo>
                    <a:pt x="81" y="306"/>
                  </a:lnTo>
                  <a:lnTo>
                    <a:pt x="86" y="339"/>
                  </a:lnTo>
                  <a:lnTo>
                    <a:pt x="86" y="376"/>
                  </a:lnTo>
                  <a:lnTo>
                    <a:pt x="86" y="376"/>
                  </a:lnTo>
                  <a:lnTo>
                    <a:pt x="86" y="414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9" y="478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70" y="516"/>
                  </a:lnTo>
                  <a:lnTo>
                    <a:pt x="86" y="532"/>
                  </a:lnTo>
                  <a:lnTo>
                    <a:pt x="108" y="548"/>
                  </a:lnTo>
                  <a:lnTo>
                    <a:pt x="129" y="559"/>
                  </a:lnTo>
                  <a:lnTo>
                    <a:pt x="129" y="559"/>
                  </a:lnTo>
                  <a:lnTo>
                    <a:pt x="172" y="564"/>
                  </a:lnTo>
                  <a:lnTo>
                    <a:pt x="193" y="564"/>
                  </a:lnTo>
                  <a:lnTo>
                    <a:pt x="210" y="564"/>
                  </a:lnTo>
                  <a:lnTo>
                    <a:pt x="210" y="564"/>
                  </a:lnTo>
                  <a:lnTo>
                    <a:pt x="220" y="559"/>
                  </a:lnTo>
                  <a:lnTo>
                    <a:pt x="231" y="548"/>
                  </a:lnTo>
                  <a:lnTo>
                    <a:pt x="242" y="521"/>
                  </a:lnTo>
                  <a:lnTo>
                    <a:pt x="247" y="489"/>
                  </a:lnTo>
                  <a:lnTo>
                    <a:pt x="247" y="462"/>
                  </a:lnTo>
                  <a:lnTo>
                    <a:pt x="247" y="462"/>
                  </a:lnTo>
                  <a:lnTo>
                    <a:pt x="274" y="478"/>
                  </a:lnTo>
                  <a:lnTo>
                    <a:pt x="290" y="484"/>
                  </a:lnTo>
                  <a:lnTo>
                    <a:pt x="306" y="478"/>
                  </a:lnTo>
                  <a:lnTo>
                    <a:pt x="306" y="478"/>
                  </a:lnTo>
                  <a:lnTo>
                    <a:pt x="312" y="473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28" y="468"/>
                  </a:lnTo>
                  <a:lnTo>
                    <a:pt x="339" y="468"/>
                  </a:lnTo>
                  <a:lnTo>
                    <a:pt x="339" y="468"/>
                  </a:lnTo>
                  <a:lnTo>
                    <a:pt x="355" y="462"/>
                  </a:lnTo>
                  <a:lnTo>
                    <a:pt x="365" y="451"/>
                  </a:lnTo>
                  <a:lnTo>
                    <a:pt x="387" y="430"/>
                  </a:lnTo>
                  <a:lnTo>
                    <a:pt x="387" y="430"/>
                  </a:lnTo>
                  <a:lnTo>
                    <a:pt x="408" y="414"/>
                  </a:lnTo>
                  <a:lnTo>
                    <a:pt x="425" y="408"/>
                  </a:lnTo>
                  <a:lnTo>
                    <a:pt x="446" y="398"/>
                  </a:lnTo>
                  <a:lnTo>
                    <a:pt x="457" y="376"/>
                  </a:lnTo>
                  <a:lnTo>
                    <a:pt x="457" y="376"/>
                  </a:lnTo>
                  <a:lnTo>
                    <a:pt x="462" y="349"/>
                  </a:lnTo>
                  <a:lnTo>
                    <a:pt x="468" y="322"/>
                  </a:lnTo>
                  <a:lnTo>
                    <a:pt x="468" y="322"/>
                  </a:lnTo>
                  <a:lnTo>
                    <a:pt x="468" y="290"/>
                  </a:lnTo>
                  <a:lnTo>
                    <a:pt x="462" y="263"/>
                  </a:lnTo>
                  <a:lnTo>
                    <a:pt x="457" y="231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62" y="161"/>
                  </a:lnTo>
                  <a:lnTo>
                    <a:pt x="462" y="113"/>
                  </a:lnTo>
                  <a:lnTo>
                    <a:pt x="462" y="113"/>
                  </a:lnTo>
                  <a:lnTo>
                    <a:pt x="462" y="91"/>
                  </a:lnTo>
                  <a:lnTo>
                    <a:pt x="451" y="81"/>
                  </a:lnTo>
                  <a:lnTo>
                    <a:pt x="446" y="70"/>
                  </a:lnTo>
                  <a:lnTo>
                    <a:pt x="435" y="70"/>
                  </a:lnTo>
                  <a:lnTo>
                    <a:pt x="403" y="64"/>
                  </a:lnTo>
                  <a:lnTo>
                    <a:pt x="387" y="59"/>
                  </a:lnTo>
                  <a:lnTo>
                    <a:pt x="365" y="48"/>
                  </a:lnTo>
                  <a:lnTo>
                    <a:pt x="365" y="48"/>
                  </a:lnTo>
                  <a:lnTo>
                    <a:pt x="360" y="43"/>
                  </a:lnTo>
                  <a:lnTo>
                    <a:pt x="355" y="48"/>
                  </a:lnTo>
                  <a:lnTo>
                    <a:pt x="355" y="54"/>
                  </a:lnTo>
                  <a:lnTo>
                    <a:pt x="349" y="64"/>
                  </a:lnTo>
                  <a:lnTo>
                    <a:pt x="344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22" y="64"/>
                  </a:lnTo>
                  <a:lnTo>
                    <a:pt x="306" y="54"/>
                  </a:lnTo>
                  <a:lnTo>
                    <a:pt x="279" y="32"/>
                  </a:lnTo>
                  <a:lnTo>
                    <a:pt x="258" y="11"/>
                  </a:lnTo>
                  <a:lnTo>
                    <a:pt x="247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5" y="5"/>
                  </a:lnTo>
                  <a:lnTo>
                    <a:pt x="210" y="5"/>
                  </a:lnTo>
                  <a:lnTo>
                    <a:pt x="204" y="21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3825876" y="3189287"/>
              <a:ext cx="776288" cy="1117600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38" y="425"/>
                </a:cxn>
                <a:cxn ang="0">
                  <a:pos x="86" y="333"/>
                </a:cxn>
                <a:cxn ang="0">
                  <a:pos x="140" y="280"/>
                </a:cxn>
                <a:cxn ang="0">
                  <a:pos x="161" y="269"/>
                </a:cxn>
                <a:cxn ang="0">
                  <a:pos x="269" y="210"/>
                </a:cxn>
                <a:cxn ang="0">
                  <a:pos x="382" y="129"/>
                </a:cxn>
                <a:cxn ang="0">
                  <a:pos x="446" y="59"/>
                </a:cxn>
                <a:cxn ang="0">
                  <a:pos x="457" y="22"/>
                </a:cxn>
                <a:cxn ang="0">
                  <a:pos x="451" y="0"/>
                </a:cxn>
                <a:cxn ang="0">
                  <a:pos x="478" y="54"/>
                </a:cxn>
                <a:cxn ang="0">
                  <a:pos x="484" y="108"/>
                </a:cxn>
                <a:cxn ang="0">
                  <a:pos x="462" y="156"/>
                </a:cxn>
                <a:cxn ang="0">
                  <a:pos x="473" y="167"/>
                </a:cxn>
                <a:cxn ang="0">
                  <a:pos x="489" y="188"/>
                </a:cxn>
                <a:cxn ang="0">
                  <a:pos x="484" y="231"/>
                </a:cxn>
                <a:cxn ang="0">
                  <a:pos x="435" y="301"/>
                </a:cxn>
                <a:cxn ang="0">
                  <a:pos x="435" y="312"/>
                </a:cxn>
                <a:cxn ang="0">
                  <a:pos x="425" y="344"/>
                </a:cxn>
                <a:cxn ang="0">
                  <a:pos x="392" y="382"/>
                </a:cxn>
                <a:cxn ang="0">
                  <a:pos x="322" y="409"/>
                </a:cxn>
                <a:cxn ang="0">
                  <a:pos x="274" y="419"/>
                </a:cxn>
                <a:cxn ang="0">
                  <a:pos x="279" y="419"/>
                </a:cxn>
                <a:cxn ang="0">
                  <a:pos x="322" y="414"/>
                </a:cxn>
                <a:cxn ang="0">
                  <a:pos x="322" y="452"/>
                </a:cxn>
                <a:cxn ang="0">
                  <a:pos x="312" y="489"/>
                </a:cxn>
                <a:cxn ang="0">
                  <a:pos x="274" y="522"/>
                </a:cxn>
                <a:cxn ang="0">
                  <a:pos x="274" y="543"/>
                </a:cxn>
                <a:cxn ang="0">
                  <a:pos x="269" y="581"/>
                </a:cxn>
                <a:cxn ang="0">
                  <a:pos x="236" y="624"/>
                </a:cxn>
                <a:cxn ang="0">
                  <a:pos x="161" y="651"/>
                </a:cxn>
                <a:cxn ang="0">
                  <a:pos x="59" y="688"/>
                </a:cxn>
              </a:cxnLst>
              <a:rect l="0" t="0" r="r" b="b"/>
              <a:pathLst>
                <a:path w="489" h="704">
                  <a:moveTo>
                    <a:pt x="0" y="538"/>
                  </a:moveTo>
                  <a:lnTo>
                    <a:pt x="0" y="538"/>
                  </a:lnTo>
                  <a:lnTo>
                    <a:pt x="11" y="500"/>
                  </a:lnTo>
                  <a:lnTo>
                    <a:pt x="38" y="425"/>
                  </a:lnTo>
                  <a:lnTo>
                    <a:pt x="59" y="376"/>
                  </a:lnTo>
                  <a:lnTo>
                    <a:pt x="86" y="333"/>
                  </a:lnTo>
                  <a:lnTo>
                    <a:pt x="124" y="296"/>
                  </a:lnTo>
                  <a:lnTo>
                    <a:pt x="140" y="280"/>
                  </a:lnTo>
                  <a:lnTo>
                    <a:pt x="161" y="269"/>
                  </a:lnTo>
                  <a:lnTo>
                    <a:pt x="161" y="269"/>
                  </a:lnTo>
                  <a:lnTo>
                    <a:pt x="215" y="237"/>
                  </a:lnTo>
                  <a:lnTo>
                    <a:pt x="269" y="210"/>
                  </a:lnTo>
                  <a:lnTo>
                    <a:pt x="328" y="172"/>
                  </a:lnTo>
                  <a:lnTo>
                    <a:pt x="382" y="129"/>
                  </a:lnTo>
                  <a:lnTo>
                    <a:pt x="430" y="81"/>
                  </a:lnTo>
                  <a:lnTo>
                    <a:pt x="446" y="59"/>
                  </a:lnTo>
                  <a:lnTo>
                    <a:pt x="457" y="43"/>
                  </a:lnTo>
                  <a:lnTo>
                    <a:pt x="457" y="2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62" y="16"/>
                  </a:lnTo>
                  <a:lnTo>
                    <a:pt x="478" y="54"/>
                  </a:lnTo>
                  <a:lnTo>
                    <a:pt x="484" y="81"/>
                  </a:lnTo>
                  <a:lnTo>
                    <a:pt x="484" y="108"/>
                  </a:lnTo>
                  <a:lnTo>
                    <a:pt x="478" y="129"/>
                  </a:lnTo>
                  <a:lnTo>
                    <a:pt x="462" y="156"/>
                  </a:lnTo>
                  <a:lnTo>
                    <a:pt x="462" y="156"/>
                  </a:lnTo>
                  <a:lnTo>
                    <a:pt x="473" y="167"/>
                  </a:lnTo>
                  <a:lnTo>
                    <a:pt x="478" y="178"/>
                  </a:lnTo>
                  <a:lnTo>
                    <a:pt x="489" y="188"/>
                  </a:lnTo>
                  <a:lnTo>
                    <a:pt x="489" y="210"/>
                  </a:lnTo>
                  <a:lnTo>
                    <a:pt x="484" y="231"/>
                  </a:lnTo>
                  <a:lnTo>
                    <a:pt x="468" y="264"/>
                  </a:lnTo>
                  <a:lnTo>
                    <a:pt x="435" y="301"/>
                  </a:lnTo>
                  <a:lnTo>
                    <a:pt x="435" y="301"/>
                  </a:lnTo>
                  <a:lnTo>
                    <a:pt x="435" y="312"/>
                  </a:lnTo>
                  <a:lnTo>
                    <a:pt x="430" y="328"/>
                  </a:lnTo>
                  <a:lnTo>
                    <a:pt x="425" y="344"/>
                  </a:lnTo>
                  <a:lnTo>
                    <a:pt x="408" y="366"/>
                  </a:lnTo>
                  <a:lnTo>
                    <a:pt x="392" y="382"/>
                  </a:lnTo>
                  <a:lnTo>
                    <a:pt x="360" y="398"/>
                  </a:lnTo>
                  <a:lnTo>
                    <a:pt x="322" y="409"/>
                  </a:lnTo>
                  <a:lnTo>
                    <a:pt x="322" y="409"/>
                  </a:lnTo>
                  <a:lnTo>
                    <a:pt x="274" y="419"/>
                  </a:lnTo>
                  <a:lnTo>
                    <a:pt x="269" y="419"/>
                  </a:lnTo>
                  <a:lnTo>
                    <a:pt x="279" y="419"/>
                  </a:lnTo>
                  <a:lnTo>
                    <a:pt x="322" y="414"/>
                  </a:lnTo>
                  <a:lnTo>
                    <a:pt x="322" y="414"/>
                  </a:lnTo>
                  <a:lnTo>
                    <a:pt x="322" y="425"/>
                  </a:lnTo>
                  <a:lnTo>
                    <a:pt x="322" y="452"/>
                  </a:lnTo>
                  <a:lnTo>
                    <a:pt x="322" y="468"/>
                  </a:lnTo>
                  <a:lnTo>
                    <a:pt x="312" y="489"/>
                  </a:lnTo>
                  <a:lnTo>
                    <a:pt x="296" y="505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4" y="543"/>
                  </a:lnTo>
                  <a:lnTo>
                    <a:pt x="274" y="559"/>
                  </a:lnTo>
                  <a:lnTo>
                    <a:pt x="269" y="581"/>
                  </a:lnTo>
                  <a:lnTo>
                    <a:pt x="258" y="602"/>
                  </a:lnTo>
                  <a:lnTo>
                    <a:pt x="236" y="624"/>
                  </a:lnTo>
                  <a:lnTo>
                    <a:pt x="204" y="640"/>
                  </a:lnTo>
                  <a:lnTo>
                    <a:pt x="161" y="651"/>
                  </a:lnTo>
                  <a:lnTo>
                    <a:pt x="102" y="704"/>
                  </a:lnTo>
                  <a:lnTo>
                    <a:pt x="59" y="68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2093914" y="3027361"/>
              <a:ext cx="1023938" cy="1382713"/>
            </a:xfrm>
            <a:custGeom>
              <a:avLst/>
              <a:gdLst/>
              <a:ahLst/>
              <a:cxnLst>
                <a:cxn ang="0">
                  <a:pos x="645" y="618"/>
                </a:cxn>
                <a:cxn ang="0">
                  <a:pos x="623" y="554"/>
                </a:cxn>
                <a:cxn ang="0">
                  <a:pos x="570" y="457"/>
                </a:cxn>
                <a:cxn ang="0">
                  <a:pos x="468" y="349"/>
                </a:cxn>
                <a:cxn ang="0">
                  <a:pos x="398" y="301"/>
                </a:cxn>
                <a:cxn ang="0">
                  <a:pos x="339" y="274"/>
                </a:cxn>
                <a:cxn ang="0">
                  <a:pos x="215" y="204"/>
                </a:cxn>
                <a:cxn ang="0">
                  <a:pos x="91" y="108"/>
                </a:cxn>
                <a:cxn ang="0">
                  <a:pos x="54" y="54"/>
                </a:cxn>
                <a:cxn ang="0">
                  <a:pos x="38" y="0"/>
                </a:cxn>
                <a:cxn ang="0">
                  <a:pos x="27" y="16"/>
                </a:cxn>
                <a:cxn ang="0">
                  <a:pos x="0" y="97"/>
                </a:cxn>
                <a:cxn ang="0">
                  <a:pos x="5" y="156"/>
                </a:cxn>
                <a:cxn ang="0">
                  <a:pos x="16" y="188"/>
                </a:cxn>
                <a:cxn ang="0">
                  <a:pos x="5" y="226"/>
                </a:cxn>
                <a:cxn ang="0">
                  <a:pos x="11" y="285"/>
                </a:cxn>
                <a:cxn ang="0">
                  <a:pos x="43" y="344"/>
                </a:cxn>
                <a:cxn ang="0">
                  <a:pos x="81" y="376"/>
                </a:cxn>
                <a:cxn ang="0">
                  <a:pos x="91" y="414"/>
                </a:cxn>
                <a:cxn ang="0">
                  <a:pos x="129" y="462"/>
                </a:cxn>
                <a:cxn ang="0">
                  <a:pos x="188" y="505"/>
                </a:cxn>
                <a:cxn ang="0">
                  <a:pos x="231" y="516"/>
                </a:cxn>
                <a:cxn ang="0">
                  <a:pos x="226" y="548"/>
                </a:cxn>
                <a:cxn ang="0">
                  <a:pos x="231" y="586"/>
                </a:cxn>
                <a:cxn ang="0">
                  <a:pos x="263" y="618"/>
                </a:cxn>
                <a:cxn ang="0">
                  <a:pos x="290" y="634"/>
                </a:cxn>
                <a:cxn ang="0">
                  <a:pos x="290" y="661"/>
                </a:cxn>
                <a:cxn ang="0">
                  <a:pos x="306" y="704"/>
                </a:cxn>
                <a:cxn ang="0">
                  <a:pos x="322" y="715"/>
                </a:cxn>
                <a:cxn ang="0">
                  <a:pos x="328" y="747"/>
                </a:cxn>
                <a:cxn ang="0">
                  <a:pos x="355" y="785"/>
                </a:cxn>
                <a:cxn ang="0">
                  <a:pos x="403" y="812"/>
                </a:cxn>
                <a:cxn ang="0">
                  <a:pos x="441" y="817"/>
                </a:cxn>
                <a:cxn ang="0">
                  <a:pos x="500" y="860"/>
                </a:cxn>
                <a:cxn ang="0">
                  <a:pos x="532" y="871"/>
                </a:cxn>
              </a:cxnLst>
              <a:rect l="0" t="0" r="r" b="b"/>
              <a:pathLst>
                <a:path w="645" h="871">
                  <a:moveTo>
                    <a:pt x="645" y="618"/>
                  </a:moveTo>
                  <a:lnTo>
                    <a:pt x="645" y="618"/>
                  </a:lnTo>
                  <a:lnTo>
                    <a:pt x="634" y="586"/>
                  </a:lnTo>
                  <a:lnTo>
                    <a:pt x="623" y="554"/>
                  </a:lnTo>
                  <a:lnTo>
                    <a:pt x="602" y="505"/>
                  </a:lnTo>
                  <a:lnTo>
                    <a:pt x="570" y="457"/>
                  </a:lnTo>
                  <a:lnTo>
                    <a:pt x="527" y="403"/>
                  </a:lnTo>
                  <a:lnTo>
                    <a:pt x="468" y="349"/>
                  </a:lnTo>
                  <a:lnTo>
                    <a:pt x="435" y="323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39" y="274"/>
                  </a:lnTo>
                  <a:lnTo>
                    <a:pt x="285" y="242"/>
                  </a:lnTo>
                  <a:lnTo>
                    <a:pt x="215" y="204"/>
                  </a:lnTo>
                  <a:lnTo>
                    <a:pt x="150" y="156"/>
                  </a:lnTo>
                  <a:lnTo>
                    <a:pt x="91" y="108"/>
                  </a:lnTo>
                  <a:lnTo>
                    <a:pt x="70" y="81"/>
                  </a:lnTo>
                  <a:lnTo>
                    <a:pt x="54" y="54"/>
                  </a:lnTo>
                  <a:lnTo>
                    <a:pt x="43" y="2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6"/>
                  </a:lnTo>
                  <a:lnTo>
                    <a:pt x="5" y="65"/>
                  </a:lnTo>
                  <a:lnTo>
                    <a:pt x="0" y="97"/>
                  </a:lnTo>
                  <a:lnTo>
                    <a:pt x="0" y="129"/>
                  </a:lnTo>
                  <a:lnTo>
                    <a:pt x="5" y="156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1" y="204"/>
                  </a:lnTo>
                  <a:lnTo>
                    <a:pt x="5" y="226"/>
                  </a:lnTo>
                  <a:lnTo>
                    <a:pt x="5" y="253"/>
                  </a:lnTo>
                  <a:lnTo>
                    <a:pt x="11" y="285"/>
                  </a:lnTo>
                  <a:lnTo>
                    <a:pt x="21" y="312"/>
                  </a:lnTo>
                  <a:lnTo>
                    <a:pt x="43" y="344"/>
                  </a:lnTo>
                  <a:lnTo>
                    <a:pt x="81" y="376"/>
                  </a:lnTo>
                  <a:lnTo>
                    <a:pt x="81" y="376"/>
                  </a:lnTo>
                  <a:lnTo>
                    <a:pt x="86" y="392"/>
                  </a:lnTo>
                  <a:lnTo>
                    <a:pt x="91" y="414"/>
                  </a:lnTo>
                  <a:lnTo>
                    <a:pt x="107" y="435"/>
                  </a:lnTo>
                  <a:lnTo>
                    <a:pt x="129" y="462"/>
                  </a:lnTo>
                  <a:lnTo>
                    <a:pt x="156" y="484"/>
                  </a:lnTo>
                  <a:lnTo>
                    <a:pt x="188" y="505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26" y="532"/>
                  </a:lnTo>
                  <a:lnTo>
                    <a:pt x="226" y="548"/>
                  </a:lnTo>
                  <a:lnTo>
                    <a:pt x="226" y="564"/>
                  </a:lnTo>
                  <a:lnTo>
                    <a:pt x="231" y="586"/>
                  </a:lnTo>
                  <a:lnTo>
                    <a:pt x="242" y="602"/>
                  </a:lnTo>
                  <a:lnTo>
                    <a:pt x="263" y="618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90" y="640"/>
                  </a:lnTo>
                  <a:lnTo>
                    <a:pt x="290" y="661"/>
                  </a:lnTo>
                  <a:lnTo>
                    <a:pt x="296" y="688"/>
                  </a:lnTo>
                  <a:lnTo>
                    <a:pt x="306" y="704"/>
                  </a:lnTo>
                  <a:lnTo>
                    <a:pt x="322" y="715"/>
                  </a:lnTo>
                  <a:lnTo>
                    <a:pt x="322" y="715"/>
                  </a:lnTo>
                  <a:lnTo>
                    <a:pt x="322" y="731"/>
                  </a:lnTo>
                  <a:lnTo>
                    <a:pt x="328" y="747"/>
                  </a:lnTo>
                  <a:lnTo>
                    <a:pt x="339" y="763"/>
                  </a:lnTo>
                  <a:lnTo>
                    <a:pt x="355" y="785"/>
                  </a:lnTo>
                  <a:lnTo>
                    <a:pt x="376" y="801"/>
                  </a:lnTo>
                  <a:lnTo>
                    <a:pt x="403" y="812"/>
                  </a:lnTo>
                  <a:lnTo>
                    <a:pt x="441" y="817"/>
                  </a:lnTo>
                  <a:lnTo>
                    <a:pt x="441" y="817"/>
                  </a:lnTo>
                  <a:lnTo>
                    <a:pt x="468" y="844"/>
                  </a:lnTo>
                  <a:lnTo>
                    <a:pt x="500" y="860"/>
                  </a:lnTo>
                  <a:lnTo>
                    <a:pt x="516" y="871"/>
                  </a:lnTo>
                  <a:lnTo>
                    <a:pt x="532" y="871"/>
                  </a:lnTo>
                  <a:lnTo>
                    <a:pt x="645" y="6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3578226" y="3863974"/>
              <a:ext cx="25400" cy="682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43"/>
                </a:cxn>
                <a:cxn ang="0">
                  <a:pos x="11" y="43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6" h="43">
                  <a:moveTo>
                    <a:pt x="0" y="5"/>
                  </a:moveTo>
                  <a:lnTo>
                    <a:pt x="0" y="5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11" y="43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1795463" y="3906837"/>
              <a:ext cx="2405064" cy="3890962"/>
            </a:xfrm>
            <a:custGeom>
              <a:avLst/>
              <a:gdLst/>
              <a:ahLst/>
              <a:cxnLst>
                <a:cxn ang="0">
                  <a:pos x="1177" y="37"/>
                </a:cxn>
                <a:cxn ang="0">
                  <a:pos x="1134" y="64"/>
                </a:cxn>
                <a:cxn ang="0">
                  <a:pos x="1085" y="64"/>
                </a:cxn>
                <a:cxn ang="0">
                  <a:pos x="983" y="16"/>
                </a:cxn>
                <a:cxn ang="0">
                  <a:pos x="881" y="0"/>
                </a:cxn>
                <a:cxn ang="0">
                  <a:pos x="828" y="21"/>
                </a:cxn>
                <a:cxn ang="0">
                  <a:pos x="785" y="86"/>
                </a:cxn>
                <a:cxn ang="0">
                  <a:pos x="725" y="295"/>
                </a:cxn>
                <a:cxn ang="0">
                  <a:pos x="645" y="741"/>
                </a:cxn>
                <a:cxn ang="0">
                  <a:pos x="634" y="962"/>
                </a:cxn>
                <a:cxn ang="0">
                  <a:pos x="677" y="1257"/>
                </a:cxn>
                <a:cxn ang="0">
                  <a:pos x="688" y="1403"/>
                </a:cxn>
                <a:cxn ang="0">
                  <a:pos x="656" y="1553"/>
                </a:cxn>
                <a:cxn ang="0">
                  <a:pos x="602" y="1709"/>
                </a:cxn>
                <a:cxn ang="0">
                  <a:pos x="570" y="1725"/>
                </a:cxn>
                <a:cxn ang="0">
                  <a:pos x="521" y="1704"/>
                </a:cxn>
                <a:cxn ang="0">
                  <a:pos x="424" y="1639"/>
                </a:cxn>
                <a:cxn ang="0">
                  <a:pos x="344" y="1639"/>
                </a:cxn>
                <a:cxn ang="0">
                  <a:pos x="247" y="1677"/>
                </a:cxn>
                <a:cxn ang="0">
                  <a:pos x="258" y="1714"/>
                </a:cxn>
                <a:cxn ang="0">
                  <a:pos x="328" y="1784"/>
                </a:cxn>
                <a:cxn ang="0">
                  <a:pos x="355" y="1849"/>
                </a:cxn>
                <a:cxn ang="0">
                  <a:pos x="344" y="1865"/>
                </a:cxn>
                <a:cxn ang="0">
                  <a:pos x="295" y="1854"/>
                </a:cxn>
                <a:cxn ang="0">
                  <a:pos x="226" y="1849"/>
                </a:cxn>
                <a:cxn ang="0">
                  <a:pos x="123" y="1919"/>
                </a:cxn>
                <a:cxn ang="0">
                  <a:pos x="27" y="2026"/>
                </a:cxn>
                <a:cxn ang="0">
                  <a:pos x="5" y="2091"/>
                </a:cxn>
                <a:cxn ang="0">
                  <a:pos x="37" y="2091"/>
                </a:cxn>
                <a:cxn ang="0">
                  <a:pos x="188" y="2064"/>
                </a:cxn>
                <a:cxn ang="0">
                  <a:pos x="204" y="2074"/>
                </a:cxn>
                <a:cxn ang="0">
                  <a:pos x="188" y="2112"/>
                </a:cxn>
                <a:cxn ang="0">
                  <a:pos x="156" y="2209"/>
                </a:cxn>
                <a:cxn ang="0">
                  <a:pos x="193" y="2295"/>
                </a:cxn>
                <a:cxn ang="0">
                  <a:pos x="247" y="2349"/>
                </a:cxn>
                <a:cxn ang="0">
                  <a:pos x="328" y="2445"/>
                </a:cxn>
                <a:cxn ang="0">
                  <a:pos x="371" y="2440"/>
                </a:cxn>
                <a:cxn ang="0">
                  <a:pos x="408" y="2370"/>
                </a:cxn>
                <a:cxn ang="0">
                  <a:pos x="451" y="2246"/>
                </a:cxn>
                <a:cxn ang="0">
                  <a:pos x="527" y="2155"/>
                </a:cxn>
                <a:cxn ang="0">
                  <a:pos x="618" y="2117"/>
                </a:cxn>
                <a:cxn ang="0">
                  <a:pos x="779" y="2085"/>
                </a:cxn>
                <a:cxn ang="0">
                  <a:pos x="1102" y="2026"/>
                </a:cxn>
                <a:cxn ang="0">
                  <a:pos x="1209" y="1972"/>
                </a:cxn>
                <a:cxn ang="0">
                  <a:pos x="1311" y="1876"/>
                </a:cxn>
                <a:cxn ang="0">
                  <a:pos x="1392" y="1741"/>
                </a:cxn>
                <a:cxn ang="0">
                  <a:pos x="1419" y="1607"/>
                </a:cxn>
                <a:cxn ang="0">
                  <a:pos x="1462" y="1413"/>
                </a:cxn>
                <a:cxn ang="0">
                  <a:pos x="1499" y="1247"/>
                </a:cxn>
                <a:cxn ang="0">
                  <a:pos x="1510" y="1026"/>
                </a:cxn>
                <a:cxn ang="0">
                  <a:pos x="1505" y="688"/>
                </a:cxn>
                <a:cxn ang="0">
                  <a:pos x="1456" y="435"/>
                </a:cxn>
                <a:cxn ang="0">
                  <a:pos x="1386" y="263"/>
                </a:cxn>
                <a:cxn ang="0">
                  <a:pos x="1263" y="48"/>
                </a:cxn>
                <a:cxn ang="0">
                  <a:pos x="1214" y="21"/>
                </a:cxn>
              </a:cxnLst>
              <a:rect l="0" t="0" r="r" b="b"/>
              <a:pathLst>
                <a:path w="1515" h="2451">
                  <a:moveTo>
                    <a:pt x="1198" y="27"/>
                  </a:moveTo>
                  <a:lnTo>
                    <a:pt x="1198" y="27"/>
                  </a:lnTo>
                  <a:lnTo>
                    <a:pt x="1177" y="37"/>
                  </a:lnTo>
                  <a:lnTo>
                    <a:pt x="1177" y="37"/>
                  </a:lnTo>
                  <a:lnTo>
                    <a:pt x="1155" y="48"/>
                  </a:lnTo>
                  <a:lnTo>
                    <a:pt x="1134" y="64"/>
                  </a:lnTo>
                  <a:lnTo>
                    <a:pt x="1118" y="64"/>
                  </a:lnTo>
                  <a:lnTo>
                    <a:pt x="1102" y="64"/>
                  </a:lnTo>
                  <a:lnTo>
                    <a:pt x="1085" y="64"/>
                  </a:lnTo>
                  <a:lnTo>
                    <a:pt x="1064" y="53"/>
                  </a:lnTo>
                  <a:lnTo>
                    <a:pt x="1064" y="53"/>
                  </a:lnTo>
                  <a:lnTo>
                    <a:pt x="983" y="16"/>
                  </a:lnTo>
                  <a:lnTo>
                    <a:pt x="940" y="5"/>
                  </a:lnTo>
                  <a:lnTo>
                    <a:pt x="897" y="0"/>
                  </a:lnTo>
                  <a:lnTo>
                    <a:pt x="881" y="0"/>
                  </a:lnTo>
                  <a:lnTo>
                    <a:pt x="860" y="5"/>
                  </a:lnTo>
                  <a:lnTo>
                    <a:pt x="844" y="10"/>
                  </a:lnTo>
                  <a:lnTo>
                    <a:pt x="828" y="21"/>
                  </a:lnTo>
                  <a:lnTo>
                    <a:pt x="811" y="37"/>
                  </a:lnTo>
                  <a:lnTo>
                    <a:pt x="795" y="59"/>
                  </a:lnTo>
                  <a:lnTo>
                    <a:pt x="785" y="86"/>
                  </a:lnTo>
                  <a:lnTo>
                    <a:pt x="774" y="118"/>
                  </a:lnTo>
                  <a:lnTo>
                    <a:pt x="774" y="118"/>
                  </a:lnTo>
                  <a:lnTo>
                    <a:pt x="725" y="295"/>
                  </a:lnTo>
                  <a:lnTo>
                    <a:pt x="682" y="510"/>
                  </a:lnTo>
                  <a:lnTo>
                    <a:pt x="661" y="629"/>
                  </a:lnTo>
                  <a:lnTo>
                    <a:pt x="645" y="741"/>
                  </a:lnTo>
                  <a:lnTo>
                    <a:pt x="639" y="854"/>
                  </a:lnTo>
                  <a:lnTo>
                    <a:pt x="634" y="962"/>
                  </a:lnTo>
                  <a:lnTo>
                    <a:pt x="634" y="962"/>
                  </a:lnTo>
                  <a:lnTo>
                    <a:pt x="645" y="1053"/>
                  </a:lnTo>
                  <a:lnTo>
                    <a:pt x="650" y="1128"/>
                  </a:lnTo>
                  <a:lnTo>
                    <a:pt x="677" y="1257"/>
                  </a:lnTo>
                  <a:lnTo>
                    <a:pt x="688" y="1306"/>
                  </a:lnTo>
                  <a:lnTo>
                    <a:pt x="688" y="1354"/>
                  </a:lnTo>
                  <a:lnTo>
                    <a:pt x="688" y="1403"/>
                  </a:lnTo>
                  <a:lnTo>
                    <a:pt x="677" y="1451"/>
                  </a:lnTo>
                  <a:lnTo>
                    <a:pt x="677" y="1451"/>
                  </a:lnTo>
                  <a:lnTo>
                    <a:pt x="656" y="1553"/>
                  </a:lnTo>
                  <a:lnTo>
                    <a:pt x="634" y="1650"/>
                  </a:lnTo>
                  <a:lnTo>
                    <a:pt x="618" y="1687"/>
                  </a:lnTo>
                  <a:lnTo>
                    <a:pt x="602" y="1709"/>
                  </a:lnTo>
                  <a:lnTo>
                    <a:pt x="591" y="1720"/>
                  </a:lnTo>
                  <a:lnTo>
                    <a:pt x="580" y="1725"/>
                  </a:lnTo>
                  <a:lnTo>
                    <a:pt x="570" y="1725"/>
                  </a:lnTo>
                  <a:lnTo>
                    <a:pt x="553" y="1720"/>
                  </a:lnTo>
                  <a:lnTo>
                    <a:pt x="553" y="1720"/>
                  </a:lnTo>
                  <a:lnTo>
                    <a:pt x="521" y="1704"/>
                  </a:lnTo>
                  <a:lnTo>
                    <a:pt x="494" y="1687"/>
                  </a:lnTo>
                  <a:lnTo>
                    <a:pt x="446" y="1655"/>
                  </a:lnTo>
                  <a:lnTo>
                    <a:pt x="424" y="1639"/>
                  </a:lnTo>
                  <a:lnTo>
                    <a:pt x="398" y="1634"/>
                  </a:lnTo>
                  <a:lnTo>
                    <a:pt x="371" y="1634"/>
                  </a:lnTo>
                  <a:lnTo>
                    <a:pt x="344" y="1639"/>
                  </a:lnTo>
                  <a:lnTo>
                    <a:pt x="344" y="1639"/>
                  </a:lnTo>
                  <a:lnTo>
                    <a:pt x="290" y="1655"/>
                  </a:lnTo>
                  <a:lnTo>
                    <a:pt x="247" y="1677"/>
                  </a:lnTo>
                  <a:lnTo>
                    <a:pt x="220" y="1693"/>
                  </a:lnTo>
                  <a:lnTo>
                    <a:pt x="220" y="1693"/>
                  </a:lnTo>
                  <a:lnTo>
                    <a:pt x="258" y="1714"/>
                  </a:lnTo>
                  <a:lnTo>
                    <a:pt x="295" y="1747"/>
                  </a:lnTo>
                  <a:lnTo>
                    <a:pt x="312" y="1763"/>
                  </a:lnTo>
                  <a:lnTo>
                    <a:pt x="328" y="1784"/>
                  </a:lnTo>
                  <a:lnTo>
                    <a:pt x="328" y="1784"/>
                  </a:lnTo>
                  <a:lnTo>
                    <a:pt x="349" y="1822"/>
                  </a:lnTo>
                  <a:lnTo>
                    <a:pt x="355" y="1849"/>
                  </a:lnTo>
                  <a:lnTo>
                    <a:pt x="355" y="1854"/>
                  </a:lnTo>
                  <a:lnTo>
                    <a:pt x="355" y="1865"/>
                  </a:lnTo>
                  <a:lnTo>
                    <a:pt x="344" y="1865"/>
                  </a:lnTo>
                  <a:lnTo>
                    <a:pt x="328" y="1865"/>
                  </a:lnTo>
                  <a:lnTo>
                    <a:pt x="328" y="1865"/>
                  </a:lnTo>
                  <a:lnTo>
                    <a:pt x="295" y="1854"/>
                  </a:lnTo>
                  <a:lnTo>
                    <a:pt x="274" y="1849"/>
                  </a:lnTo>
                  <a:lnTo>
                    <a:pt x="252" y="1849"/>
                  </a:lnTo>
                  <a:lnTo>
                    <a:pt x="226" y="1849"/>
                  </a:lnTo>
                  <a:lnTo>
                    <a:pt x="193" y="1859"/>
                  </a:lnTo>
                  <a:lnTo>
                    <a:pt x="161" y="1881"/>
                  </a:lnTo>
                  <a:lnTo>
                    <a:pt x="123" y="1919"/>
                  </a:lnTo>
                  <a:lnTo>
                    <a:pt x="123" y="1919"/>
                  </a:lnTo>
                  <a:lnTo>
                    <a:pt x="48" y="1994"/>
                  </a:lnTo>
                  <a:lnTo>
                    <a:pt x="27" y="2026"/>
                  </a:lnTo>
                  <a:lnTo>
                    <a:pt x="11" y="2053"/>
                  </a:lnTo>
                  <a:lnTo>
                    <a:pt x="0" y="2074"/>
                  </a:lnTo>
                  <a:lnTo>
                    <a:pt x="5" y="2091"/>
                  </a:lnTo>
                  <a:lnTo>
                    <a:pt x="16" y="2096"/>
                  </a:lnTo>
                  <a:lnTo>
                    <a:pt x="37" y="2091"/>
                  </a:lnTo>
                  <a:lnTo>
                    <a:pt x="37" y="2091"/>
                  </a:lnTo>
                  <a:lnTo>
                    <a:pt x="102" y="2074"/>
                  </a:lnTo>
                  <a:lnTo>
                    <a:pt x="161" y="2058"/>
                  </a:lnTo>
                  <a:lnTo>
                    <a:pt x="188" y="2064"/>
                  </a:lnTo>
                  <a:lnTo>
                    <a:pt x="193" y="2064"/>
                  </a:lnTo>
                  <a:lnTo>
                    <a:pt x="199" y="2069"/>
                  </a:lnTo>
                  <a:lnTo>
                    <a:pt x="204" y="2074"/>
                  </a:lnTo>
                  <a:lnTo>
                    <a:pt x="199" y="2085"/>
                  </a:lnTo>
                  <a:lnTo>
                    <a:pt x="188" y="2112"/>
                  </a:lnTo>
                  <a:lnTo>
                    <a:pt x="188" y="2112"/>
                  </a:lnTo>
                  <a:lnTo>
                    <a:pt x="166" y="2144"/>
                  </a:lnTo>
                  <a:lnTo>
                    <a:pt x="161" y="2177"/>
                  </a:lnTo>
                  <a:lnTo>
                    <a:pt x="156" y="2209"/>
                  </a:lnTo>
                  <a:lnTo>
                    <a:pt x="166" y="2241"/>
                  </a:lnTo>
                  <a:lnTo>
                    <a:pt x="177" y="2268"/>
                  </a:lnTo>
                  <a:lnTo>
                    <a:pt x="193" y="2295"/>
                  </a:lnTo>
                  <a:lnTo>
                    <a:pt x="220" y="2322"/>
                  </a:lnTo>
                  <a:lnTo>
                    <a:pt x="247" y="2349"/>
                  </a:lnTo>
                  <a:lnTo>
                    <a:pt x="247" y="2349"/>
                  </a:lnTo>
                  <a:lnTo>
                    <a:pt x="274" y="2375"/>
                  </a:lnTo>
                  <a:lnTo>
                    <a:pt x="295" y="2402"/>
                  </a:lnTo>
                  <a:lnTo>
                    <a:pt x="328" y="2445"/>
                  </a:lnTo>
                  <a:lnTo>
                    <a:pt x="338" y="2451"/>
                  </a:lnTo>
                  <a:lnTo>
                    <a:pt x="355" y="2451"/>
                  </a:lnTo>
                  <a:lnTo>
                    <a:pt x="371" y="2440"/>
                  </a:lnTo>
                  <a:lnTo>
                    <a:pt x="392" y="2408"/>
                  </a:lnTo>
                  <a:lnTo>
                    <a:pt x="392" y="2408"/>
                  </a:lnTo>
                  <a:lnTo>
                    <a:pt x="408" y="2370"/>
                  </a:lnTo>
                  <a:lnTo>
                    <a:pt x="424" y="2332"/>
                  </a:lnTo>
                  <a:lnTo>
                    <a:pt x="435" y="2289"/>
                  </a:lnTo>
                  <a:lnTo>
                    <a:pt x="451" y="2246"/>
                  </a:lnTo>
                  <a:lnTo>
                    <a:pt x="473" y="2209"/>
                  </a:lnTo>
                  <a:lnTo>
                    <a:pt x="505" y="2171"/>
                  </a:lnTo>
                  <a:lnTo>
                    <a:pt x="527" y="2155"/>
                  </a:lnTo>
                  <a:lnTo>
                    <a:pt x="553" y="2144"/>
                  </a:lnTo>
                  <a:lnTo>
                    <a:pt x="580" y="2128"/>
                  </a:lnTo>
                  <a:lnTo>
                    <a:pt x="618" y="2117"/>
                  </a:lnTo>
                  <a:lnTo>
                    <a:pt x="618" y="2117"/>
                  </a:lnTo>
                  <a:lnTo>
                    <a:pt x="693" y="2101"/>
                  </a:lnTo>
                  <a:lnTo>
                    <a:pt x="779" y="2085"/>
                  </a:lnTo>
                  <a:lnTo>
                    <a:pt x="946" y="2058"/>
                  </a:lnTo>
                  <a:lnTo>
                    <a:pt x="1026" y="2042"/>
                  </a:lnTo>
                  <a:lnTo>
                    <a:pt x="1102" y="2026"/>
                  </a:lnTo>
                  <a:lnTo>
                    <a:pt x="1161" y="2005"/>
                  </a:lnTo>
                  <a:lnTo>
                    <a:pt x="1188" y="1988"/>
                  </a:lnTo>
                  <a:lnTo>
                    <a:pt x="1209" y="1972"/>
                  </a:lnTo>
                  <a:lnTo>
                    <a:pt x="1209" y="1972"/>
                  </a:lnTo>
                  <a:lnTo>
                    <a:pt x="1279" y="1908"/>
                  </a:lnTo>
                  <a:lnTo>
                    <a:pt x="1311" y="1876"/>
                  </a:lnTo>
                  <a:lnTo>
                    <a:pt x="1343" y="1838"/>
                  </a:lnTo>
                  <a:lnTo>
                    <a:pt x="1370" y="1790"/>
                  </a:lnTo>
                  <a:lnTo>
                    <a:pt x="1392" y="1741"/>
                  </a:lnTo>
                  <a:lnTo>
                    <a:pt x="1408" y="1677"/>
                  </a:lnTo>
                  <a:lnTo>
                    <a:pt x="1419" y="1607"/>
                  </a:lnTo>
                  <a:lnTo>
                    <a:pt x="1419" y="1607"/>
                  </a:lnTo>
                  <a:lnTo>
                    <a:pt x="1429" y="1537"/>
                  </a:lnTo>
                  <a:lnTo>
                    <a:pt x="1440" y="1489"/>
                  </a:lnTo>
                  <a:lnTo>
                    <a:pt x="1462" y="1413"/>
                  </a:lnTo>
                  <a:lnTo>
                    <a:pt x="1472" y="1376"/>
                  </a:lnTo>
                  <a:lnTo>
                    <a:pt x="1489" y="1322"/>
                  </a:lnTo>
                  <a:lnTo>
                    <a:pt x="1499" y="1247"/>
                  </a:lnTo>
                  <a:lnTo>
                    <a:pt x="1505" y="1145"/>
                  </a:lnTo>
                  <a:lnTo>
                    <a:pt x="1505" y="1145"/>
                  </a:lnTo>
                  <a:lnTo>
                    <a:pt x="1510" y="1026"/>
                  </a:lnTo>
                  <a:lnTo>
                    <a:pt x="1515" y="908"/>
                  </a:lnTo>
                  <a:lnTo>
                    <a:pt x="1510" y="795"/>
                  </a:lnTo>
                  <a:lnTo>
                    <a:pt x="1505" y="688"/>
                  </a:lnTo>
                  <a:lnTo>
                    <a:pt x="1494" y="591"/>
                  </a:lnTo>
                  <a:lnTo>
                    <a:pt x="1478" y="505"/>
                  </a:lnTo>
                  <a:lnTo>
                    <a:pt x="1456" y="435"/>
                  </a:lnTo>
                  <a:lnTo>
                    <a:pt x="1440" y="381"/>
                  </a:lnTo>
                  <a:lnTo>
                    <a:pt x="1440" y="381"/>
                  </a:lnTo>
                  <a:lnTo>
                    <a:pt x="1386" y="263"/>
                  </a:lnTo>
                  <a:lnTo>
                    <a:pt x="1327" y="139"/>
                  </a:lnTo>
                  <a:lnTo>
                    <a:pt x="1295" y="86"/>
                  </a:lnTo>
                  <a:lnTo>
                    <a:pt x="1263" y="48"/>
                  </a:lnTo>
                  <a:lnTo>
                    <a:pt x="1247" y="32"/>
                  </a:lnTo>
                  <a:lnTo>
                    <a:pt x="1231" y="27"/>
                  </a:lnTo>
                  <a:lnTo>
                    <a:pt x="1214" y="21"/>
                  </a:lnTo>
                  <a:lnTo>
                    <a:pt x="1198" y="27"/>
                  </a:lnTo>
                  <a:lnTo>
                    <a:pt x="1198" y="27"/>
                  </a:lnTo>
                  <a:close/>
                </a:path>
              </a:pathLst>
            </a:custGeom>
            <a:solidFill>
              <a:srgbClr val="EED6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2852738" y="4102098"/>
              <a:ext cx="606425" cy="1485899"/>
            </a:xfrm>
            <a:custGeom>
              <a:avLst/>
              <a:gdLst/>
              <a:ahLst/>
              <a:cxnLst>
                <a:cxn ang="0">
                  <a:pos x="344" y="667"/>
                </a:cxn>
                <a:cxn ang="0">
                  <a:pos x="280" y="613"/>
                </a:cxn>
                <a:cxn ang="0">
                  <a:pos x="269" y="565"/>
                </a:cxn>
                <a:cxn ang="0">
                  <a:pos x="285" y="468"/>
                </a:cxn>
                <a:cxn ang="0">
                  <a:pos x="366" y="360"/>
                </a:cxn>
                <a:cxn ang="0">
                  <a:pos x="371" y="344"/>
                </a:cxn>
                <a:cxn ang="0">
                  <a:pos x="366" y="339"/>
                </a:cxn>
                <a:cxn ang="0">
                  <a:pos x="344" y="334"/>
                </a:cxn>
                <a:cxn ang="0">
                  <a:pos x="339" y="344"/>
                </a:cxn>
                <a:cxn ang="0">
                  <a:pos x="291" y="382"/>
                </a:cxn>
                <a:cxn ang="0">
                  <a:pos x="242" y="484"/>
                </a:cxn>
                <a:cxn ang="0">
                  <a:pos x="226" y="570"/>
                </a:cxn>
                <a:cxn ang="0">
                  <a:pos x="248" y="640"/>
                </a:cxn>
                <a:cxn ang="0">
                  <a:pos x="301" y="694"/>
                </a:cxn>
                <a:cxn ang="0">
                  <a:pos x="296" y="753"/>
                </a:cxn>
                <a:cxn ang="0">
                  <a:pos x="210" y="898"/>
                </a:cxn>
                <a:cxn ang="0">
                  <a:pos x="188" y="898"/>
                </a:cxn>
                <a:cxn ang="0">
                  <a:pos x="129" y="812"/>
                </a:cxn>
                <a:cxn ang="0">
                  <a:pos x="43" y="704"/>
                </a:cxn>
                <a:cxn ang="0">
                  <a:pos x="27" y="656"/>
                </a:cxn>
                <a:cxn ang="0">
                  <a:pos x="59" y="586"/>
                </a:cxn>
                <a:cxn ang="0">
                  <a:pos x="76" y="538"/>
                </a:cxn>
                <a:cxn ang="0">
                  <a:pos x="108" y="446"/>
                </a:cxn>
                <a:cxn ang="0">
                  <a:pos x="167" y="344"/>
                </a:cxn>
                <a:cxn ang="0">
                  <a:pos x="221" y="296"/>
                </a:cxn>
                <a:cxn ang="0">
                  <a:pos x="258" y="280"/>
                </a:cxn>
                <a:cxn ang="0">
                  <a:pos x="280" y="291"/>
                </a:cxn>
                <a:cxn ang="0">
                  <a:pos x="291" y="291"/>
                </a:cxn>
                <a:cxn ang="0">
                  <a:pos x="296" y="280"/>
                </a:cxn>
                <a:cxn ang="0">
                  <a:pos x="248" y="151"/>
                </a:cxn>
                <a:cxn ang="0">
                  <a:pos x="210" y="49"/>
                </a:cxn>
                <a:cxn ang="0">
                  <a:pos x="194" y="6"/>
                </a:cxn>
                <a:cxn ang="0">
                  <a:pos x="167" y="11"/>
                </a:cxn>
                <a:cxn ang="0">
                  <a:pos x="162" y="27"/>
                </a:cxn>
                <a:cxn ang="0">
                  <a:pos x="167" y="43"/>
                </a:cxn>
                <a:cxn ang="0">
                  <a:pos x="215" y="162"/>
                </a:cxn>
                <a:cxn ang="0">
                  <a:pos x="253" y="258"/>
                </a:cxn>
                <a:cxn ang="0">
                  <a:pos x="194" y="285"/>
                </a:cxn>
                <a:cxn ang="0">
                  <a:pos x="113" y="382"/>
                </a:cxn>
                <a:cxn ang="0">
                  <a:pos x="54" y="516"/>
                </a:cxn>
                <a:cxn ang="0">
                  <a:pos x="33" y="586"/>
                </a:cxn>
                <a:cxn ang="0">
                  <a:pos x="6" y="635"/>
                </a:cxn>
                <a:cxn ang="0">
                  <a:pos x="11" y="699"/>
                </a:cxn>
                <a:cxn ang="0">
                  <a:pos x="59" y="769"/>
                </a:cxn>
                <a:cxn ang="0">
                  <a:pos x="151" y="898"/>
                </a:cxn>
                <a:cxn ang="0">
                  <a:pos x="172" y="930"/>
                </a:cxn>
                <a:cxn ang="0">
                  <a:pos x="199" y="936"/>
                </a:cxn>
                <a:cxn ang="0">
                  <a:pos x="248" y="898"/>
                </a:cxn>
                <a:cxn ang="0">
                  <a:pos x="296" y="833"/>
                </a:cxn>
                <a:cxn ang="0">
                  <a:pos x="377" y="710"/>
                </a:cxn>
                <a:cxn ang="0">
                  <a:pos x="382" y="688"/>
                </a:cxn>
                <a:cxn ang="0">
                  <a:pos x="366" y="672"/>
                </a:cxn>
              </a:cxnLst>
              <a:rect l="0" t="0" r="r" b="b"/>
              <a:pathLst>
                <a:path w="382" h="936">
                  <a:moveTo>
                    <a:pt x="366" y="672"/>
                  </a:moveTo>
                  <a:lnTo>
                    <a:pt x="366" y="672"/>
                  </a:lnTo>
                  <a:lnTo>
                    <a:pt x="344" y="667"/>
                  </a:lnTo>
                  <a:lnTo>
                    <a:pt x="317" y="656"/>
                  </a:lnTo>
                  <a:lnTo>
                    <a:pt x="296" y="635"/>
                  </a:lnTo>
                  <a:lnTo>
                    <a:pt x="280" y="613"/>
                  </a:lnTo>
                  <a:lnTo>
                    <a:pt x="280" y="613"/>
                  </a:lnTo>
                  <a:lnTo>
                    <a:pt x="269" y="592"/>
                  </a:lnTo>
                  <a:lnTo>
                    <a:pt x="269" y="565"/>
                  </a:lnTo>
                  <a:lnTo>
                    <a:pt x="274" y="511"/>
                  </a:lnTo>
                  <a:lnTo>
                    <a:pt x="274" y="511"/>
                  </a:lnTo>
                  <a:lnTo>
                    <a:pt x="285" y="468"/>
                  </a:lnTo>
                  <a:lnTo>
                    <a:pt x="307" y="430"/>
                  </a:lnTo>
                  <a:lnTo>
                    <a:pt x="334" y="393"/>
                  </a:lnTo>
                  <a:lnTo>
                    <a:pt x="366" y="360"/>
                  </a:lnTo>
                  <a:lnTo>
                    <a:pt x="366" y="360"/>
                  </a:lnTo>
                  <a:lnTo>
                    <a:pt x="371" y="355"/>
                  </a:lnTo>
                  <a:lnTo>
                    <a:pt x="371" y="344"/>
                  </a:lnTo>
                  <a:lnTo>
                    <a:pt x="371" y="344"/>
                  </a:lnTo>
                  <a:lnTo>
                    <a:pt x="366" y="339"/>
                  </a:lnTo>
                  <a:lnTo>
                    <a:pt x="366" y="339"/>
                  </a:lnTo>
                  <a:lnTo>
                    <a:pt x="360" y="334"/>
                  </a:lnTo>
                  <a:lnTo>
                    <a:pt x="355" y="328"/>
                  </a:lnTo>
                  <a:lnTo>
                    <a:pt x="344" y="33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44"/>
                  </a:lnTo>
                  <a:lnTo>
                    <a:pt x="339" y="344"/>
                  </a:lnTo>
                  <a:lnTo>
                    <a:pt x="312" y="360"/>
                  </a:lnTo>
                  <a:lnTo>
                    <a:pt x="291" y="382"/>
                  </a:lnTo>
                  <a:lnTo>
                    <a:pt x="274" y="403"/>
                  </a:lnTo>
                  <a:lnTo>
                    <a:pt x="258" y="430"/>
                  </a:lnTo>
                  <a:lnTo>
                    <a:pt x="242" y="484"/>
                  </a:lnTo>
                  <a:lnTo>
                    <a:pt x="226" y="543"/>
                  </a:lnTo>
                  <a:lnTo>
                    <a:pt x="226" y="543"/>
                  </a:lnTo>
                  <a:lnTo>
                    <a:pt x="226" y="570"/>
                  </a:lnTo>
                  <a:lnTo>
                    <a:pt x="231" y="592"/>
                  </a:lnTo>
                  <a:lnTo>
                    <a:pt x="237" y="618"/>
                  </a:lnTo>
                  <a:lnTo>
                    <a:pt x="248" y="640"/>
                  </a:lnTo>
                  <a:lnTo>
                    <a:pt x="264" y="661"/>
                  </a:lnTo>
                  <a:lnTo>
                    <a:pt x="285" y="683"/>
                  </a:lnTo>
                  <a:lnTo>
                    <a:pt x="301" y="694"/>
                  </a:lnTo>
                  <a:lnTo>
                    <a:pt x="328" y="704"/>
                  </a:lnTo>
                  <a:lnTo>
                    <a:pt x="328" y="704"/>
                  </a:lnTo>
                  <a:lnTo>
                    <a:pt x="296" y="753"/>
                  </a:lnTo>
                  <a:lnTo>
                    <a:pt x="269" y="807"/>
                  </a:lnTo>
                  <a:lnTo>
                    <a:pt x="242" y="855"/>
                  </a:lnTo>
                  <a:lnTo>
                    <a:pt x="210" y="898"/>
                  </a:lnTo>
                  <a:lnTo>
                    <a:pt x="210" y="898"/>
                  </a:lnTo>
                  <a:lnTo>
                    <a:pt x="199" y="903"/>
                  </a:lnTo>
                  <a:lnTo>
                    <a:pt x="188" y="898"/>
                  </a:lnTo>
                  <a:lnTo>
                    <a:pt x="162" y="871"/>
                  </a:lnTo>
                  <a:lnTo>
                    <a:pt x="129" y="812"/>
                  </a:lnTo>
                  <a:lnTo>
                    <a:pt x="129" y="812"/>
                  </a:lnTo>
                  <a:lnTo>
                    <a:pt x="86" y="758"/>
                  </a:lnTo>
                  <a:lnTo>
                    <a:pt x="43" y="704"/>
                  </a:lnTo>
                  <a:lnTo>
                    <a:pt x="43" y="704"/>
                  </a:lnTo>
                  <a:lnTo>
                    <a:pt x="33" y="683"/>
                  </a:lnTo>
                  <a:lnTo>
                    <a:pt x="27" y="667"/>
                  </a:lnTo>
                  <a:lnTo>
                    <a:pt x="27" y="656"/>
                  </a:lnTo>
                  <a:lnTo>
                    <a:pt x="33" y="640"/>
                  </a:lnTo>
                  <a:lnTo>
                    <a:pt x="43" y="613"/>
                  </a:lnTo>
                  <a:lnTo>
                    <a:pt x="59" y="586"/>
                  </a:lnTo>
                  <a:lnTo>
                    <a:pt x="59" y="586"/>
                  </a:lnTo>
                  <a:lnTo>
                    <a:pt x="70" y="559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86" y="489"/>
                  </a:lnTo>
                  <a:lnTo>
                    <a:pt x="108" y="446"/>
                  </a:lnTo>
                  <a:lnTo>
                    <a:pt x="108" y="446"/>
                  </a:lnTo>
                  <a:lnTo>
                    <a:pt x="145" y="377"/>
                  </a:lnTo>
                  <a:lnTo>
                    <a:pt x="167" y="344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21" y="296"/>
                  </a:lnTo>
                  <a:lnTo>
                    <a:pt x="253" y="280"/>
                  </a:lnTo>
                  <a:lnTo>
                    <a:pt x="253" y="280"/>
                  </a:lnTo>
                  <a:lnTo>
                    <a:pt x="258" y="280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80" y="291"/>
                  </a:lnTo>
                  <a:lnTo>
                    <a:pt x="280" y="291"/>
                  </a:lnTo>
                  <a:lnTo>
                    <a:pt x="285" y="296"/>
                  </a:lnTo>
                  <a:lnTo>
                    <a:pt x="291" y="291"/>
                  </a:lnTo>
                  <a:lnTo>
                    <a:pt x="296" y="285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80" y="248"/>
                  </a:lnTo>
                  <a:lnTo>
                    <a:pt x="269" y="215"/>
                  </a:lnTo>
                  <a:lnTo>
                    <a:pt x="248" y="151"/>
                  </a:lnTo>
                  <a:lnTo>
                    <a:pt x="248" y="151"/>
                  </a:lnTo>
                  <a:lnTo>
                    <a:pt x="221" y="86"/>
                  </a:lnTo>
                  <a:lnTo>
                    <a:pt x="210" y="49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4" y="6"/>
                  </a:lnTo>
                  <a:lnTo>
                    <a:pt x="183" y="0"/>
                  </a:lnTo>
                  <a:lnTo>
                    <a:pt x="172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2" y="22"/>
                  </a:lnTo>
                  <a:lnTo>
                    <a:pt x="162" y="27"/>
                  </a:lnTo>
                  <a:lnTo>
                    <a:pt x="162" y="3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88" y="102"/>
                  </a:lnTo>
                  <a:lnTo>
                    <a:pt x="215" y="162"/>
                  </a:lnTo>
                  <a:lnTo>
                    <a:pt x="215" y="162"/>
                  </a:lnTo>
                  <a:lnTo>
                    <a:pt x="231" y="210"/>
                  </a:lnTo>
                  <a:lnTo>
                    <a:pt x="242" y="23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21" y="269"/>
                  </a:lnTo>
                  <a:lnTo>
                    <a:pt x="194" y="285"/>
                  </a:lnTo>
                  <a:lnTo>
                    <a:pt x="172" y="301"/>
                  </a:lnTo>
                  <a:lnTo>
                    <a:pt x="151" y="328"/>
                  </a:lnTo>
                  <a:lnTo>
                    <a:pt x="113" y="382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38" y="565"/>
                  </a:lnTo>
                  <a:lnTo>
                    <a:pt x="33" y="58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6" y="635"/>
                  </a:lnTo>
                  <a:lnTo>
                    <a:pt x="0" y="656"/>
                  </a:lnTo>
                  <a:lnTo>
                    <a:pt x="6" y="678"/>
                  </a:lnTo>
                  <a:lnTo>
                    <a:pt x="11" y="699"/>
                  </a:lnTo>
                  <a:lnTo>
                    <a:pt x="11" y="699"/>
                  </a:lnTo>
                  <a:lnTo>
                    <a:pt x="33" y="737"/>
                  </a:lnTo>
                  <a:lnTo>
                    <a:pt x="59" y="769"/>
                  </a:lnTo>
                  <a:lnTo>
                    <a:pt x="108" y="828"/>
                  </a:lnTo>
                  <a:lnTo>
                    <a:pt x="108" y="828"/>
                  </a:lnTo>
                  <a:lnTo>
                    <a:pt x="151" y="898"/>
                  </a:lnTo>
                  <a:lnTo>
                    <a:pt x="151" y="898"/>
                  </a:lnTo>
                  <a:lnTo>
                    <a:pt x="167" y="919"/>
                  </a:lnTo>
                  <a:lnTo>
                    <a:pt x="172" y="930"/>
                  </a:lnTo>
                  <a:lnTo>
                    <a:pt x="183" y="936"/>
                  </a:lnTo>
                  <a:lnTo>
                    <a:pt x="183" y="936"/>
                  </a:lnTo>
                  <a:lnTo>
                    <a:pt x="199" y="936"/>
                  </a:lnTo>
                  <a:lnTo>
                    <a:pt x="210" y="930"/>
                  </a:lnTo>
                  <a:lnTo>
                    <a:pt x="231" y="919"/>
                  </a:lnTo>
                  <a:lnTo>
                    <a:pt x="248" y="898"/>
                  </a:lnTo>
                  <a:lnTo>
                    <a:pt x="264" y="876"/>
                  </a:lnTo>
                  <a:lnTo>
                    <a:pt x="264" y="876"/>
                  </a:lnTo>
                  <a:lnTo>
                    <a:pt x="296" y="833"/>
                  </a:lnTo>
                  <a:lnTo>
                    <a:pt x="317" y="790"/>
                  </a:lnTo>
                  <a:lnTo>
                    <a:pt x="344" y="747"/>
                  </a:lnTo>
                  <a:lnTo>
                    <a:pt x="377" y="710"/>
                  </a:lnTo>
                  <a:lnTo>
                    <a:pt x="377" y="710"/>
                  </a:lnTo>
                  <a:lnTo>
                    <a:pt x="382" y="699"/>
                  </a:lnTo>
                  <a:lnTo>
                    <a:pt x="382" y="688"/>
                  </a:lnTo>
                  <a:lnTo>
                    <a:pt x="377" y="678"/>
                  </a:lnTo>
                  <a:lnTo>
                    <a:pt x="366" y="672"/>
                  </a:lnTo>
                  <a:lnTo>
                    <a:pt x="366" y="672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2981325" y="4878386"/>
              <a:ext cx="852489" cy="2211388"/>
            </a:xfrm>
            <a:custGeom>
              <a:avLst/>
              <a:gdLst/>
              <a:ahLst/>
              <a:cxnLst>
                <a:cxn ang="0">
                  <a:pos x="532" y="1118"/>
                </a:cxn>
                <a:cxn ang="0">
                  <a:pos x="527" y="984"/>
                </a:cxn>
                <a:cxn ang="0">
                  <a:pos x="521" y="726"/>
                </a:cxn>
                <a:cxn ang="0">
                  <a:pos x="510" y="538"/>
                </a:cxn>
                <a:cxn ang="0">
                  <a:pos x="505" y="473"/>
                </a:cxn>
                <a:cxn ang="0">
                  <a:pos x="451" y="221"/>
                </a:cxn>
                <a:cxn ang="0">
                  <a:pos x="441" y="167"/>
                </a:cxn>
                <a:cxn ang="0">
                  <a:pos x="430" y="60"/>
                </a:cxn>
                <a:cxn ang="0">
                  <a:pos x="419" y="6"/>
                </a:cxn>
                <a:cxn ang="0">
                  <a:pos x="403" y="0"/>
                </a:cxn>
                <a:cxn ang="0">
                  <a:pos x="398" y="17"/>
                </a:cxn>
                <a:cxn ang="0">
                  <a:pos x="408" y="65"/>
                </a:cxn>
                <a:cxn ang="0">
                  <a:pos x="419" y="172"/>
                </a:cxn>
                <a:cxn ang="0">
                  <a:pos x="430" y="226"/>
                </a:cxn>
                <a:cxn ang="0">
                  <a:pos x="473" y="457"/>
                </a:cxn>
                <a:cxn ang="0">
                  <a:pos x="489" y="581"/>
                </a:cxn>
                <a:cxn ang="0">
                  <a:pos x="489" y="823"/>
                </a:cxn>
                <a:cxn ang="0">
                  <a:pos x="489" y="946"/>
                </a:cxn>
                <a:cxn ang="0">
                  <a:pos x="494" y="1161"/>
                </a:cxn>
                <a:cxn ang="0">
                  <a:pos x="484" y="1194"/>
                </a:cxn>
                <a:cxn ang="0">
                  <a:pos x="467" y="1226"/>
                </a:cxn>
                <a:cxn ang="0">
                  <a:pos x="441" y="1226"/>
                </a:cxn>
                <a:cxn ang="0">
                  <a:pos x="360" y="1247"/>
                </a:cxn>
                <a:cxn ang="0">
                  <a:pos x="269" y="1269"/>
                </a:cxn>
                <a:cxn ang="0">
                  <a:pos x="177" y="1296"/>
                </a:cxn>
                <a:cxn ang="0">
                  <a:pos x="91" y="1323"/>
                </a:cxn>
                <a:cxn ang="0">
                  <a:pos x="183" y="1247"/>
                </a:cxn>
                <a:cxn ang="0">
                  <a:pos x="285" y="1188"/>
                </a:cxn>
                <a:cxn ang="0">
                  <a:pos x="301" y="1178"/>
                </a:cxn>
                <a:cxn ang="0">
                  <a:pos x="322" y="1145"/>
                </a:cxn>
                <a:cxn ang="0">
                  <a:pos x="328" y="1124"/>
                </a:cxn>
                <a:cxn ang="0">
                  <a:pos x="365" y="952"/>
                </a:cxn>
                <a:cxn ang="0">
                  <a:pos x="392" y="769"/>
                </a:cxn>
                <a:cxn ang="0">
                  <a:pos x="398" y="586"/>
                </a:cxn>
                <a:cxn ang="0">
                  <a:pos x="403" y="387"/>
                </a:cxn>
                <a:cxn ang="0">
                  <a:pos x="403" y="194"/>
                </a:cxn>
                <a:cxn ang="0">
                  <a:pos x="403" y="194"/>
                </a:cxn>
                <a:cxn ang="0">
                  <a:pos x="398" y="194"/>
                </a:cxn>
                <a:cxn ang="0">
                  <a:pos x="387" y="549"/>
                </a:cxn>
                <a:cxn ang="0">
                  <a:pos x="376" y="721"/>
                </a:cxn>
                <a:cxn ang="0">
                  <a:pos x="355" y="898"/>
                </a:cxn>
                <a:cxn ang="0">
                  <a:pos x="322" y="1049"/>
                </a:cxn>
                <a:cxn ang="0">
                  <a:pos x="306" y="1124"/>
                </a:cxn>
                <a:cxn ang="0">
                  <a:pos x="296" y="1145"/>
                </a:cxn>
                <a:cxn ang="0">
                  <a:pos x="247" y="1172"/>
                </a:cxn>
                <a:cxn ang="0">
                  <a:pos x="183" y="1215"/>
                </a:cxn>
                <a:cxn ang="0">
                  <a:pos x="59" y="1307"/>
                </a:cxn>
                <a:cxn ang="0">
                  <a:pos x="5" y="1360"/>
                </a:cxn>
                <a:cxn ang="0">
                  <a:pos x="5" y="1387"/>
                </a:cxn>
                <a:cxn ang="0">
                  <a:pos x="27" y="1393"/>
                </a:cxn>
                <a:cxn ang="0">
                  <a:pos x="48" y="1376"/>
                </a:cxn>
                <a:cxn ang="0">
                  <a:pos x="124" y="1355"/>
                </a:cxn>
                <a:cxn ang="0">
                  <a:pos x="236" y="1317"/>
                </a:cxn>
                <a:cxn ang="0">
                  <a:pos x="290" y="1301"/>
                </a:cxn>
                <a:cxn ang="0">
                  <a:pos x="462" y="1269"/>
                </a:cxn>
                <a:cxn ang="0">
                  <a:pos x="489" y="1264"/>
                </a:cxn>
                <a:cxn ang="0">
                  <a:pos x="510" y="1247"/>
                </a:cxn>
                <a:cxn ang="0">
                  <a:pos x="532" y="1194"/>
                </a:cxn>
                <a:cxn ang="0">
                  <a:pos x="537" y="1178"/>
                </a:cxn>
                <a:cxn ang="0">
                  <a:pos x="532" y="1118"/>
                </a:cxn>
              </a:cxnLst>
              <a:rect l="0" t="0" r="r" b="b"/>
              <a:pathLst>
                <a:path w="537" h="1393">
                  <a:moveTo>
                    <a:pt x="532" y="1118"/>
                  </a:moveTo>
                  <a:lnTo>
                    <a:pt x="532" y="1118"/>
                  </a:lnTo>
                  <a:lnTo>
                    <a:pt x="527" y="984"/>
                  </a:lnTo>
                  <a:lnTo>
                    <a:pt x="527" y="984"/>
                  </a:lnTo>
                  <a:lnTo>
                    <a:pt x="521" y="855"/>
                  </a:lnTo>
                  <a:lnTo>
                    <a:pt x="521" y="726"/>
                  </a:lnTo>
                  <a:lnTo>
                    <a:pt x="521" y="602"/>
                  </a:lnTo>
                  <a:lnTo>
                    <a:pt x="510" y="538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478" y="350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41" y="167"/>
                  </a:lnTo>
                  <a:lnTo>
                    <a:pt x="435" y="113"/>
                  </a:lnTo>
                  <a:lnTo>
                    <a:pt x="430" y="60"/>
                  </a:lnTo>
                  <a:lnTo>
                    <a:pt x="419" y="6"/>
                  </a:lnTo>
                  <a:lnTo>
                    <a:pt x="419" y="6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8" y="6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408" y="65"/>
                  </a:lnTo>
                  <a:lnTo>
                    <a:pt x="414" y="119"/>
                  </a:lnTo>
                  <a:lnTo>
                    <a:pt x="419" y="172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84" y="522"/>
                  </a:lnTo>
                  <a:lnTo>
                    <a:pt x="489" y="581"/>
                  </a:lnTo>
                  <a:lnTo>
                    <a:pt x="489" y="705"/>
                  </a:lnTo>
                  <a:lnTo>
                    <a:pt x="489" y="823"/>
                  </a:lnTo>
                  <a:lnTo>
                    <a:pt x="489" y="946"/>
                  </a:lnTo>
                  <a:lnTo>
                    <a:pt x="489" y="946"/>
                  </a:lnTo>
                  <a:lnTo>
                    <a:pt x="489" y="1054"/>
                  </a:lnTo>
                  <a:lnTo>
                    <a:pt x="494" y="1161"/>
                  </a:lnTo>
                  <a:lnTo>
                    <a:pt x="494" y="1161"/>
                  </a:lnTo>
                  <a:lnTo>
                    <a:pt x="484" y="1194"/>
                  </a:lnTo>
                  <a:lnTo>
                    <a:pt x="473" y="1215"/>
                  </a:lnTo>
                  <a:lnTo>
                    <a:pt x="467" y="1226"/>
                  </a:lnTo>
                  <a:lnTo>
                    <a:pt x="467" y="1226"/>
                  </a:lnTo>
                  <a:lnTo>
                    <a:pt x="441" y="1226"/>
                  </a:lnTo>
                  <a:lnTo>
                    <a:pt x="414" y="1231"/>
                  </a:lnTo>
                  <a:lnTo>
                    <a:pt x="360" y="1247"/>
                  </a:lnTo>
                  <a:lnTo>
                    <a:pt x="360" y="1247"/>
                  </a:lnTo>
                  <a:lnTo>
                    <a:pt x="269" y="1269"/>
                  </a:lnTo>
                  <a:lnTo>
                    <a:pt x="177" y="1296"/>
                  </a:lnTo>
                  <a:lnTo>
                    <a:pt x="177" y="1296"/>
                  </a:lnTo>
                  <a:lnTo>
                    <a:pt x="91" y="1323"/>
                  </a:lnTo>
                  <a:lnTo>
                    <a:pt x="91" y="1323"/>
                  </a:lnTo>
                  <a:lnTo>
                    <a:pt x="140" y="1285"/>
                  </a:lnTo>
                  <a:lnTo>
                    <a:pt x="183" y="1247"/>
                  </a:lnTo>
                  <a:lnTo>
                    <a:pt x="231" y="1215"/>
                  </a:lnTo>
                  <a:lnTo>
                    <a:pt x="285" y="1188"/>
                  </a:lnTo>
                  <a:lnTo>
                    <a:pt x="285" y="1188"/>
                  </a:lnTo>
                  <a:lnTo>
                    <a:pt x="301" y="1178"/>
                  </a:lnTo>
                  <a:lnTo>
                    <a:pt x="317" y="1161"/>
                  </a:lnTo>
                  <a:lnTo>
                    <a:pt x="322" y="1145"/>
                  </a:lnTo>
                  <a:lnTo>
                    <a:pt x="328" y="1124"/>
                  </a:lnTo>
                  <a:lnTo>
                    <a:pt x="328" y="1124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81" y="860"/>
                  </a:lnTo>
                  <a:lnTo>
                    <a:pt x="392" y="769"/>
                  </a:lnTo>
                  <a:lnTo>
                    <a:pt x="398" y="678"/>
                  </a:lnTo>
                  <a:lnTo>
                    <a:pt x="398" y="586"/>
                  </a:lnTo>
                  <a:lnTo>
                    <a:pt x="398" y="586"/>
                  </a:lnTo>
                  <a:lnTo>
                    <a:pt x="403" y="387"/>
                  </a:lnTo>
                  <a:lnTo>
                    <a:pt x="403" y="291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392" y="371"/>
                  </a:lnTo>
                  <a:lnTo>
                    <a:pt x="387" y="549"/>
                  </a:lnTo>
                  <a:lnTo>
                    <a:pt x="387" y="549"/>
                  </a:lnTo>
                  <a:lnTo>
                    <a:pt x="376" y="721"/>
                  </a:lnTo>
                  <a:lnTo>
                    <a:pt x="371" y="812"/>
                  </a:lnTo>
                  <a:lnTo>
                    <a:pt x="355" y="898"/>
                  </a:lnTo>
                  <a:lnTo>
                    <a:pt x="355" y="898"/>
                  </a:lnTo>
                  <a:lnTo>
                    <a:pt x="322" y="1049"/>
                  </a:lnTo>
                  <a:lnTo>
                    <a:pt x="322" y="1049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296" y="1145"/>
                  </a:lnTo>
                  <a:lnTo>
                    <a:pt x="285" y="1156"/>
                  </a:lnTo>
                  <a:lnTo>
                    <a:pt x="247" y="1172"/>
                  </a:lnTo>
                  <a:lnTo>
                    <a:pt x="247" y="1172"/>
                  </a:lnTo>
                  <a:lnTo>
                    <a:pt x="183" y="1215"/>
                  </a:lnTo>
                  <a:lnTo>
                    <a:pt x="118" y="1258"/>
                  </a:lnTo>
                  <a:lnTo>
                    <a:pt x="59" y="1307"/>
                  </a:lnTo>
                  <a:lnTo>
                    <a:pt x="5" y="1360"/>
                  </a:lnTo>
                  <a:lnTo>
                    <a:pt x="5" y="1360"/>
                  </a:lnTo>
                  <a:lnTo>
                    <a:pt x="0" y="1376"/>
                  </a:lnTo>
                  <a:lnTo>
                    <a:pt x="5" y="1387"/>
                  </a:lnTo>
                  <a:lnTo>
                    <a:pt x="16" y="1393"/>
                  </a:lnTo>
                  <a:lnTo>
                    <a:pt x="27" y="1393"/>
                  </a:lnTo>
                  <a:lnTo>
                    <a:pt x="27" y="1393"/>
                  </a:lnTo>
                  <a:lnTo>
                    <a:pt x="48" y="1376"/>
                  </a:lnTo>
                  <a:lnTo>
                    <a:pt x="70" y="1371"/>
                  </a:lnTo>
                  <a:lnTo>
                    <a:pt x="124" y="1355"/>
                  </a:lnTo>
                  <a:lnTo>
                    <a:pt x="124" y="1355"/>
                  </a:lnTo>
                  <a:lnTo>
                    <a:pt x="236" y="1317"/>
                  </a:lnTo>
                  <a:lnTo>
                    <a:pt x="236" y="1317"/>
                  </a:lnTo>
                  <a:lnTo>
                    <a:pt x="290" y="1301"/>
                  </a:lnTo>
                  <a:lnTo>
                    <a:pt x="349" y="1290"/>
                  </a:lnTo>
                  <a:lnTo>
                    <a:pt x="462" y="1269"/>
                  </a:lnTo>
                  <a:lnTo>
                    <a:pt x="462" y="1269"/>
                  </a:lnTo>
                  <a:lnTo>
                    <a:pt x="489" y="1264"/>
                  </a:lnTo>
                  <a:lnTo>
                    <a:pt x="500" y="1258"/>
                  </a:lnTo>
                  <a:lnTo>
                    <a:pt x="510" y="1247"/>
                  </a:lnTo>
                  <a:lnTo>
                    <a:pt x="510" y="1247"/>
                  </a:lnTo>
                  <a:lnTo>
                    <a:pt x="532" y="1194"/>
                  </a:lnTo>
                  <a:lnTo>
                    <a:pt x="532" y="1194"/>
                  </a:lnTo>
                  <a:lnTo>
                    <a:pt x="537" y="1178"/>
                  </a:lnTo>
                  <a:lnTo>
                    <a:pt x="537" y="1156"/>
                  </a:lnTo>
                  <a:lnTo>
                    <a:pt x="532" y="1118"/>
                  </a:lnTo>
                  <a:lnTo>
                    <a:pt x="532" y="1118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2247899" y="7148511"/>
              <a:ext cx="298450" cy="546100"/>
            </a:xfrm>
            <a:custGeom>
              <a:avLst/>
              <a:gdLst/>
              <a:ahLst/>
              <a:cxnLst>
                <a:cxn ang="0">
                  <a:pos x="113" y="339"/>
                </a:cxn>
                <a:cxn ang="0">
                  <a:pos x="113" y="339"/>
                </a:cxn>
                <a:cxn ang="0">
                  <a:pos x="53" y="253"/>
                </a:cxn>
                <a:cxn ang="0">
                  <a:pos x="27" y="204"/>
                </a:cxn>
                <a:cxn ang="0">
                  <a:pos x="21" y="178"/>
                </a:cxn>
                <a:cxn ang="0">
                  <a:pos x="16" y="151"/>
                </a:cxn>
                <a:cxn ang="0">
                  <a:pos x="16" y="151"/>
                </a:cxn>
                <a:cxn ang="0">
                  <a:pos x="16" y="108"/>
                </a:cxn>
                <a:cxn ang="0">
                  <a:pos x="16" y="108"/>
                </a:cxn>
                <a:cxn ang="0">
                  <a:pos x="16" y="86"/>
                </a:cxn>
                <a:cxn ang="0">
                  <a:pos x="27" y="70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70" y="38"/>
                </a:cxn>
                <a:cxn ang="0">
                  <a:pos x="102" y="32"/>
                </a:cxn>
                <a:cxn ang="0">
                  <a:pos x="134" y="32"/>
                </a:cxn>
                <a:cxn ang="0">
                  <a:pos x="150" y="38"/>
                </a:cxn>
                <a:cxn ang="0">
                  <a:pos x="156" y="43"/>
                </a:cxn>
                <a:cxn ang="0">
                  <a:pos x="156" y="43"/>
                </a:cxn>
                <a:cxn ang="0">
                  <a:pos x="161" y="49"/>
                </a:cxn>
                <a:cxn ang="0">
                  <a:pos x="166" y="54"/>
                </a:cxn>
                <a:cxn ang="0">
                  <a:pos x="177" y="54"/>
                </a:cxn>
                <a:cxn ang="0">
                  <a:pos x="188" y="43"/>
                </a:cxn>
                <a:cxn ang="0">
                  <a:pos x="188" y="32"/>
                </a:cxn>
                <a:cxn ang="0">
                  <a:pos x="188" y="27"/>
                </a:cxn>
                <a:cxn ang="0">
                  <a:pos x="188" y="27"/>
                </a:cxn>
                <a:cxn ang="0">
                  <a:pos x="177" y="16"/>
                </a:cxn>
                <a:cxn ang="0">
                  <a:pos x="166" y="6"/>
                </a:cxn>
                <a:cxn ang="0">
                  <a:pos x="139" y="0"/>
                </a:cxn>
                <a:cxn ang="0">
                  <a:pos x="107" y="0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59" y="11"/>
                </a:cxn>
                <a:cxn ang="0">
                  <a:pos x="37" y="22"/>
                </a:cxn>
                <a:cxn ang="0">
                  <a:pos x="21" y="43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92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56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27" y="237"/>
                </a:cxn>
                <a:cxn ang="0">
                  <a:pos x="48" y="274"/>
                </a:cxn>
                <a:cxn ang="0">
                  <a:pos x="107" y="344"/>
                </a:cxn>
                <a:cxn ang="0">
                  <a:pos x="107" y="344"/>
                </a:cxn>
                <a:cxn ang="0">
                  <a:pos x="113" y="344"/>
                </a:cxn>
                <a:cxn ang="0">
                  <a:pos x="113" y="339"/>
                </a:cxn>
                <a:cxn ang="0">
                  <a:pos x="113" y="339"/>
                </a:cxn>
              </a:cxnLst>
              <a:rect l="0" t="0" r="r" b="b"/>
              <a:pathLst>
                <a:path w="188" h="344">
                  <a:moveTo>
                    <a:pt x="113" y="339"/>
                  </a:moveTo>
                  <a:lnTo>
                    <a:pt x="113" y="339"/>
                  </a:lnTo>
                  <a:lnTo>
                    <a:pt x="53" y="253"/>
                  </a:lnTo>
                  <a:lnTo>
                    <a:pt x="27" y="204"/>
                  </a:lnTo>
                  <a:lnTo>
                    <a:pt x="21" y="178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6"/>
                  </a:lnTo>
                  <a:lnTo>
                    <a:pt x="27" y="70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70" y="38"/>
                  </a:lnTo>
                  <a:lnTo>
                    <a:pt x="102" y="32"/>
                  </a:lnTo>
                  <a:lnTo>
                    <a:pt x="134" y="32"/>
                  </a:lnTo>
                  <a:lnTo>
                    <a:pt x="150" y="38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61" y="49"/>
                  </a:lnTo>
                  <a:lnTo>
                    <a:pt x="166" y="54"/>
                  </a:lnTo>
                  <a:lnTo>
                    <a:pt x="177" y="54"/>
                  </a:lnTo>
                  <a:lnTo>
                    <a:pt x="188" y="43"/>
                  </a:lnTo>
                  <a:lnTo>
                    <a:pt x="188" y="32"/>
                  </a:lnTo>
                  <a:lnTo>
                    <a:pt x="188" y="27"/>
                  </a:lnTo>
                  <a:lnTo>
                    <a:pt x="188" y="27"/>
                  </a:lnTo>
                  <a:lnTo>
                    <a:pt x="177" y="16"/>
                  </a:lnTo>
                  <a:lnTo>
                    <a:pt x="166" y="6"/>
                  </a:lnTo>
                  <a:lnTo>
                    <a:pt x="139" y="0"/>
                  </a:lnTo>
                  <a:lnTo>
                    <a:pt x="107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59" y="11"/>
                  </a:lnTo>
                  <a:lnTo>
                    <a:pt x="37" y="22"/>
                  </a:lnTo>
                  <a:lnTo>
                    <a:pt x="21" y="43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27" y="237"/>
                  </a:lnTo>
                  <a:lnTo>
                    <a:pt x="48" y="274"/>
                  </a:lnTo>
                  <a:lnTo>
                    <a:pt x="107" y="344"/>
                  </a:lnTo>
                  <a:lnTo>
                    <a:pt x="107" y="344"/>
                  </a:lnTo>
                  <a:lnTo>
                    <a:pt x="113" y="344"/>
                  </a:lnTo>
                  <a:lnTo>
                    <a:pt x="113" y="339"/>
                  </a:lnTo>
                  <a:lnTo>
                    <a:pt x="113" y="339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2212976" y="6516686"/>
              <a:ext cx="477838" cy="37623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27"/>
                </a:cxn>
                <a:cxn ang="0">
                  <a:pos x="27" y="27"/>
                </a:cxn>
                <a:cxn ang="0">
                  <a:pos x="43" y="17"/>
                </a:cxn>
                <a:cxn ang="0">
                  <a:pos x="43" y="17"/>
                </a:cxn>
                <a:cxn ang="0">
                  <a:pos x="59" y="17"/>
                </a:cxn>
                <a:cxn ang="0">
                  <a:pos x="70" y="22"/>
                </a:cxn>
                <a:cxn ang="0">
                  <a:pos x="75" y="27"/>
                </a:cxn>
                <a:cxn ang="0">
                  <a:pos x="81" y="38"/>
                </a:cxn>
                <a:cxn ang="0">
                  <a:pos x="92" y="65"/>
                </a:cxn>
                <a:cxn ang="0">
                  <a:pos x="97" y="81"/>
                </a:cxn>
                <a:cxn ang="0">
                  <a:pos x="97" y="81"/>
                </a:cxn>
                <a:cxn ang="0">
                  <a:pos x="113" y="146"/>
                </a:cxn>
                <a:cxn ang="0">
                  <a:pos x="124" y="178"/>
                </a:cxn>
                <a:cxn ang="0">
                  <a:pos x="145" y="205"/>
                </a:cxn>
                <a:cxn ang="0">
                  <a:pos x="145" y="205"/>
                </a:cxn>
                <a:cxn ang="0">
                  <a:pos x="161" y="221"/>
                </a:cxn>
                <a:cxn ang="0">
                  <a:pos x="178" y="232"/>
                </a:cxn>
                <a:cxn ang="0">
                  <a:pos x="194" y="237"/>
                </a:cxn>
                <a:cxn ang="0">
                  <a:pos x="215" y="232"/>
                </a:cxn>
                <a:cxn ang="0">
                  <a:pos x="215" y="232"/>
                </a:cxn>
                <a:cxn ang="0">
                  <a:pos x="242" y="221"/>
                </a:cxn>
                <a:cxn ang="0">
                  <a:pos x="264" y="205"/>
                </a:cxn>
                <a:cxn ang="0">
                  <a:pos x="285" y="183"/>
                </a:cxn>
                <a:cxn ang="0">
                  <a:pos x="301" y="162"/>
                </a:cxn>
                <a:cxn ang="0">
                  <a:pos x="301" y="162"/>
                </a:cxn>
                <a:cxn ang="0">
                  <a:pos x="301" y="151"/>
                </a:cxn>
                <a:cxn ang="0">
                  <a:pos x="296" y="140"/>
                </a:cxn>
                <a:cxn ang="0">
                  <a:pos x="285" y="135"/>
                </a:cxn>
                <a:cxn ang="0">
                  <a:pos x="274" y="140"/>
                </a:cxn>
                <a:cxn ang="0">
                  <a:pos x="274" y="140"/>
                </a:cxn>
                <a:cxn ang="0">
                  <a:pos x="253" y="162"/>
                </a:cxn>
                <a:cxn ang="0">
                  <a:pos x="226" y="183"/>
                </a:cxn>
                <a:cxn ang="0">
                  <a:pos x="210" y="189"/>
                </a:cxn>
                <a:cxn ang="0">
                  <a:pos x="199" y="189"/>
                </a:cxn>
                <a:cxn ang="0">
                  <a:pos x="183" y="189"/>
                </a:cxn>
                <a:cxn ang="0">
                  <a:pos x="167" y="178"/>
                </a:cxn>
                <a:cxn ang="0">
                  <a:pos x="167" y="178"/>
                </a:cxn>
                <a:cxn ang="0">
                  <a:pos x="145" y="146"/>
                </a:cxn>
                <a:cxn ang="0">
                  <a:pos x="129" y="108"/>
                </a:cxn>
                <a:cxn ang="0">
                  <a:pos x="118" y="70"/>
                </a:cxn>
                <a:cxn ang="0">
                  <a:pos x="102" y="33"/>
                </a:cxn>
                <a:cxn ang="0">
                  <a:pos x="102" y="33"/>
                </a:cxn>
                <a:cxn ang="0">
                  <a:pos x="92" y="11"/>
                </a:cxn>
                <a:cxn ang="0">
                  <a:pos x="8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49" y="0"/>
                </a:cxn>
                <a:cxn ang="0">
                  <a:pos x="32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</a:cxnLst>
              <a:rect l="0" t="0" r="r" b="b"/>
              <a:pathLst>
                <a:path w="301" h="237">
                  <a:moveTo>
                    <a:pt x="11" y="27"/>
                  </a:moveTo>
                  <a:lnTo>
                    <a:pt x="11" y="27"/>
                  </a:lnTo>
                  <a:lnTo>
                    <a:pt x="27" y="2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59" y="17"/>
                  </a:lnTo>
                  <a:lnTo>
                    <a:pt x="70" y="22"/>
                  </a:lnTo>
                  <a:lnTo>
                    <a:pt x="75" y="27"/>
                  </a:lnTo>
                  <a:lnTo>
                    <a:pt x="81" y="38"/>
                  </a:lnTo>
                  <a:lnTo>
                    <a:pt x="92" y="65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113" y="146"/>
                  </a:lnTo>
                  <a:lnTo>
                    <a:pt x="124" y="178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61" y="221"/>
                  </a:lnTo>
                  <a:lnTo>
                    <a:pt x="178" y="232"/>
                  </a:lnTo>
                  <a:lnTo>
                    <a:pt x="194" y="237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42" y="221"/>
                  </a:lnTo>
                  <a:lnTo>
                    <a:pt x="264" y="205"/>
                  </a:lnTo>
                  <a:lnTo>
                    <a:pt x="285" y="183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296" y="140"/>
                  </a:lnTo>
                  <a:lnTo>
                    <a:pt x="285" y="135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53" y="162"/>
                  </a:lnTo>
                  <a:lnTo>
                    <a:pt x="226" y="183"/>
                  </a:lnTo>
                  <a:lnTo>
                    <a:pt x="210" y="189"/>
                  </a:lnTo>
                  <a:lnTo>
                    <a:pt x="199" y="189"/>
                  </a:lnTo>
                  <a:lnTo>
                    <a:pt x="183" y="18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45" y="146"/>
                  </a:lnTo>
                  <a:lnTo>
                    <a:pt x="129" y="108"/>
                  </a:lnTo>
                  <a:lnTo>
                    <a:pt x="118" y="70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92" y="11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1949450" y="6346823"/>
              <a:ext cx="912814" cy="904874"/>
            </a:xfrm>
            <a:custGeom>
              <a:avLst/>
              <a:gdLst/>
              <a:ahLst/>
              <a:cxnLst>
                <a:cxn ang="0">
                  <a:pos x="569" y="161"/>
                </a:cxn>
                <a:cxn ang="0">
                  <a:pos x="559" y="5"/>
                </a:cxn>
                <a:cxn ang="0">
                  <a:pos x="553" y="0"/>
                </a:cxn>
                <a:cxn ang="0">
                  <a:pos x="537" y="0"/>
                </a:cxn>
                <a:cxn ang="0">
                  <a:pos x="537" y="5"/>
                </a:cxn>
                <a:cxn ang="0">
                  <a:pos x="537" y="172"/>
                </a:cxn>
                <a:cxn ang="0">
                  <a:pos x="521" y="296"/>
                </a:cxn>
                <a:cxn ang="0">
                  <a:pos x="510" y="333"/>
                </a:cxn>
                <a:cxn ang="0">
                  <a:pos x="499" y="382"/>
                </a:cxn>
                <a:cxn ang="0">
                  <a:pos x="483" y="403"/>
                </a:cxn>
                <a:cxn ang="0">
                  <a:pos x="392" y="419"/>
                </a:cxn>
                <a:cxn ang="0">
                  <a:pos x="311" y="425"/>
                </a:cxn>
                <a:cxn ang="0">
                  <a:pos x="225" y="425"/>
                </a:cxn>
                <a:cxn ang="0">
                  <a:pos x="102" y="408"/>
                </a:cxn>
                <a:cxn ang="0">
                  <a:pos x="69" y="408"/>
                </a:cxn>
                <a:cxn ang="0">
                  <a:pos x="37" y="414"/>
                </a:cxn>
                <a:cxn ang="0">
                  <a:pos x="21" y="425"/>
                </a:cxn>
                <a:cxn ang="0">
                  <a:pos x="5" y="451"/>
                </a:cxn>
                <a:cxn ang="0">
                  <a:pos x="5" y="511"/>
                </a:cxn>
                <a:cxn ang="0">
                  <a:pos x="16" y="548"/>
                </a:cxn>
                <a:cxn ang="0">
                  <a:pos x="16" y="554"/>
                </a:cxn>
                <a:cxn ang="0">
                  <a:pos x="26" y="570"/>
                </a:cxn>
                <a:cxn ang="0">
                  <a:pos x="32" y="570"/>
                </a:cxn>
                <a:cxn ang="0">
                  <a:pos x="37" y="564"/>
                </a:cxn>
                <a:cxn ang="0">
                  <a:pos x="16" y="478"/>
                </a:cxn>
                <a:cxn ang="0">
                  <a:pos x="21" y="441"/>
                </a:cxn>
                <a:cxn ang="0">
                  <a:pos x="59" y="425"/>
                </a:cxn>
                <a:cxn ang="0">
                  <a:pos x="91" y="425"/>
                </a:cxn>
                <a:cxn ang="0">
                  <a:pos x="182" y="441"/>
                </a:cxn>
                <a:cxn ang="0">
                  <a:pos x="252" y="446"/>
                </a:cxn>
                <a:cxn ang="0">
                  <a:pos x="462" y="435"/>
                </a:cxn>
                <a:cxn ang="0">
                  <a:pos x="489" y="430"/>
                </a:cxn>
                <a:cxn ang="0">
                  <a:pos x="521" y="408"/>
                </a:cxn>
                <a:cxn ang="0">
                  <a:pos x="548" y="344"/>
                </a:cxn>
                <a:cxn ang="0">
                  <a:pos x="564" y="301"/>
                </a:cxn>
                <a:cxn ang="0">
                  <a:pos x="575" y="231"/>
                </a:cxn>
                <a:cxn ang="0">
                  <a:pos x="569" y="161"/>
                </a:cxn>
              </a:cxnLst>
              <a:rect l="0" t="0" r="r" b="b"/>
              <a:pathLst>
                <a:path w="575" h="570">
                  <a:moveTo>
                    <a:pt x="569" y="161"/>
                  </a:moveTo>
                  <a:lnTo>
                    <a:pt x="569" y="161"/>
                  </a:lnTo>
                  <a:lnTo>
                    <a:pt x="564" y="86"/>
                  </a:lnTo>
                  <a:lnTo>
                    <a:pt x="559" y="5"/>
                  </a:lnTo>
                  <a:lnTo>
                    <a:pt x="559" y="5"/>
                  </a:lnTo>
                  <a:lnTo>
                    <a:pt x="553" y="0"/>
                  </a:lnTo>
                  <a:lnTo>
                    <a:pt x="548" y="0"/>
                  </a:lnTo>
                  <a:lnTo>
                    <a:pt x="537" y="0"/>
                  </a:lnTo>
                  <a:lnTo>
                    <a:pt x="537" y="5"/>
                  </a:lnTo>
                  <a:lnTo>
                    <a:pt x="537" y="5"/>
                  </a:lnTo>
                  <a:lnTo>
                    <a:pt x="537" y="91"/>
                  </a:lnTo>
                  <a:lnTo>
                    <a:pt x="537" y="172"/>
                  </a:lnTo>
                  <a:lnTo>
                    <a:pt x="532" y="258"/>
                  </a:lnTo>
                  <a:lnTo>
                    <a:pt x="521" y="296"/>
                  </a:lnTo>
                  <a:lnTo>
                    <a:pt x="510" y="333"/>
                  </a:lnTo>
                  <a:lnTo>
                    <a:pt x="510" y="333"/>
                  </a:lnTo>
                  <a:lnTo>
                    <a:pt x="499" y="382"/>
                  </a:lnTo>
                  <a:lnTo>
                    <a:pt x="499" y="382"/>
                  </a:lnTo>
                  <a:lnTo>
                    <a:pt x="494" y="392"/>
                  </a:lnTo>
                  <a:lnTo>
                    <a:pt x="483" y="403"/>
                  </a:lnTo>
                  <a:lnTo>
                    <a:pt x="451" y="408"/>
                  </a:lnTo>
                  <a:lnTo>
                    <a:pt x="392" y="419"/>
                  </a:lnTo>
                  <a:lnTo>
                    <a:pt x="392" y="419"/>
                  </a:lnTo>
                  <a:lnTo>
                    <a:pt x="311" y="425"/>
                  </a:lnTo>
                  <a:lnTo>
                    <a:pt x="268" y="425"/>
                  </a:lnTo>
                  <a:lnTo>
                    <a:pt x="225" y="425"/>
                  </a:lnTo>
                  <a:lnTo>
                    <a:pt x="225" y="425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69" y="408"/>
                  </a:lnTo>
                  <a:lnTo>
                    <a:pt x="53" y="408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1" y="425"/>
                  </a:lnTo>
                  <a:lnTo>
                    <a:pt x="10" y="435"/>
                  </a:lnTo>
                  <a:lnTo>
                    <a:pt x="5" y="451"/>
                  </a:lnTo>
                  <a:lnTo>
                    <a:pt x="0" y="473"/>
                  </a:lnTo>
                  <a:lnTo>
                    <a:pt x="5" y="511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54"/>
                  </a:lnTo>
                  <a:lnTo>
                    <a:pt x="16" y="554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32" y="570"/>
                  </a:lnTo>
                  <a:lnTo>
                    <a:pt x="37" y="564"/>
                  </a:lnTo>
                  <a:lnTo>
                    <a:pt x="37" y="564"/>
                  </a:lnTo>
                  <a:lnTo>
                    <a:pt x="26" y="527"/>
                  </a:lnTo>
                  <a:lnTo>
                    <a:pt x="16" y="478"/>
                  </a:lnTo>
                  <a:lnTo>
                    <a:pt x="16" y="462"/>
                  </a:lnTo>
                  <a:lnTo>
                    <a:pt x="21" y="441"/>
                  </a:lnTo>
                  <a:lnTo>
                    <a:pt x="37" y="430"/>
                  </a:lnTo>
                  <a:lnTo>
                    <a:pt x="59" y="425"/>
                  </a:lnTo>
                  <a:lnTo>
                    <a:pt x="59" y="425"/>
                  </a:lnTo>
                  <a:lnTo>
                    <a:pt x="91" y="425"/>
                  </a:lnTo>
                  <a:lnTo>
                    <a:pt x="118" y="43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52" y="446"/>
                  </a:lnTo>
                  <a:lnTo>
                    <a:pt x="322" y="446"/>
                  </a:lnTo>
                  <a:lnTo>
                    <a:pt x="462" y="435"/>
                  </a:lnTo>
                  <a:lnTo>
                    <a:pt x="462" y="435"/>
                  </a:lnTo>
                  <a:lnTo>
                    <a:pt x="489" y="430"/>
                  </a:lnTo>
                  <a:lnTo>
                    <a:pt x="510" y="425"/>
                  </a:lnTo>
                  <a:lnTo>
                    <a:pt x="521" y="408"/>
                  </a:lnTo>
                  <a:lnTo>
                    <a:pt x="532" y="387"/>
                  </a:lnTo>
                  <a:lnTo>
                    <a:pt x="548" y="344"/>
                  </a:lnTo>
                  <a:lnTo>
                    <a:pt x="564" y="301"/>
                  </a:lnTo>
                  <a:lnTo>
                    <a:pt x="564" y="301"/>
                  </a:lnTo>
                  <a:lnTo>
                    <a:pt x="569" y="269"/>
                  </a:lnTo>
                  <a:lnTo>
                    <a:pt x="575" y="231"/>
                  </a:lnTo>
                  <a:lnTo>
                    <a:pt x="569" y="161"/>
                  </a:lnTo>
                  <a:lnTo>
                    <a:pt x="569" y="161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3305176" y="3949698"/>
              <a:ext cx="333375" cy="230188"/>
            </a:xfrm>
            <a:custGeom>
              <a:avLst/>
              <a:gdLst/>
              <a:ahLst/>
              <a:cxnLst>
                <a:cxn ang="0">
                  <a:pos x="177" y="53"/>
                </a:cxn>
                <a:cxn ang="0">
                  <a:pos x="177" y="53"/>
                </a:cxn>
                <a:cxn ang="0">
                  <a:pos x="172" y="53"/>
                </a:cxn>
                <a:cxn ang="0">
                  <a:pos x="167" y="59"/>
                </a:cxn>
                <a:cxn ang="0">
                  <a:pos x="167" y="64"/>
                </a:cxn>
                <a:cxn ang="0">
                  <a:pos x="167" y="69"/>
                </a:cxn>
                <a:cxn ang="0">
                  <a:pos x="167" y="69"/>
                </a:cxn>
                <a:cxn ang="0">
                  <a:pos x="177" y="80"/>
                </a:cxn>
                <a:cxn ang="0">
                  <a:pos x="183" y="91"/>
                </a:cxn>
                <a:cxn ang="0">
                  <a:pos x="183" y="112"/>
                </a:cxn>
                <a:cxn ang="0">
                  <a:pos x="183" y="112"/>
                </a:cxn>
                <a:cxn ang="0">
                  <a:pos x="140" y="75"/>
                </a:cxn>
                <a:cxn ang="0">
                  <a:pos x="140" y="75"/>
                </a:cxn>
                <a:cxn ang="0">
                  <a:pos x="65" y="21"/>
                </a:cxn>
                <a:cxn ang="0">
                  <a:pos x="65" y="21"/>
                </a:cxn>
                <a:cxn ang="0">
                  <a:pos x="49" y="10"/>
                </a:cxn>
                <a:cxn ang="0">
                  <a:pos x="32" y="5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27" y="10"/>
                </a:cxn>
                <a:cxn ang="0">
                  <a:pos x="59" y="32"/>
                </a:cxn>
                <a:cxn ang="0">
                  <a:pos x="113" y="69"/>
                </a:cxn>
                <a:cxn ang="0">
                  <a:pos x="113" y="69"/>
                </a:cxn>
                <a:cxn ang="0">
                  <a:pos x="145" y="91"/>
                </a:cxn>
                <a:cxn ang="0">
                  <a:pos x="156" y="107"/>
                </a:cxn>
                <a:cxn ang="0">
                  <a:pos x="167" y="118"/>
                </a:cxn>
                <a:cxn ang="0">
                  <a:pos x="167" y="118"/>
                </a:cxn>
                <a:cxn ang="0">
                  <a:pos x="177" y="134"/>
                </a:cxn>
                <a:cxn ang="0">
                  <a:pos x="188" y="145"/>
                </a:cxn>
                <a:cxn ang="0">
                  <a:pos x="188" y="145"/>
                </a:cxn>
                <a:cxn ang="0">
                  <a:pos x="194" y="145"/>
                </a:cxn>
                <a:cxn ang="0">
                  <a:pos x="204" y="145"/>
                </a:cxn>
                <a:cxn ang="0">
                  <a:pos x="210" y="139"/>
                </a:cxn>
                <a:cxn ang="0">
                  <a:pos x="210" y="134"/>
                </a:cxn>
                <a:cxn ang="0">
                  <a:pos x="210" y="134"/>
                </a:cxn>
                <a:cxn ang="0">
                  <a:pos x="210" y="107"/>
                </a:cxn>
                <a:cxn ang="0">
                  <a:pos x="210" y="86"/>
                </a:cxn>
                <a:cxn ang="0">
                  <a:pos x="210" y="75"/>
                </a:cxn>
                <a:cxn ang="0">
                  <a:pos x="199" y="64"/>
                </a:cxn>
                <a:cxn ang="0">
                  <a:pos x="194" y="59"/>
                </a:cxn>
                <a:cxn ang="0">
                  <a:pos x="177" y="53"/>
                </a:cxn>
                <a:cxn ang="0">
                  <a:pos x="177" y="53"/>
                </a:cxn>
              </a:cxnLst>
              <a:rect l="0" t="0" r="r" b="b"/>
              <a:pathLst>
                <a:path w="210" h="145">
                  <a:moveTo>
                    <a:pt x="177" y="53"/>
                  </a:moveTo>
                  <a:lnTo>
                    <a:pt x="177" y="53"/>
                  </a:lnTo>
                  <a:lnTo>
                    <a:pt x="172" y="53"/>
                  </a:lnTo>
                  <a:lnTo>
                    <a:pt x="167" y="59"/>
                  </a:lnTo>
                  <a:lnTo>
                    <a:pt x="167" y="64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77" y="80"/>
                  </a:lnTo>
                  <a:lnTo>
                    <a:pt x="183" y="91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49" y="10"/>
                  </a:lnTo>
                  <a:lnTo>
                    <a:pt x="32" y="5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27" y="10"/>
                  </a:lnTo>
                  <a:lnTo>
                    <a:pt x="59" y="32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45" y="91"/>
                  </a:lnTo>
                  <a:lnTo>
                    <a:pt x="156" y="107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77" y="134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4" y="145"/>
                  </a:lnTo>
                  <a:lnTo>
                    <a:pt x="204" y="145"/>
                  </a:lnTo>
                  <a:lnTo>
                    <a:pt x="210" y="139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10" y="107"/>
                  </a:lnTo>
                  <a:lnTo>
                    <a:pt x="210" y="86"/>
                  </a:lnTo>
                  <a:lnTo>
                    <a:pt x="210" y="75"/>
                  </a:lnTo>
                  <a:lnTo>
                    <a:pt x="199" y="64"/>
                  </a:lnTo>
                  <a:lnTo>
                    <a:pt x="194" y="59"/>
                  </a:lnTo>
                  <a:lnTo>
                    <a:pt x="177" y="53"/>
                  </a:lnTo>
                  <a:lnTo>
                    <a:pt x="177" y="53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586164" y="4179887"/>
              <a:ext cx="409575" cy="546100"/>
            </a:xfrm>
            <a:custGeom>
              <a:avLst/>
              <a:gdLst/>
              <a:ahLst/>
              <a:cxnLst>
                <a:cxn ang="0">
                  <a:pos x="6" y="344"/>
                </a:cxn>
                <a:cxn ang="0">
                  <a:pos x="6" y="344"/>
                </a:cxn>
                <a:cxn ang="0">
                  <a:pos x="11" y="338"/>
                </a:cxn>
                <a:cxn ang="0">
                  <a:pos x="33" y="328"/>
                </a:cxn>
                <a:cxn ang="0">
                  <a:pos x="60" y="311"/>
                </a:cxn>
                <a:cxn ang="0">
                  <a:pos x="76" y="311"/>
                </a:cxn>
                <a:cxn ang="0">
                  <a:pos x="97" y="311"/>
                </a:cxn>
                <a:cxn ang="0">
                  <a:pos x="97" y="311"/>
                </a:cxn>
                <a:cxn ang="0">
                  <a:pos x="113" y="311"/>
                </a:cxn>
                <a:cxn ang="0">
                  <a:pos x="135" y="311"/>
                </a:cxn>
                <a:cxn ang="0">
                  <a:pos x="156" y="301"/>
                </a:cxn>
                <a:cxn ang="0">
                  <a:pos x="172" y="285"/>
                </a:cxn>
                <a:cxn ang="0">
                  <a:pos x="178" y="279"/>
                </a:cxn>
                <a:cxn ang="0">
                  <a:pos x="178" y="279"/>
                </a:cxn>
                <a:cxn ang="0">
                  <a:pos x="205" y="301"/>
                </a:cxn>
                <a:cxn ang="0">
                  <a:pos x="226" y="317"/>
                </a:cxn>
                <a:cxn ang="0">
                  <a:pos x="237" y="317"/>
                </a:cxn>
                <a:cxn ang="0">
                  <a:pos x="248" y="317"/>
                </a:cxn>
                <a:cxn ang="0">
                  <a:pos x="248" y="317"/>
                </a:cxn>
                <a:cxn ang="0">
                  <a:pos x="258" y="311"/>
                </a:cxn>
                <a:cxn ang="0">
                  <a:pos x="258" y="311"/>
                </a:cxn>
                <a:cxn ang="0">
                  <a:pos x="258" y="295"/>
                </a:cxn>
                <a:cxn ang="0">
                  <a:pos x="242" y="258"/>
                </a:cxn>
                <a:cxn ang="0">
                  <a:pos x="242" y="258"/>
                </a:cxn>
                <a:cxn ang="0">
                  <a:pos x="221" y="188"/>
                </a:cxn>
                <a:cxn ang="0">
                  <a:pos x="199" y="102"/>
                </a:cxn>
                <a:cxn ang="0">
                  <a:pos x="199" y="102"/>
                </a:cxn>
                <a:cxn ang="0">
                  <a:pos x="189" y="64"/>
                </a:cxn>
                <a:cxn ang="0">
                  <a:pos x="172" y="32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40" y="10"/>
                </a:cxn>
                <a:cxn ang="0">
                  <a:pos x="124" y="37"/>
                </a:cxn>
                <a:cxn ang="0">
                  <a:pos x="108" y="80"/>
                </a:cxn>
                <a:cxn ang="0">
                  <a:pos x="103" y="102"/>
                </a:cxn>
                <a:cxn ang="0">
                  <a:pos x="97" y="123"/>
                </a:cxn>
                <a:cxn ang="0">
                  <a:pos x="97" y="123"/>
                </a:cxn>
                <a:cxn ang="0">
                  <a:pos x="103" y="215"/>
                </a:cxn>
                <a:cxn ang="0">
                  <a:pos x="103" y="242"/>
                </a:cxn>
                <a:cxn ang="0">
                  <a:pos x="92" y="252"/>
                </a:cxn>
                <a:cxn ang="0">
                  <a:pos x="86" y="258"/>
                </a:cxn>
                <a:cxn ang="0">
                  <a:pos x="86" y="258"/>
                </a:cxn>
                <a:cxn ang="0">
                  <a:pos x="43" y="274"/>
                </a:cxn>
                <a:cxn ang="0">
                  <a:pos x="27" y="279"/>
                </a:cxn>
                <a:cxn ang="0">
                  <a:pos x="27" y="279"/>
                </a:cxn>
                <a:cxn ang="0">
                  <a:pos x="11" y="301"/>
                </a:cxn>
                <a:cxn ang="0">
                  <a:pos x="6" y="322"/>
                </a:cxn>
                <a:cxn ang="0">
                  <a:pos x="0" y="333"/>
                </a:cxn>
                <a:cxn ang="0">
                  <a:pos x="6" y="344"/>
                </a:cxn>
                <a:cxn ang="0">
                  <a:pos x="6" y="344"/>
                </a:cxn>
              </a:cxnLst>
              <a:rect l="0" t="0" r="r" b="b"/>
              <a:pathLst>
                <a:path w="258" h="344">
                  <a:moveTo>
                    <a:pt x="6" y="344"/>
                  </a:moveTo>
                  <a:lnTo>
                    <a:pt x="6" y="344"/>
                  </a:lnTo>
                  <a:lnTo>
                    <a:pt x="11" y="338"/>
                  </a:lnTo>
                  <a:lnTo>
                    <a:pt x="33" y="328"/>
                  </a:lnTo>
                  <a:lnTo>
                    <a:pt x="60" y="311"/>
                  </a:lnTo>
                  <a:lnTo>
                    <a:pt x="76" y="311"/>
                  </a:lnTo>
                  <a:lnTo>
                    <a:pt x="97" y="311"/>
                  </a:lnTo>
                  <a:lnTo>
                    <a:pt x="97" y="311"/>
                  </a:lnTo>
                  <a:lnTo>
                    <a:pt x="113" y="311"/>
                  </a:lnTo>
                  <a:lnTo>
                    <a:pt x="135" y="311"/>
                  </a:lnTo>
                  <a:lnTo>
                    <a:pt x="156" y="301"/>
                  </a:lnTo>
                  <a:lnTo>
                    <a:pt x="172" y="285"/>
                  </a:lnTo>
                  <a:lnTo>
                    <a:pt x="178" y="279"/>
                  </a:lnTo>
                  <a:lnTo>
                    <a:pt x="178" y="279"/>
                  </a:lnTo>
                  <a:lnTo>
                    <a:pt x="205" y="301"/>
                  </a:lnTo>
                  <a:lnTo>
                    <a:pt x="226" y="317"/>
                  </a:lnTo>
                  <a:lnTo>
                    <a:pt x="237" y="317"/>
                  </a:lnTo>
                  <a:lnTo>
                    <a:pt x="248" y="317"/>
                  </a:lnTo>
                  <a:lnTo>
                    <a:pt x="248" y="317"/>
                  </a:lnTo>
                  <a:lnTo>
                    <a:pt x="258" y="311"/>
                  </a:lnTo>
                  <a:lnTo>
                    <a:pt x="258" y="311"/>
                  </a:lnTo>
                  <a:lnTo>
                    <a:pt x="258" y="295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21" y="188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89" y="64"/>
                  </a:lnTo>
                  <a:lnTo>
                    <a:pt x="172" y="3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0" y="10"/>
                  </a:lnTo>
                  <a:lnTo>
                    <a:pt x="124" y="37"/>
                  </a:lnTo>
                  <a:lnTo>
                    <a:pt x="108" y="80"/>
                  </a:lnTo>
                  <a:lnTo>
                    <a:pt x="103" y="102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3" y="215"/>
                  </a:lnTo>
                  <a:lnTo>
                    <a:pt x="103" y="242"/>
                  </a:lnTo>
                  <a:lnTo>
                    <a:pt x="92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43" y="274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11" y="301"/>
                  </a:lnTo>
                  <a:lnTo>
                    <a:pt x="6" y="322"/>
                  </a:lnTo>
                  <a:lnTo>
                    <a:pt x="0" y="333"/>
                  </a:lnTo>
                  <a:lnTo>
                    <a:pt x="6" y="344"/>
                  </a:lnTo>
                  <a:lnTo>
                    <a:pt x="6" y="344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3902075" y="3232149"/>
              <a:ext cx="68263" cy="247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27" y="27"/>
                </a:cxn>
                <a:cxn ang="0">
                  <a:pos x="38" y="59"/>
                </a:cxn>
                <a:cxn ang="0">
                  <a:pos x="38" y="59"/>
                </a:cxn>
                <a:cxn ang="0">
                  <a:pos x="38" y="81"/>
                </a:cxn>
                <a:cxn ang="0">
                  <a:pos x="38" y="108"/>
                </a:cxn>
                <a:cxn ang="0">
                  <a:pos x="33" y="129"/>
                </a:cxn>
                <a:cxn ang="0">
                  <a:pos x="27" y="151"/>
                </a:cxn>
                <a:cxn ang="0">
                  <a:pos x="27" y="151"/>
                </a:cxn>
                <a:cxn ang="0">
                  <a:pos x="27" y="156"/>
                </a:cxn>
                <a:cxn ang="0">
                  <a:pos x="27" y="156"/>
                </a:cxn>
                <a:cxn ang="0">
                  <a:pos x="38" y="129"/>
                </a:cxn>
                <a:cxn ang="0">
                  <a:pos x="43" y="108"/>
                </a:cxn>
                <a:cxn ang="0">
                  <a:pos x="43" y="81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27" y="22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5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27" y="2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3" y="12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38" y="129"/>
                  </a:lnTo>
                  <a:lnTo>
                    <a:pt x="43" y="108"/>
                  </a:lnTo>
                  <a:lnTo>
                    <a:pt x="43" y="8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7" y="22"/>
                  </a:lnTo>
                  <a:lnTo>
                    <a:pt x="1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732214" y="3471862"/>
              <a:ext cx="222250" cy="39211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9" y="0"/>
                </a:cxn>
                <a:cxn ang="0">
                  <a:pos x="129" y="32"/>
                </a:cxn>
                <a:cxn ang="0">
                  <a:pos x="134" y="64"/>
                </a:cxn>
                <a:cxn ang="0">
                  <a:pos x="134" y="64"/>
                </a:cxn>
                <a:cxn ang="0">
                  <a:pos x="134" y="112"/>
                </a:cxn>
                <a:cxn ang="0">
                  <a:pos x="129" y="134"/>
                </a:cxn>
                <a:cxn ang="0">
                  <a:pos x="123" y="155"/>
                </a:cxn>
                <a:cxn ang="0">
                  <a:pos x="123" y="155"/>
                </a:cxn>
                <a:cxn ang="0">
                  <a:pos x="102" y="182"/>
                </a:cxn>
                <a:cxn ang="0">
                  <a:pos x="75" y="209"/>
                </a:cxn>
                <a:cxn ang="0">
                  <a:pos x="37" y="231"/>
                </a:cxn>
                <a:cxn ang="0">
                  <a:pos x="5" y="241"/>
                </a:cxn>
                <a:cxn ang="0">
                  <a:pos x="5" y="241"/>
                </a:cxn>
                <a:cxn ang="0">
                  <a:pos x="0" y="247"/>
                </a:cxn>
                <a:cxn ang="0">
                  <a:pos x="5" y="247"/>
                </a:cxn>
                <a:cxn ang="0">
                  <a:pos x="5" y="247"/>
                </a:cxn>
                <a:cxn ang="0">
                  <a:pos x="16" y="247"/>
                </a:cxn>
                <a:cxn ang="0">
                  <a:pos x="32" y="241"/>
                </a:cxn>
                <a:cxn ang="0">
                  <a:pos x="59" y="225"/>
                </a:cxn>
                <a:cxn ang="0">
                  <a:pos x="59" y="225"/>
                </a:cxn>
                <a:cxn ang="0">
                  <a:pos x="97" y="198"/>
                </a:cxn>
                <a:cxn ang="0">
                  <a:pos x="123" y="166"/>
                </a:cxn>
                <a:cxn ang="0">
                  <a:pos x="123" y="166"/>
                </a:cxn>
                <a:cxn ang="0">
                  <a:pos x="134" y="150"/>
                </a:cxn>
                <a:cxn ang="0">
                  <a:pos x="140" y="129"/>
                </a:cxn>
                <a:cxn ang="0">
                  <a:pos x="140" y="91"/>
                </a:cxn>
                <a:cxn ang="0">
                  <a:pos x="140" y="91"/>
                </a:cxn>
                <a:cxn ang="0">
                  <a:pos x="134" y="48"/>
                </a:cxn>
                <a:cxn ang="0">
                  <a:pos x="134" y="2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0" h="247">
                  <a:moveTo>
                    <a:pt x="129" y="0"/>
                  </a:moveTo>
                  <a:lnTo>
                    <a:pt x="129" y="0"/>
                  </a:lnTo>
                  <a:lnTo>
                    <a:pt x="129" y="3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4" y="112"/>
                  </a:lnTo>
                  <a:lnTo>
                    <a:pt x="129" y="134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02" y="182"/>
                  </a:lnTo>
                  <a:lnTo>
                    <a:pt x="75" y="209"/>
                  </a:lnTo>
                  <a:lnTo>
                    <a:pt x="37" y="231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0" y="247"/>
                  </a:lnTo>
                  <a:lnTo>
                    <a:pt x="5" y="247"/>
                  </a:lnTo>
                  <a:lnTo>
                    <a:pt x="5" y="247"/>
                  </a:lnTo>
                  <a:lnTo>
                    <a:pt x="16" y="247"/>
                  </a:lnTo>
                  <a:lnTo>
                    <a:pt x="32" y="241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97" y="19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34" y="150"/>
                  </a:lnTo>
                  <a:lnTo>
                    <a:pt x="140" y="129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34" y="48"/>
                  </a:lnTo>
                  <a:lnTo>
                    <a:pt x="134" y="2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3314700" y="3548061"/>
              <a:ext cx="425450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26" y="102"/>
                </a:cxn>
                <a:cxn ang="0">
                  <a:pos x="37" y="118"/>
                </a:cxn>
                <a:cxn ang="0">
                  <a:pos x="37" y="118"/>
                </a:cxn>
                <a:cxn ang="0">
                  <a:pos x="59" y="134"/>
                </a:cxn>
                <a:cxn ang="0">
                  <a:pos x="80" y="150"/>
                </a:cxn>
                <a:cxn ang="0">
                  <a:pos x="80" y="150"/>
                </a:cxn>
                <a:cxn ang="0">
                  <a:pos x="134" y="183"/>
                </a:cxn>
                <a:cxn ang="0">
                  <a:pos x="134" y="183"/>
                </a:cxn>
                <a:cxn ang="0">
                  <a:pos x="161" y="199"/>
                </a:cxn>
                <a:cxn ang="0">
                  <a:pos x="193" y="210"/>
                </a:cxn>
                <a:cxn ang="0">
                  <a:pos x="193" y="210"/>
                </a:cxn>
                <a:cxn ang="0">
                  <a:pos x="214" y="226"/>
                </a:cxn>
                <a:cxn ang="0">
                  <a:pos x="214" y="226"/>
                </a:cxn>
                <a:cxn ang="0">
                  <a:pos x="236" y="231"/>
                </a:cxn>
                <a:cxn ang="0">
                  <a:pos x="236" y="231"/>
                </a:cxn>
                <a:cxn ang="0">
                  <a:pos x="252" y="226"/>
                </a:cxn>
                <a:cxn ang="0">
                  <a:pos x="268" y="210"/>
                </a:cxn>
                <a:cxn ang="0">
                  <a:pos x="268" y="210"/>
                </a:cxn>
                <a:cxn ang="0">
                  <a:pos x="268" y="204"/>
                </a:cxn>
                <a:cxn ang="0">
                  <a:pos x="263" y="199"/>
                </a:cxn>
                <a:cxn ang="0">
                  <a:pos x="257" y="199"/>
                </a:cxn>
                <a:cxn ang="0">
                  <a:pos x="257" y="204"/>
                </a:cxn>
                <a:cxn ang="0">
                  <a:pos x="257" y="204"/>
                </a:cxn>
                <a:cxn ang="0">
                  <a:pos x="247" y="215"/>
                </a:cxn>
                <a:cxn ang="0">
                  <a:pos x="231" y="220"/>
                </a:cxn>
                <a:cxn ang="0">
                  <a:pos x="220" y="215"/>
                </a:cxn>
                <a:cxn ang="0">
                  <a:pos x="209" y="210"/>
                </a:cxn>
                <a:cxn ang="0">
                  <a:pos x="209" y="210"/>
                </a:cxn>
                <a:cxn ang="0">
                  <a:pos x="198" y="204"/>
                </a:cxn>
                <a:cxn ang="0">
                  <a:pos x="198" y="204"/>
                </a:cxn>
                <a:cxn ang="0">
                  <a:pos x="166" y="193"/>
                </a:cxn>
                <a:cxn ang="0">
                  <a:pos x="166" y="193"/>
                </a:cxn>
                <a:cxn ang="0">
                  <a:pos x="123" y="172"/>
                </a:cxn>
                <a:cxn ang="0">
                  <a:pos x="80" y="140"/>
                </a:cxn>
                <a:cxn ang="0">
                  <a:pos x="80" y="140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26" y="97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231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102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59" y="134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134" y="183"/>
                  </a:lnTo>
                  <a:lnTo>
                    <a:pt x="134" y="183"/>
                  </a:lnTo>
                  <a:lnTo>
                    <a:pt x="161" y="199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214" y="226"/>
                  </a:lnTo>
                  <a:lnTo>
                    <a:pt x="214" y="226"/>
                  </a:lnTo>
                  <a:lnTo>
                    <a:pt x="236" y="231"/>
                  </a:lnTo>
                  <a:lnTo>
                    <a:pt x="236" y="231"/>
                  </a:lnTo>
                  <a:lnTo>
                    <a:pt x="252" y="226"/>
                  </a:lnTo>
                  <a:lnTo>
                    <a:pt x="268" y="210"/>
                  </a:lnTo>
                  <a:lnTo>
                    <a:pt x="268" y="210"/>
                  </a:lnTo>
                  <a:lnTo>
                    <a:pt x="268" y="204"/>
                  </a:lnTo>
                  <a:lnTo>
                    <a:pt x="263" y="199"/>
                  </a:lnTo>
                  <a:lnTo>
                    <a:pt x="257" y="199"/>
                  </a:lnTo>
                  <a:lnTo>
                    <a:pt x="257" y="204"/>
                  </a:lnTo>
                  <a:lnTo>
                    <a:pt x="257" y="204"/>
                  </a:lnTo>
                  <a:lnTo>
                    <a:pt x="247" y="215"/>
                  </a:lnTo>
                  <a:lnTo>
                    <a:pt x="231" y="220"/>
                  </a:lnTo>
                  <a:lnTo>
                    <a:pt x="220" y="215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23" y="172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26" y="9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783014" y="3376612"/>
              <a:ext cx="161925" cy="28257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5" y="178"/>
                </a:cxn>
                <a:cxn ang="0">
                  <a:pos x="11" y="172"/>
                </a:cxn>
                <a:cxn ang="0">
                  <a:pos x="11" y="151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11" y="97"/>
                </a:cxn>
                <a:cxn ang="0">
                  <a:pos x="16" y="70"/>
                </a:cxn>
                <a:cxn ang="0">
                  <a:pos x="38" y="33"/>
                </a:cxn>
                <a:cxn ang="0">
                  <a:pos x="38" y="33"/>
                </a:cxn>
                <a:cxn ang="0">
                  <a:pos x="48" y="22"/>
                </a:cxn>
                <a:cxn ang="0">
                  <a:pos x="70" y="6"/>
                </a:cxn>
                <a:cxn ang="0">
                  <a:pos x="91" y="0"/>
                </a:cxn>
                <a:cxn ang="0">
                  <a:pos x="97" y="6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6"/>
                </a:cxn>
                <a:cxn ang="0">
                  <a:pos x="91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59" y="6"/>
                </a:cxn>
                <a:cxn ang="0">
                  <a:pos x="48" y="17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11" y="76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5" y="151"/>
                </a:cxn>
                <a:cxn ang="0">
                  <a:pos x="5" y="167"/>
                </a:cxn>
                <a:cxn ang="0">
                  <a:pos x="5" y="172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02" h="178">
                  <a:moveTo>
                    <a:pt x="0" y="178"/>
                  </a:moveTo>
                  <a:lnTo>
                    <a:pt x="0" y="178"/>
                  </a:lnTo>
                  <a:lnTo>
                    <a:pt x="5" y="178"/>
                  </a:lnTo>
                  <a:lnTo>
                    <a:pt x="11" y="172"/>
                  </a:lnTo>
                  <a:lnTo>
                    <a:pt x="11" y="15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11" y="97"/>
                  </a:lnTo>
                  <a:lnTo>
                    <a:pt x="16" y="7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8" y="22"/>
                  </a:lnTo>
                  <a:lnTo>
                    <a:pt x="70" y="6"/>
                  </a:lnTo>
                  <a:lnTo>
                    <a:pt x="91" y="0"/>
                  </a:lnTo>
                  <a:lnTo>
                    <a:pt x="97" y="6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6"/>
                  </a:lnTo>
                  <a:lnTo>
                    <a:pt x="91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9" y="6"/>
                  </a:lnTo>
                  <a:lnTo>
                    <a:pt x="48" y="1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11" y="76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51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3817938" y="3487737"/>
              <a:ext cx="119063" cy="428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16"/>
                </a:cxn>
                <a:cxn ang="0">
                  <a:pos x="37" y="27"/>
                </a:cxn>
                <a:cxn ang="0">
                  <a:pos x="53" y="27"/>
                </a:cxn>
                <a:cxn ang="0">
                  <a:pos x="59" y="22"/>
                </a:cxn>
                <a:cxn ang="0">
                  <a:pos x="69" y="16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9" y="16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9" y="0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6"/>
                </a:cxn>
                <a:cxn ang="0">
                  <a:pos x="59" y="22"/>
                </a:cxn>
                <a:cxn ang="0">
                  <a:pos x="48" y="22"/>
                </a:cxn>
                <a:cxn ang="0">
                  <a:pos x="37" y="22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75" h="27">
                  <a:moveTo>
                    <a:pt x="0" y="6"/>
                  </a:moveTo>
                  <a:lnTo>
                    <a:pt x="0" y="6"/>
                  </a:lnTo>
                  <a:lnTo>
                    <a:pt x="16" y="16"/>
                  </a:lnTo>
                  <a:lnTo>
                    <a:pt x="37" y="27"/>
                  </a:lnTo>
                  <a:lnTo>
                    <a:pt x="53" y="27"/>
                  </a:lnTo>
                  <a:lnTo>
                    <a:pt x="59" y="22"/>
                  </a:lnTo>
                  <a:lnTo>
                    <a:pt x="69" y="1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9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6"/>
                  </a:lnTo>
                  <a:lnTo>
                    <a:pt x="59" y="22"/>
                  </a:lnTo>
                  <a:lnTo>
                    <a:pt x="48" y="22"/>
                  </a:lnTo>
                  <a:lnTo>
                    <a:pt x="37" y="22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3476626" y="3436937"/>
              <a:ext cx="169863" cy="68263"/>
            </a:xfrm>
            <a:custGeom>
              <a:avLst/>
              <a:gdLst/>
              <a:ahLst/>
              <a:cxnLst>
                <a:cxn ang="0">
                  <a:pos x="107" y="27"/>
                </a:cxn>
                <a:cxn ang="0">
                  <a:pos x="107" y="27"/>
                </a:cxn>
                <a:cxn ang="0">
                  <a:pos x="80" y="38"/>
                </a:cxn>
                <a:cxn ang="0">
                  <a:pos x="48" y="38"/>
                </a:cxn>
                <a:cxn ang="0">
                  <a:pos x="32" y="32"/>
                </a:cxn>
                <a:cxn ang="0">
                  <a:pos x="21" y="27"/>
                </a:cxn>
                <a:cxn ang="0">
                  <a:pos x="10" y="16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6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43"/>
                </a:cxn>
                <a:cxn ang="0">
                  <a:pos x="64" y="43"/>
                </a:cxn>
                <a:cxn ang="0">
                  <a:pos x="80" y="43"/>
                </a:cxn>
                <a:cxn ang="0">
                  <a:pos x="91" y="38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</a:cxnLst>
              <a:rect l="0" t="0" r="r" b="b"/>
              <a:pathLst>
                <a:path w="107" h="43">
                  <a:moveTo>
                    <a:pt x="107" y="27"/>
                  </a:moveTo>
                  <a:lnTo>
                    <a:pt x="107" y="27"/>
                  </a:lnTo>
                  <a:lnTo>
                    <a:pt x="80" y="38"/>
                  </a:lnTo>
                  <a:lnTo>
                    <a:pt x="48" y="38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43"/>
                  </a:lnTo>
                  <a:lnTo>
                    <a:pt x="64" y="43"/>
                  </a:lnTo>
                  <a:lnTo>
                    <a:pt x="80" y="43"/>
                  </a:lnTo>
                  <a:lnTo>
                    <a:pt x="91" y="38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3476625" y="3471862"/>
              <a:ext cx="25400" cy="79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16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3502025" y="3497262"/>
              <a:ext cx="25400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3544889" y="3505199"/>
              <a:ext cx="793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3886201" y="3522661"/>
              <a:ext cx="1587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3902075" y="3522661"/>
              <a:ext cx="254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3927476" y="3513137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3646489" y="3717924"/>
              <a:ext cx="153988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11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70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86" y="6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1" y="6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75" y="6"/>
                </a:cxn>
                <a:cxn ang="0">
                  <a:pos x="70" y="11"/>
                </a:cxn>
                <a:cxn ang="0">
                  <a:pos x="65" y="11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3" y="6"/>
                </a:cxn>
                <a:cxn ang="0">
                  <a:pos x="27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lnTo>
                    <a:pt x="0" y="0"/>
                  </a:lnTo>
                  <a:lnTo>
                    <a:pt x="22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70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86" y="6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1" y="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5" y="6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3" y="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3629025" y="3709986"/>
              <a:ext cx="25400" cy="17463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11">
                  <a:moveTo>
                    <a:pt x="16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3646489" y="3709986"/>
              <a:ext cx="144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59" y="32"/>
                </a:cxn>
                <a:cxn ang="0">
                  <a:pos x="59" y="32"/>
                </a:cxn>
                <a:cxn ang="0">
                  <a:pos x="70" y="32"/>
                </a:cxn>
                <a:cxn ang="0">
                  <a:pos x="75" y="27"/>
                </a:cxn>
                <a:cxn ang="0">
                  <a:pos x="91" y="16"/>
                </a:cxn>
                <a:cxn ang="0">
                  <a:pos x="91" y="16"/>
                </a:cxn>
                <a:cxn ang="0">
                  <a:pos x="86" y="16"/>
                </a:cxn>
                <a:cxn ang="0">
                  <a:pos x="86" y="16"/>
                </a:cxn>
                <a:cxn ang="0">
                  <a:pos x="75" y="22"/>
                </a:cxn>
                <a:cxn ang="0">
                  <a:pos x="75" y="22"/>
                </a:cxn>
                <a:cxn ang="0">
                  <a:pos x="65" y="27"/>
                </a:cxn>
                <a:cxn ang="0">
                  <a:pos x="59" y="32"/>
                </a:cxn>
                <a:cxn ang="0">
                  <a:pos x="38" y="27"/>
                </a:cxn>
                <a:cxn ang="0">
                  <a:pos x="38" y="27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" h="32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70" y="32"/>
                  </a:lnTo>
                  <a:lnTo>
                    <a:pt x="75" y="27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3638551" y="3717924"/>
              <a:ext cx="13652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16" y="27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53" y="49"/>
                </a:cxn>
                <a:cxn ang="0">
                  <a:pos x="64" y="49"/>
                </a:cxn>
                <a:cxn ang="0">
                  <a:pos x="64" y="49"/>
                </a:cxn>
                <a:cxn ang="0">
                  <a:pos x="80" y="33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17"/>
                </a:cxn>
                <a:cxn ang="0">
                  <a:pos x="86" y="17"/>
                </a:cxn>
                <a:cxn ang="0">
                  <a:pos x="80" y="27"/>
                </a:cxn>
                <a:cxn ang="0">
                  <a:pos x="80" y="27"/>
                </a:cxn>
                <a:cxn ang="0">
                  <a:pos x="70" y="38"/>
                </a:cxn>
                <a:cxn ang="0">
                  <a:pos x="64" y="43"/>
                </a:cxn>
                <a:cxn ang="0">
                  <a:pos x="48" y="43"/>
                </a:cxn>
                <a:cxn ang="0">
                  <a:pos x="37" y="38"/>
                </a:cxn>
                <a:cxn ang="0">
                  <a:pos x="37" y="38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49">
                  <a:moveTo>
                    <a:pt x="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6" y="27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3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80" y="3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0" y="38"/>
                  </a:lnTo>
                  <a:lnTo>
                    <a:pt x="64" y="43"/>
                  </a:lnTo>
                  <a:lnTo>
                    <a:pt x="48" y="4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3416300" y="3335336"/>
              <a:ext cx="298450" cy="682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22" y="10"/>
                </a:cxn>
                <a:cxn ang="0">
                  <a:pos x="48" y="5"/>
                </a:cxn>
                <a:cxn ang="0">
                  <a:pos x="97" y="5"/>
                </a:cxn>
                <a:cxn ang="0">
                  <a:pos x="97" y="5"/>
                </a:cxn>
                <a:cxn ang="0">
                  <a:pos x="124" y="10"/>
                </a:cxn>
                <a:cxn ang="0">
                  <a:pos x="150" y="21"/>
                </a:cxn>
                <a:cxn ang="0">
                  <a:pos x="150" y="21"/>
                </a:cxn>
                <a:cxn ang="0">
                  <a:pos x="172" y="26"/>
                </a:cxn>
                <a:cxn ang="0">
                  <a:pos x="177" y="32"/>
                </a:cxn>
                <a:cxn ang="0">
                  <a:pos x="183" y="37"/>
                </a:cxn>
                <a:cxn ang="0">
                  <a:pos x="183" y="37"/>
                </a:cxn>
                <a:cxn ang="0">
                  <a:pos x="188" y="43"/>
                </a:cxn>
                <a:cxn ang="0">
                  <a:pos x="188" y="37"/>
                </a:cxn>
                <a:cxn ang="0">
                  <a:pos x="188" y="37"/>
                </a:cxn>
                <a:cxn ang="0">
                  <a:pos x="188" y="32"/>
                </a:cxn>
                <a:cxn ang="0">
                  <a:pos x="177" y="26"/>
                </a:cxn>
                <a:cxn ang="0">
                  <a:pos x="167" y="21"/>
                </a:cxn>
                <a:cxn ang="0">
                  <a:pos x="167" y="21"/>
                </a:cxn>
                <a:cxn ang="0">
                  <a:pos x="140" y="10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86" y="0"/>
                </a:cxn>
                <a:cxn ang="0">
                  <a:pos x="54" y="0"/>
                </a:cxn>
                <a:cxn ang="0">
                  <a:pos x="27" y="5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88" h="43">
                  <a:moveTo>
                    <a:pt x="0" y="21"/>
                  </a:moveTo>
                  <a:lnTo>
                    <a:pt x="0" y="21"/>
                  </a:lnTo>
                  <a:lnTo>
                    <a:pt x="22" y="10"/>
                  </a:lnTo>
                  <a:lnTo>
                    <a:pt x="4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24" y="10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72" y="26"/>
                  </a:lnTo>
                  <a:lnTo>
                    <a:pt x="177" y="32"/>
                  </a:lnTo>
                  <a:lnTo>
                    <a:pt x="183" y="37"/>
                  </a:lnTo>
                  <a:lnTo>
                    <a:pt x="183" y="37"/>
                  </a:lnTo>
                  <a:lnTo>
                    <a:pt x="188" y="43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88" y="32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40" y="10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3194050" y="3360737"/>
              <a:ext cx="93663" cy="187325"/>
            </a:xfrm>
            <a:custGeom>
              <a:avLst/>
              <a:gdLst/>
              <a:ahLst/>
              <a:cxnLst>
                <a:cxn ang="0">
                  <a:pos x="38" y="48"/>
                </a:cxn>
                <a:cxn ang="0">
                  <a:pos x="38" y="48"/>
                </a:cxn>
                <a:cxn ang="0">
                  <a:pos x="43" y="59"/>
                </a:cxn>
                <a:cxn ang="0">
                  <a:pos x="43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54" y="59"/>
                </a:cxn>
                <a:cxn ang="0">
                  <a:pos x="59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54" y="27"/>
                </a:cxn>
                <a:cxn ang="0">
                  <a:pos x="43" y="10"/>
                </a:cxn>
                <a:cxn ang="0">
                  <a:pos x="33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5"/>
                </a:cxn>
                <a:cxn ang="0">
                  <a:pos x="6" y="10"/>
                </a:cxn>
                <a:cxn ang="0">
                  <a:pos x="0" y="27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1" y="80"/>
                </a:cxn>
                <a:cxn ang="0">
                  <a:pos x="22" y="96"/>
                </a:cxn>
                <a:cxn ang="0">
                  <a:pos x="33" y="113"/>
                </a:cxn>
                <a:cxn ang="0">
                  <a:pos x="54" y="118"/>
                </a:cxn>
                <a:cxn ang="0">
                  <a:pos x="54" y="118"/>
                </a:cxn>
                <a:cxn ang="0">
                  <a:pos x="54" y="113"/>
                </a:cxn>
                <a:cxn ang="0">
                  <a:pos x="54" y="113"/>
                </a:cxn>
                <a:cxn ang="0">
                  <a:pos x="33" y="102"/>
                </a:cxn>
                <a:cxn ang="0">
                  <a:pos x="16" y="86"/>
                </a:cxn>
                <a:cxn ang="0">
                  <a:pos x="6" y="64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9" y="16"/>
                </a:cxn>
                <a:cxn ang="0">
                  <a:pos x="54" y="32"/>
                </a:cxn>
                <a:cxn ang="0">
                  <a:pos x="54" y="32"/>
                </a:cxn>
                <a:cxn ang="0">
                  <a:pos x="54" y="48"/>
                </a:cxn>
                <a:cxn ang="0">
                  <a:pos x="54" y="48"/>
                </a:cxn>
                <a:cxn ang="0">
                  <a:pos x="54" y="53"/>
                </a:cxn>
                <a:cxn ang="0">
                  <a:pos x="54" y="53"/>
                </a:cxn>
                <a:cxn ang="0">
                  <a:pos x="49" y="59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</a:cxnLst>
              <a:rect l="0" t="0" r="r" b="b"/>
              <a:pathLst>
                <a:path w="59" h="118">
                  <a:moveTo>
                    <a:pt x="38" y="48"/>
                  </a:moveTo>
                  <a:lnTo>
                    <a:pt x="38" y="48"/>
                  </a:lnTo>
                  <a:lnTo>
                    <a:pt x="43" y="59"/>
                  </a:lnTo>
                  <a:lnTo>
                    <a:pt x="43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4" y="59"/>
                  </a:lnTo>
                  <a:lnTo>
                    <a:pt x="59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4" y="27"/>
                  </a:lnTo>
                  <a:lnTo>
                    <a:pt x="43" y="1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6" y="10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1" y="80"/>
                  </a:lnTo>
                  <a:lnTo>
                    <a:pt x="22" y="96"/>
                  </a:lnTo>
                  <a:lnTo>
                    <a:pt x="33" y="113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33" y="102"/>
                  </a:lnTo>
                  <a:lnTo>
                    <a:pt x="16" y="86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9" y="16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49" y="59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3203576" y="3376612"/>
              <a:ext cx="93663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21" y="1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43" y="54"/>
                </a:cxn>
                <a:cxn ang="0">
                  <a:pos x="43" y="65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37" y="76"/>
                </a:cxn>
                <a:cxn ang="0">
                  <a:pos x="37" y="76"/>
                </a:cxn>
                <a:cxn ang="0">
                  <a:pos x="37" y="81"/>
                </a:cxn>
                <a:cxn ang="0">
                  <a:pos x="43" y="86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43" y="81"/>
                </a:cxn>
                <a:cxn ang="0">
                  <a:pos x="43" y="76"/>
                </a:cxn>
                <a:cxn ang="0">
                  <a:pos x="43" y="76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48" y="65"/>
                </a:cxn>
                <a:cxn ang="0">
                  <a:pos x="48" y="60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7" y="27"/>
                </a:cxn>
                <a:cxn ang="0">
                  <a:pos x="27" y="17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92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21" y="1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43" y="54"/>
                  </a:lnTo>
                  <a:lnTo>
                    <a:pt x="43" y="65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43" y="86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7" y="27"/>
                  </a:lnTo>
                  <a:lnTo>
                    <a:pt x="27" y="17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3287713" y="3368673"/>
              <a:ext cx="9525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1" y="48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7" y="70"/>
                </a:cxn>
                <a:cxn ang="0">
                  <a:pos x="38" y="75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54" y="70"/>
                </a:cxn>
                <a:cxn ang="0">
                  <a:pos x="60" y="65"/>
                </a:cxn>
                <a:cxn ang="0">
                  <a:pos x="60" y="59"/>
                </a:cxn>
                <a:cxn ang="0">
                  <a:pos x="60" y="59"/>
                </a:cxn>
                <a:cxn ang="0">
                  <a:pos x="54" y="48"/>
                </a:cxn>
                <a:cxn ang="0">
                  <a:pos x="43" y="32"/>
                </a:cxn>
                <a:cxn ang="0">
                  <a:pos x="43" y="32"/>
                </a:cxn>
                <a:cxn ang="0">
                  <a:pos x="33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8"/>
                </a:cxn>
                <a:cxn ang="0">
                  <a:pos x="33" y="43"/>
                </a:cxn>
                <a:cxn ang="0">
                  <a:pos x="38" y="48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3" y="43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33" y="3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9" y="48"/>
                </a:cxn>
                <a:cxn ang="0">
                  <a:pos x="49" y="48"/>
                </a:cxn>
                <a:cxn ang="0">
                  <a:pos x="54" y="54"/>
                </a:cxn>
                <a:cxn ang="0">
                  <a:pos x="60" y="65"/>
                </a:cxn>
                <a:cxn ang="0">
                  <a:pos x="54" y="70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33" y="75"/>
                </a:cxn>
                <a:cxn ang="0">
                  <a:pos x="27" y="70"/>
                </a:cxn>
                <a:cxn ang="0">
                  <a:pos x="17" y="54"/>
                </a:cxn>
                <a:cxn ang="0">
                  <a:pos x="17" y="54"/>
                </a:cxn>
                <a:cxn ang="0">
                  <a:pos x="11" y="38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0" h="75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1" y="4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7" y="70"/>
                  </a:lnTo>
                  <a:lnTo>
                    <a:pt x="38" y="7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54" y="70"/>
                  </a:lnTo>
                  <a:lnTo>
                    <a:pt x="60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4" y="4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33" y="43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4" y="54"/>
                  </a:lnTo>
                  <a:lnTo>
                    <a:pt x="60" y="65"/>
                  </a:lnTo>
                  <a:lnTo>
                    <a:pt x="54" y="70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33" y="75"/>
                  </a:lnTo>
                  <a:lnTo>
                    <a:pt x="27" y="70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1" y="3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3271839" y="3163887"/>
              <a:ext cx="246063" cy="1714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39" y="27"/>
                </a:cxn>
                <a:cxn ang="0">
                  <a:pos x="118" y="54"/>
                </a:cxn>
                <a:cxn ang="0">
                  <a:pos x="96" y="75"/>
                </a:cxn>
                <a:cxn ang="0">
                  <a:pos x="70" y="91"/>
                </a:cxn>
                <a:cxn ang="0">
                  <a:pos x="70" y="91"/>
                </a:cxn>
                <a:cxn ang="0">
                  <a:pos x="43" y="102"/>
                </a:cxn>
                <a:cxn ang="0">
                  <a:pos x="21" y="102"/>
                </a:cxn>
                <a:cxn ang="0">
                  <a:pos x="21" y="102"/>
                </a:cxn>
                <a:cxn ang="0">
                  <a:pos x="5" y="91"/>
                </a:cxn>
                <a:cxn ang="0">
                  <a:pos x="5" y="86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10" y="65"/>
                </a:cxn>
                <a:cxn ang="0">
                  <a:pos x="16" y="65"/>
                </a:cxn>
                <a:cxn ang="0">
                  <a:pos x="27" y="70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0"/>
                </a:cxn>
                <a:cxn ang="0">
                  <a:pos x="27" y="59"/>
                </a:cxn>
                <a:cxn ang="0">
                  <a:pos x="16" y="59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5" y="97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32" y="108"/>
                </a:cxn>
                <a:cxn ang="0">
                  <a:pos x="53" y="102"/>
                </a:cxn>
                <a:cxn ang="0">
                  <a:pos x="70" y="97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107" y="70"/>
                </a:cxn>
                <a:cxn ang="0">
                  <a:pos x="123" y="48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155" h="108">
                  <a:moveTo>
                    <a:pt x="155" y="0"/>
                  </a:moveTo>
                  <a:lnTo>
                    <a:pt x="155" y="0"/>
                  </a:lnTo>
                  <a:lnTo>
                    <a:pt x="139" y="27"/>
                  </a:lnTo>
                  <a:lnTo>
                    <a:pt x="118" y="54"/>
                  </a:lnTo>
                  <a:lnTo>
                    <a:pt x="96" y="75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43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0" y="65"/>
                  </a:lnTo>
                  <a:lnTo>
                    <a:pt x="16" y="65"/>
                  </a:lnTo>
                  <a:lnTo>
                    <a:pt x="27" y="70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0"/>
                  </a:lnTo>
                  <a:lnTo>
                    <a:pt x="27" y="59"/>
                  </a:lnTo>
                  <a:lnTo>
                    <a:pt x="16" y="59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5" y="97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32" y="108"/>
                  </a:lnTo>
                  <a:lnTo>
                    <a:pt x="53" y="102"/>
                  </a:lnTo>
                  <a:lnTo>
                    <a:pt x="70" y="97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107" y="70"/>
                  </a:lnTo>
                  <a:lnTo>
                    <a:pt x="123" y="48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451226" y="3121023"/>
              <a:ext cx="127000" cy="42863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11"/>
                </a:cxn>
                <a:cxn ang="0">
                  <a:pos x="69" y="16"/>
                </a:cxn>
                <a:cxn ang="0">
                  <a:pos x="59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32" y="27"/>
                </a:cxn>
                <a:cxn ang="0">
                  <a:pos x="48" y="27"/>
                </a:cxn>
                <a:cxn ang="0">
                  <a:pos x="69" y="22"/>
                </a:cxn>
                <a:cxn ang="0">
                  <a:pos x="80" y="11"/>
                </a:cxn>
                <a:cxn ang="0">
                  <a:pos x="80" y="11"/>
                </a:cxn>
                <a:cxn ang="0">
                  <a:pos x="75" y="11"/>
                </a:cxn>
                <a:cxn ang="0">
                  <a:pos x="75" y="11"/>
                </a:cxn>
              </a:cxnLst>
              <a:rect l="0" t="0" r="r" b="b"/>
              <a:pathLst>
                <a:path w="80" h="27">
                  <a:moveTo>
                    <a:pt x="75" y="11"/>
                  </a:moveTo>
                  <a:lnTo>
                    <a:pt x="75" y="11"/>
                  </a:lnTo>
                  <a:lnTo>
                    <a:pt x="69" y="16"/>
                  </a:lnTo>
                  <a:lnTo>
                    <a:pt x="59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6"/>
                  </a:lnTo>
                  <a:lnTo>
                    <a:pt x="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2" y="27"/>
                  </a:lnTo>
                  <a:lnTo>
                    <a:pt x="48" y="27"/>
                  </a:lnTo>
                  <a:lnTo>
                    <a:pt x="69" y="2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3578226" y="3095624"/>
              <a:ext cx="1968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7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65" y="81"/>
                </a:cxn>
                <a:cxn ang="0">
                  <a:pos x="86" y="91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118" y="97"/>
                </a:cxn>
                <a:cxn ang="0">
                  <a:pos x="118" y="91"/>
                </a:cxn>
                <a:cxn ang="0">
                  <a:pos x="124" y="81"/>
                </a:cxn>
                <a:cxn ang="0">
                  <a:pos x="118" y="70"/>
                </a:cxn>
                <a:cxn ang="0">
                  <a:pos x="113" y="59"/>
                </a:cxn>
                <a:cxn ang="0">
                  <a:pos x="113" y="59"/>
                </a:cxn>
                <a:cxn ang="0">
                  <a:pos x="102" y="59"/>
                </a:cxn>
                <a:cxn ang="0">
                  <a:pos x="97" y="59"/>
                </a:cxn>
                <a:cxn ang="0">
                  <a:pos x="97" y="65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13" y="70"/>
                </a:cxn>
                <a:cxn ang="0">
                  <a:pos x="118" y="81"/>
                </a:cxn>
                <a:cxn ang="0">
                  <a:pos x="118" y="81"/>
                </a:cxn>
                <a:cxn ang="0">
                  <a:pos x="118" y="86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97" y="91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65" y="70"/>
                </a:cxn>
                <a:cxn ang="0">
                  <a:pos x="43" y="54"/>
                </a:cxn>
                <a:cxn ang="0">
                  <a:pos x="43" y="54"/>
                </a:cxn>
                <a:cxn ang="0">
                  <a:pos x="16" y="32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" h="97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7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65" y="81"/>
                  </a:lnTo>
                  <a:lnTo>
                    <a:pt x="86" y="91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8" y="97"/>
                  </a:lnTo>
                  <a:lnTo>
                    <a:pt x="118" y="91"/>
                  </a:lnTo>
                  <a:lnTo>
                    <a:pt x="124" y="81"/>
                  </a:lnTo>
                  <a:lnTo>
                    <a:pt x="118" y="70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97" y="65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13" y="70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97" y="9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65" y="70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6" y="32"/>
                  </a:lnTo>
                  <a:lnTo>
                    <a:pt x="5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3689350" y="3121023"/>
              <a:ext cx="273050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7" y="3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91" y="75"/>
                </a:cxn>
                <a:cxn ang="0">
                  <a:pos x="129" y="86"/>
                </a:cxn>
                <a:cxn ang="0">
                  <a:pos x="129" y="86"/>
                </a:cxn>
                <a:cxn ang="0">
                  <a:pos x="150" y="92"/>
                </a:cxn>
                <a:cxn ang="0">
                  <a:pos x="161" y="92"/>
                </a:cxn>
                <a:cxn ang="0">
                  <a:pos x="172" y="81"/>
                </a:cxn>
                <a:cxn ang="0">
                  <a:pos x="172" y="81"/>
                </a:cxn>
                <a:cxn ang="0">
                  <a:pos x="172" y="70"/>
                </a:cxn>
                <a:cxn ang="0">
                  <a:pos x="167" y="65"/>
                </a:cxn>
                <a:cxn ang="0">
                  <a:pos x="156" y="54"/>
                </a:cxn>
                <a:cxn ang="0">
                  <a:pos x="156" y="54"/>
                </a:cxn>
                <a:cxn ang="0">
                  <a:pos x="150" y="59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50" y="65"/>
                </a:cxn>
                <a:cxn ang="0">
                  <a:pos x="156" y="65"/>
                </a:cxn>
                <a:cxn ang="0">
                  <a:pos x="156" y="65"/>
                </a:cxn>
                <a:cxn ang="0">
                  <a:pos x="167" y="65"/>
                </a:cxn>
                <a:cxn ang="0">
                  <a:pos x="167" y="70"/>
                </a:cxn>
                <a:cxn ang="0">
                  <a:pos x="167" y="70"/>
                </a:cxn>
                <a:cxn ang="0">
                  <a:pos x="167" y="81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40" y="86"/>
                </a:cxn>
                <a:cxn ang="0">
                  <a:pos x="124" y="86"/>
                </a:cxn>
                <a:cxn ang="0">
                  <a:pos x="124" y="86"/>
                </a:cxn>
                <a:cxn ang="0">
                  <a:pos x="97" y="7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54" y="54"/>
                </a:cxn>
                <a:cxn ang="0">
                  <a:pos x="32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2" h="92">
                  <a:moveTo>
                    <a:pt x="0" y="0"/>
                  </a:moveTo>
                  <a:lnTo>
                    <a:pt x="0" y="0"/>
                  </a:lnTo>
                  <a:lnTo>
                    <a:pt x="27" y="3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91" y="75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50" y="92"/>
                  </a:lnTo>
                  <a:lnTo>
                    <a:pt x="161" y="92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70"/>
                  </a:lnTo>
                  <a:lnTo>
                    <a:pt x="167" y="65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56" y="65"/>
                  </a:lnTo>
                  <a:lnTo>
                    <a:pt x="156" y="65"/>
                  </a:lnTo>
                  <a:lnTo>
                    <a:pt x="167" y="65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81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40" y="86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97" y="7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54" y="54"/>
                  </a:lnTo>
                  <a:lnTo>
                    <a:pt x="32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3246438" y="2882899"/>
              <a:ext cx="212725" cy="111125"/>
            </a:xfrm>
            <a:custGeom>
              <a:avLst/>
              <a:gdLst/>
              <a:ahLst/>
              <a:cxnLst>
                <a:cxn ang="0">
                  <a:pos x="32" y="21"/>
                </a:cxn>
                <a:cxn ang="0">
                  <a:pos x="32" y="21"/>
                </a:cxn>
                <a:cxn ang="0">
                  <a:pos x="32" y="16"/>
                </a:cxn>
                <a:cxn ang="0">
                  <a:pos x="26" y="16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0" y="37"/>
                </a:cxn>
                <a:cxn ang="0">
                  <a:pos x="0" y="48"/>
                </a:cxn>
                <a:cxn ang="0">
                  <a:pos x="5" y="59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32" y="70"/>
                </a:cxn>
                <a:cxn ang="0">
                  <a:pos x="43" y="64"/>
                </a:cxn>
                <a:cxn ang="0">
                  <a:pos x="53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75" y="21"/>
                </a:cxn>
                <a:cxn ang="0">
                  <a:pos x="86" y="10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112" y="10"/>
                </a:cxn>
                <a:cxn ang="0">
                  <a:pos x="118" y="10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34" y="16"/>
                </a:cxn>
                <a:cxn ang="0">
                  <a:pos x="134" y="16"/>
                </a:cxn>
                <a:cxn ang="0">
                  <a:pos x="129" y="5"/>
                </a:cxn>
                <a:cxn ang="0">
                  <a:pos x="123" y="5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91" y="0"/>
                </a:cxn>
                <a:cxn ang="0">
                  <a:pos x="75" y="10"/>
                </a:cxn>
                <a:cxn ang="0">
                  <a:pos x="75" y="10"/>
                </a:cxn>
                <a:cxn ang="0">
                  <a:pos x="59" y="32"/>
                </a:cxn>
                <a:cxn ang="0">
                  <a:pos x="48" y="48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21" y="64"/>
                </a:cxn>
                <a:cxn ang="0">
                  <a:pos x="16" y="64"/>
                </a:cxn>
                <a:cxn ang="0">
                  <a:pos x="5" y="59"/>
                </a:cxn>
                <a:cxn ang="0">
                  <a:pos x="5" y="59"/>
                </a:cxn>
                <a:cxn ang="0">
                  <a:pos x="5" y="48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1" y="21"/>
                </a:cxn>
                <a:cxn ang="0">
                  <a:pos x="26" y="16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</a:cxnLst>
              <a:rect l="0" t="0" r="r" b="b"/>
              <a:pathLst>
                <a:path w="134" h="70">
                  <a:moveTo>
                    <a:pt x="32" y="21"/>
                  </a:moveTo>
                  <a:lnTo>
                    <a:pt x="32" y="21"/>
                  </a:lnTo>
                  <a:lnTo>
                    <a:pt x="32" y="16"/>
                  </a:lnTo>
                  <a:lnTo>
                    <a:pt x="26" y="1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5" y="59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32" y="70"/>
                  </a:lnTo>
                  <a:lnTo>
                    <a:pt x="43" y="64"/>
                  </a:lnTo>
                  <a:lnTo>
                    <a:pt x="53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75" y="21"/>
                  </a:lnTo>
                  <a:lnTo>
                    <a:pt x="8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12" y="10"/>
                  </a:lnTo>
                  <a:lnTo>
                    <a:pt x="118" y="1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59" y="32"/>
                  </a:lnTo>
                  <a:lnTo>
                    <a:pt x="48" y="48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3476626" y="2857499"/>
              <a:ext cx="263525" cy="1365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5" y="37"/>
                </a:cxn>
                <a:cxn ang="0">
                  <a:pos x="16" y="3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53" y="5"/>
                </a:cxn>
                <a:cxn ang="0">
                  <a:pos x="69" y="5"/>
                </a:cxn>
                <a:cxn ang="0">
                  <a:pos x="91" y="0"/>
                </a:cxn>
                <a:cxn ang="0">
                  <a:pos x="107" y="5"/>
                </a:cxn>
                <a:cxn ang="0">
                  <a:pos x="107" y="5"/>
                </a:cxn>
                <a:cxn ang="0">
                  <a:pos x="129" y="10"/>
                </a:cxn>
                <a:cxn ang="0">
                  <a:pos x="145" y="26"/>
                </a:cxn>
                <a:cxn ang="0">
                  <a:pos x="155" y="43"/>
                </a:cxn>
                <a:cxn ang="0">
                  <a:pos x="161" y="59"/>
                </a:cxn>
                <a:cxn ang="0">
                  <a:pos x="161" y="59"/>
                </a:cxn>
                <a:cxn ang="0">
                  <a:pos x="155" y="75"/>
                </a:cxn>
                <a:cxn ang="0">
                  <a:pos x="155" y="75"/>
                </a:cxn>
                <a:cxn ang="0">
                  <a:pos x="145" y="80"/>
                </a:cxn>
                <a:cxn ang="0">
                  <a:pos x="134" y="80"/>
                </a:cxn>
                <a:cxn ang="0">
                  <a:pos x="134" y="75"/>
                </a:cxn>
                <a:cxn ang="0">
                  <a:pos x="139" y="69"/>
                </a:cxn>
                <a:cxn ang="0">
                  <a:pos x="139" y="69"/>
                </a:cxn>
                <a:cxn ang="0">
                  <a:pos x="150" y="64"/>
                </a:cxn>
                <a:cxn ang="0">
                  <a:pos x="150" y="64"/>
                </a:cxn>
                <a:cxn ang="0">
                  <a:pos x="145" y="59"/>
                </a:cxn>
                <a:cxn ang="0">
                  <a:pos x="145" y="59"/>
                </a:cxn>
                <a:cxn ang="0">
                  <a:pos x="134" y="64"/>
                </a:cxn>
                <a:cxn ang="0">
                  <a:pos x="129" y="69"/>
                </a:cxn>
                <a:cxn ang="0">
                  <a:pos x="129" y="69"/>
                </a:cxn>
                <a:cxn ang="0">
                  <a:pos x="129" y="75"/>
                </a:cxn>
                <a:cxn ang="0">
                  <a:pos x="129" y="80"/>
                </a:cxn>
                <a:cxn ang="0">
                  <a:pos x="139" y="86"/>
                </a:cxn>
                <a:cxn ang="0">
                  <a:pos x="139" y="86"/>
                </a:cxn>
                <a:cxn ang="0">
                  <a:pos x="145" y="86"/>
                </a:cxn>
                <a:cxn ang="0">
                  <a:pos x="150" y="80"/>
                </a:cxn>
                <a:cxn ang="0">
                  <a:pos x="161" y="69"/>
                </a:cxn>
                <a:cxn ang="0">
                  <a:pos x="161" y="69"/>
                </a:cxn>
                <a:cxn ang="0">
                  <a:pos x="161" y="64"/>
                </a:cxn>
                <a:cxn ang="0">
                  <a:pos x="166" y="53"/>
                </a:cxn>
                <a:cxn ang="0">
                  <a:pos x="155" y="32"/>
                </a:cxn>
                <a:cxn ang="0">
                  <a:pos x="155" y="32"/>
                </a:cxn>
                <a:cxn ang="0">
                  <a:pos x="139" y="16"/>
                </a:cxn>
                <a:cxn ang="0">
                  <a:pos x="112" y="5"/>
                </a:cxn>
                <a:cxn ang="0">
                  <a:pos x="8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43" y="5"/>
                </a:cxn>
                <a:cxn ang="0">
                  <a:pos x="26" y="16"/>
                </a:cxn>
                <a:cxn ang="0">
                  <a:pos x="5" y="32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66" h="86">
                  <a:moveTo>
                    <a:pt x="0" y="48"/>
                  </a:moveTo>
                  <a:lnTo>
                    <a:pt x="0" y="48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53" y="5"/>
                  </a:lnTo>
                  <a:lnTo>
                    <a:pt x="69" y="5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29" y="10"/>
                  </a:lnTo>
                  <a:lnTo>
                    <a:pt x="145" y="26"/>
                  </a:lnTo>
                  <a:lnTo>
                    <a:pt x="155" y="43"/>
                  </a:lnTo>
                  <a:lnTo>
                    <a:pt x="161" y="59"/>
                  </a:lnTo>
                  <a:lnTo>
                    <a:pt x="161" y="59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45" y="80"/>
                  </a:lnTo>
                  <a:lnTo>
                    <a:pt x="134" y="80"/>
                  </a:lnTo>
                  <a:lnTo>
                    <a:pt x="134" y="75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5" y="59"/>
                  </a:lnTo>
                  <a:lnTo>
                    <a:pt x="145" y="59"/>
                  </a:lnTo>
                  <a:lnTo>
                    <a:pt x="134" y="64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75"/>
                  </a:lnTo>
                  <a:lnTo>
                    <a:pt x="129" y="80"/>
                  </a:lnTo>
                  <a:lnTo>
                    <a:pt x="139" y="86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50" y="80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64"/>
                  </a:lnTo>
                  <a:lnTo>
                    <a:pt x="166" y="5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39" y="16"/>
                  </a:lnTo>
                  <a:lnTo>
                    <a:pt x="112" y="5"/>
                  </a:lnTo>
                  <a:lnTo>
                    <a:pt x="8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3" y="5"/>
                  </a:lnTo>
                  <a:lnTo>
                    <a:pt x="26" y="16"/>
                  </a:lnTo>
                  <a:lnTo>
                    <a:pt x="5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3722688" y="2916237"/>
              <a:ext cx="257176" cy="1793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3" y="6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97" y="11"/>
                </a:cxn>
                <a:cxn ang="0">
                  <a:pos x="124" y="22"/>
                </a:cxn>
                <a:cxn ang="0">
                  <a:pos x="124" y="22"/>
                </a:cxn>
                <a:cxn ang="0">
                  <a:pos x="146" y="32"/>
                </a:cxn>
                <a:cxn ang="0">
                  <a:pos x="151" y="54"/>
                </a:cxn>
                <a:cxn ang="0">
                  <a:pos x="156" y="70"/>
                </a:cxn>
                <a:cxn ang="0">
                  <a:pos x="151" y="92"/>
                </a:cxn>
                <a:cxn ang="0">
                  <a:pos x="151" y="92"/>
                </a:cxn>
                <a:cxn ang="0">
                  <a:pos x="146" y="102"/>
                </a:cxn>
                <a:cxn ang="0">
                  <a:pos x="135" y="108"/>
                </a:cxn>
                <a:cxn ang="0">
                  <a:pos x="135" y="108"/>
                </a:cxn>
                <a:cxn ang="0">
                  <a:pos x="129" y="108"/>
                </a:cxn>
                <a:cxn ang="0">
                  <a:pos x="119" y="102"/>
                </a:cxn>
                <a:cxn ang="0">
                  <a:pos x="113" y="97"/>
                </a:cxn>
                <a:cxn ang="0">
                  <a:pos x="113" y="92"/>
                </a:cxn>
                <a:cxn ang="0">
                  <a:pos x="113" y="92"/>
                </a:cxn>
                <a:cxn ang="0">
                  <a:pos x="113" y="81"/>
                </a:cxn>
                <a:cxn ang="0">
                  <a:pos x="124" y="81"/>
                </a:cxn>
                <a:cxn ang="0">
                  <a:pos x="124" y="81"/>
                </a:cxn>
                <a:cxn ang="0">
                  <a:pos x="135" y="81"/>
                </a:cxn>
                <a:cxn ang="0">
                  <a:pos x="140" y="86"/>
                </a:cxn>
                <a:cxn ang="0">
                  <a:pos x="140" y="86"/>
                </a:cxn>
                <a:cxn ang="0">
                  <a:pos x="146" y="92"/>
                </a:cxn>
                <a:cxn ang="0">
                  <a:pos x="146" y="86"/>
                </a:cxn>
                <a:cxn ang="0">
                  <a:pos x="146" y="86"/>
                </a:cxn>
                <a:cxn ang="0">
                  <a:pos x="140" y="75"/>
                </a:cxn>
                <a:cxn ang="0">
                  <a:pos x="124" y="75"/>
                </a:cxn>
                <a:cxn ang="0">
                  <a:pos x="113" y="75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8" y="97"/>
                </a:cxn>
                <a:cxn ang="0">
                  <a:pos x="113" y="102"/>
                </a:cxn>
                <a:cxn ang="0">
                  <a:pos x="129" y="113"/>
                </a:cxn>
                <a:cxn ang="0">
                  <a:pos x="129" y="113"/>
                </a:cxn>
                <a:cxn ang="0">
                  <a:pos x="140" y="113"/>
                </a:cxn>
                <a:cxn ang="0">
                  <a:pos x="146" y="102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62" y="70"/>
                </a:cxn>
                <a:cxn ang="0">
                  <a:pos x="162" y="59"/>
                </a:cxn>
                <a:cxn ang="0">
                  <a:pos x="151" y="38"/>
                </a:cxn>
                <a:cxn ang="0">
                  <a:pos x="129" y="22"/>
                </a:cxn>
                <a:cxn ang="0">
                  <a:pos x="108" y="11"/>
                </a:cxn>
                <a:cxn ang="0">
                  <a:pos x="108" y="11"/>
                </a:cxn>
                <a:cxn ang="0">
                  <a:pos x="81" y="0"/>
                </a:cxn>
                <a:cxn ang="0">
                  <a:pos x="49" y="0"/>
                </a:cxn>
                <a:cxn ang="0">
                  <a:pos x="22" y="6"/>
                </a:cxn>
                <a:cxn ang="0">
                  <a:pos x="11" y="1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62" h="113">
                  <a:moveTo>
                    <a:pt x="0" y="22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33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97" y="11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46" y="32"/>
                  </a:lnTo>
                  <a:lnTo>
                    <a:pt x="151" y="54"/>
                  </a:lnTo>
                  <a:lnTo>
                    <a:pt x="156" y="70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46" y="102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29" y="108"/>
                  </a:lnTo>
                  <a:lnTo>
                    <a:pt x="119" y="102"/>
                  </a:lnTo>
                  <a:lnTo>
                    <a:pt x="113" y="97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35" y="81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6" y="92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0" y="75"/>
                  </a:lnTo>
                  <a:lnTo>
                    <a:pt x="124" y="75"/>
                  </a:lnTo>
                  <a:lnTo>
                    <a:pt x="113" y="75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13" y="102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40" y="113"/>
                  </a:lnTo>
                  <a:lnTo>
                    <a:pt x="146" y="102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62" y="70"/>
                  </a:lnTo>
                  <a:lnTo>
                    <a:pt x="162" y="59"/>
                  </a:lnTo>
                  <a:lnTo>
                    <a:pt x="151" y="38"/>
                  </a:lnTo>
                  <a:lnTo>
                    <a:pt x="129" y="22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81" y="0"/>
                  </a:lnTo>
                  <a:lnTo>
                    <a:pt x="49" y="0"/>
                  </a:lnTo>
                  <a:lnTo>
                    <a:pt x="22" y="6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954464" y="3062287"/>
              <a:ext cx="136525" cy="169863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43"/>
                </a:cxn>
                <a:cxn ang="0">
                  <a:pos x="53" y="26"/>
                </a:cxn>
                <a:cxn ang="0">
                  <a:pos x="37" y="16"/>
                </a:cxn>
                <a:cxn ang="0">
                  <a:pos x="21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10"/>
                </a:cxn>
                <a:cxn ang="0">
                  <a:pos x="53" y="32"/>
                </a:cxn>
                <a:cxn ang="0">
                  <a:pos x="75" y="53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86" y="91"/>
                </a:cxn>
                <a:cxn ang="0">
                  <a:pos x="80" y="96"/>
                </a:cxn>
                <a:cxn ang="0">
                  <a:pos x="64" y="102"/>
                </a:cxn>
                <a:cxn ang="0">
                  <a:pos x="48" y="96"/>
                </a:cxn>
                <a:cxn ang="0">
                  <a:pos x="43" y="91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8" y="86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3" y="75"/>
                </a:cxn>
                <a:cxn ang="0">
                  <a:pos x="37" y="69"/>
                </a:cxn>
                <a:cxn ang="0">
                  <a:pos x="37" y="69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7" y="91"/>
                </a:cxn>
                <a:cxn ang="0">
                  <a:pos x="53" y="107"/>
                </a:cxn>
                <a:cxn ang="0">
                  <a:pos x="53" y="107"/>
                </a:cxn>
                <a:cxn ang="0">
                  <a:pos x="75" y="107"/>
                </a:cxn>
                <a:cxn ang="0">
                  <a:pos x="80" y="102"/>
                </a:cxn>
                <a:cxn ang="0">
                  <a:pos x="86" y="96"/>
                </a:cxn>
                <a:cxn ang="0">
                  <a:pos x="86" y="96"/>
                </a:cxn>
                <a:cxn ang="0">
                  <a:pos x="86" y="80"/>
                </a:cxn>
                <a:cxn ang="0">
                  <a:pos x="86" y="69"/>
                </a:cxn>
                <a:cxn ang="0">
                  <a:pos x="69" y="43"/>
                </a:cxn>
                <a:cxn ang="0">
                  <a:pos x="69" y="43"/>
                </a:cxn>
              </a:cxnLst>
              <a:rect l="0" t="0" r="r" b="b"/>
              <a:pathLst>
                <a:path w="86" h="107">
                  <a:moveTo>
                    <a:pt x="69" y="43"/>
                  </a:moveTo>
                  <a:lnTo>
                    <a:pt x="69" y="43"/>
                  </a:lnTo>
                  <a:lnTo>
                    <a:pt x="53" y="26"/>
                  </a:lnTo>
                  <a:lnTo>
                    <a:pt x="37" y="16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10"/>
                  </a:lnTo>
                  <a:lnTo>
                    <a:pt x="53" y="32"/>
                  </a:lnTo>
                  <a:lnTo>
                    <a:pt x="75" y="53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64" y="102"/>
                  </a:lnTo>
                  <a:lnTo>
                    <a:pt x="48" y="96"/>
                  </a:lnTo>
                  <a:lnTo>
                    <a:pt x="43" y="91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8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3" y="75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7" y="91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75" y="107"/>
                  </a:lnTo>
                  <a:lnTo>
                    <a:pt x="8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86" y="69"/>
                  </a:lnTo>
                  <a:lnTo>
                    <a:pt x="69" y="43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3954464" y="3206749"/>
              <a:ext cx="119063" cy="196849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8" y="5"/>
                </a:cxn>
                <a:cxn ang="0">
                  <a:pos x="53" y="11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9" y="43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69" y="75"/>
                </a:cxn>
                <a:cxn ang="0">
                  <a:pos x="64" y="86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37" y="113"/>
                </a:cxn>
                <a:cxn ang="0">
                  <a:pos x="21" y="118"/>
                </a:cxn>
                <a:cxn ang="0">
                  <a:pos x="21" y="118"/>
                </a:cxn>
                <a:cxn ang="0">
                  <a:pos x="10" y="113"/>
                </a:cxn>
                <a:cxn ang="0">
                  <a:pos x="5" y="107"/>
                </a:cxn>
                <a:cxn ang="0">
                  <a:pos x="5" y="107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6" y="91"/>
                </a:cxn>
                <a:cxn ang="0">
                  <a:pos x="16" y="91"/>
                </a:cxn>
                <a:cxn ang="0">
                  <a:pos x="16" y="97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16" y="86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5" y="86"/>
                </a:cxn>
                <a:cxn ang="0">
                  <a:pos x="5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113"/>
                </a:cxn>
                <a:cxn ang="0">
                  <a:pos x="5" y="118"/>
                </a:cxn>
                <a:cxn ang="0">
                  <a:pos x="21" y="124"/>
                </a:cxn>
                <a:cxn ang="0">
                  <a:pos x="21" y="124"/>
                </a:cxn>
                <a:cxn ang="0">
                  <a:pos x="43" y="118"/>
                </a:cxn>
                <a:cxn ang="0">
                  <a:pos x="59" y="102"/>
                </a:cxn>
                <a:cxn ang="0">
                  <a:pos x="59" y="102"/>
                </a:cxn>
                <a:cxn ang="0">
                  <a:pos x="69" y="86"/>
                </a:cxn>
                <a:cxn ang="0">
                  <a:pos x="75" y="70"/>
                </a:cxn>
                <a:cxn ang="0">
                  <a:pos x="75" y="48"/>
                </a:cxn>
                <a:cxn ang="0">
                  <a:pos x="69" y="27"/>
                </a:cxn>
                <a:cxn ang="0">
                  <a:pos x="69" y="27"/>
                </a:cxn>
                <a:cxn ang="0">
                  <a:pos x="59" y="11"/>
                </a:cxn>
                <a:cxn ang="0">
                  <a:pos x="48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75" h="124">
                  <a:moveTo>
                    <a:pt x="43" y="5"/>
                  </a:moveTo>
                  <a:lnTo>
                    <a:pt x="43" y="5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43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69" y="75"/>
                  </a:lnTo>
                  <a:lnTo>
                    <a:pt x="64" y="86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37" y="113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0" y="113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7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6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43" y="118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9" y="86"/>
                  </a:lnTo>
                  <a:lnTo>
                    <a:pt x="75" y="70"/>
                  </a:lnTo>
                  <a:lnTo>
                    <a:pt x="75" y="48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59" y="1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3944938" y="3360737"/>
              <a:ext cx="77788" cy="111125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2" y="10"/>
                </a:cxn>
                <a:cxn ang="0">
                  <a:pos x="38" y="10"/>
                </a:cxn>
                <a:cxn ang="0">
                  <a:pos x="43" y="10"/>
                </a:cxn>
                <a:cxn ang="0">
                  <a:pos x="43" y="21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2" y="59"/>
                </a:cxn>
                <a:cxn ang="0">
                  <a:pos x="6" y="64"/>
                </a:cxn>
                <a:cxn ang="0">
                  <a:pos x="6" y="64"/>
                </a:cxn>
                <a:cxn ang="0">
                  <a:pos x="0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70"/>
                </a:cxn>
                <a:cxn ang="0">
                  <a:pos x="27" y="64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49" y="21"/>
                </a:cxn>
                <a:cxn ang="0">
                  <a:pos x="49" y="21"/>
                </a:cxn>
                <a:cxn ang="0">
                  <a:pos x="43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7" y="5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2" y="10"/>
                </a:cxn>
              </a:cxnLst>
              <a:rect l="0" t="0" r="r" b="b"/>
              <a:pathLst>
                <a:path w="49" h="70">
                  <a:moveTo>
                    <a:pt x="32" y="10"/>
                  </a:moveTo>
                  <a:lnTo>
                    <a:pt x="32" y="10"/>
                  </a:lnTo>
                  <a:lnTo>
                    <a:pt x="38" y="10"/>
                  </a:lnTo>
                  <a:lnTo>
                    <a:pt x="43" y="10"/>
                  </a:lnTo>
                  <a:lnTo>
                    <a:pt x="43" y="2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2" y="59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0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3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3151189" y="2959099"/>
              <a:ext cx="163513" cy="19684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81" y="11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38" y="32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11" y="59"/>
                </a:cxn>
                <a:cxn ang="0">
                  <a:pos x="6" y="75"/>
                </a:cxn>
                <a:cxn ang="0">
                  <a:pos x="0" y="97"/>
                </a:cxn>
                <a:cxn ang="0">
                  <a:pos x="6" y="113"/>
                </a:cxn>
                <a:cxn ang="0">
                  <a:pos x="6" y="113"/>
                </a:cxn>
                <a:cxn ang="0">
                  <a:pos x="17" y="118"/>
                </a:cxn>
                <a:cxn ang="0">
                  <a:pos x="27" y="124"/>
                </a:cxn>
                <a:cxn ang="0">
                  <a:pos x="38" y="124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43" y="102"/>
                </a:cxn>
                <a:cxn ang="0">
                  <a:pos x="38" y="97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38" y="108"/>
                </a:cxn>
                <a:cxn ang="0">
                  <a:pos x="38" y="113"/>
                </a:cxn>
                <a:cxn ang="0">
                  <a:pos x="38" y="113"/>
                </a:cxn>
                <a:cxn ang="0">
                  <a:pos x="33" y="118"/>
                </a:cxn>
                <a:cxn ang="0">
                  <a:pos x="22" y="118"/>
                </a:cxn>
                <a:cxn ang="0">
                  <a:pos x="11" y="108"/>
                </a:cxn>
                <a:cxn ang="0">
                  <a:pos x="11" y="108"/>
                </a:cxn>
                <a:cxn ang="0">
                  <a:pos x="6" y="91"/>
                </a:cxn>
                <a:cxn ang="0">
                  <a:pos x="6" y="81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38" y="32"/>
                </a:cxn>
                <a:cxn ang="0">
                  <a:pos x="65" y="22"/>
                </a:cxn>
                <a:cxn ang="0">
                  <a:pos x="65" y="22"/>
                </a:cxn>
                <a:cxn ang="0">
                  <a:pos x="86" y="11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lnTo>
                    <a:pt x="103" y="0"/>
                  </a:lnTo>
                  <a:lnTo>
                    <a:pt x="81" y="1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38" y="3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1" y="59"/>
                  </a:lnTo>
                  <a:lnTo>
                    <a:pt x="6" y="75"/>
                  </a:lnTo>
                  <a:lnTo>
                    <a:pt x="0" y="97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7" y="118"/>
                  </a:lnTo>
                  <a:lnTo>
                    <a:pt x="27" y="124"/>
                  </a:lnTo>
                  <a:lnTo>
                    <a:pt x="38" y="124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02"/>
                  </a:lnTo>
                  <a:lnTo>
                    <a:pt x="38" y="97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3" y="118"/>
                  </a:lnTo>
                  <a:lnTo>
                    <a:pt x="22" y="11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6" y="91"/>
                  </a:lnTo>
                  <a:lnTo>
                    <a:pt x="6" y="81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38" y="3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86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3109913" y="3146424"/>
              <a:ext cx="84139" cy="230188"/>
            </a:xfrm>
            <a:custGeom>
              <a:avLst/>
              <a:gdLst/>
              <a:ahLst/>
              <a:cxnLst>
                <a:cxn ang="0">
                  <a:pos x="53" y="140"/>
                </a:cxn>
                <a:cxn ang="0">
                  <a:pos x="53" y="140"/>
                </a:cxn>
                <a:cxn ang="0">
                  <a:pos x="53" y="135"/>
                </a:cxn>
                <a:cxn ang="0">
                  <a:pos x="48" y="129"/>
                </a:cxn>
                <a:cxn ang="0">
                  <a:pos x="43" y="135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37" y="135"/>
                </a:cxn>
                <a:cxn ang="0">
                  <a:pos x="37" y="135"/>
                </a:cxn>
                <a:cxn ang="0">
                  <a:pos x="26" y="129"/>
                </a:cxn>
                <a:cxn ang="0">
                  <a:pos x="26" y="129"/>
                </a:cxn>
                <a:cxn ang="0">
                  <a:pos x="10" y="102"/>
                </a:cxn>
                <a:cxn ang="0">
                  <a:pos x="5" y="76"/>
                </a:cxn>
                <a:cxn ang="0">
                  <a:pos x="5" y="76"/>
                </a:cxn>
                <a:cxn ang="0">
                  <a:pos x="5" y="54"/>
                </a:cxn>
                <a:cxn ang="0">
                  <a:pos x="16" y="3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16" y="33"/>
                </a:cxn>
                <a:cxn ang="0">
                  <a:pos x="5" y="49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92"/>
                </a:cxn>
                <a:cxn ang="0">
                  <a:pos x="5" y="108"/>
                </a:cxn>
                <a:cxn ang="0">
                  <a:pos x="16" y="124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48" y="145"/>
                </a:cxn>
                <a:cxn ang="0">
                  <a:pos x="53" y="145"/>
                </a:cxn>
                <a:cxn ang="0">
                  <a:pos x="53" y="140"/>
                </a:cxn>
                <a:cxn ang="0">
                  <a:pos x="53" y="140"/>
                </a:cxn>
              </a:cxnLst>
              <a:rect l="0" t="0" r="r" b="b"/>
              <a:pathLst>
                <a:path w="53" h="145">
                  <a:moveTo>
                    <a:pt x="53" y="140"/>
                  </a:moveTo>
                  <a:lnTo>
                    <a:pt x="53" y="140"/>
                  </a:lnTo>
                  <a:lnTo>
                    <a:pt x="53" y="135"/>
                  </a:lnTo>
                  <a:lnTo>
                    <a:pt x="48" y="129"/>
                  </a:lnTo>
                  <a:lnTo>
                    <a:pt x="43" y="135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10" y="10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54"/>
                  </a:lnTo>
                  <a:lnTo>
                    <a:pt x="16" y="3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6" y="33"/>
                  </a:lnTo>
                  <a:lnTo>
                    <a:pt x="5" y="4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5" y="108"/>
                  </a:lnTo>
                  <a:lnTo>
                    <a:pt x="16" y="124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48" y="145"/>
                  </a:lnTo>
                  <a:lnTo>
                    <a:pt x="53" y="145"/>
                  </a:lnTo>
                  <a:lnTo>
                    <a:pt x="53" y="140"/>
                  </a:lnTo>
                  <a:lnTo>
                    <a:pt x="53" y="14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3135313" y="3360737"/>
              <a:ext cx="58738" cy="15240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32" y="80"/>
                </a:cxn>
                <a:cxn ang="0">
                  <a:pos x="21" y="91"/>
                </a:cxn>
                <a:cxn ang="0">
                  <a:pos x="16" y="91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6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0" y="91"/>
                </a:cxn>
                <a:cxn ang="0">
                  <a:pos x="10" y="96"/>
                </a:cxn>
                <a:cxn ang="0">
                  <a:pos x="16" y="96"/>
                </a:cxn>
                <a:cxn ang="0">
                  <a:pos x="16" y="96"/>
                </a:cxn>
                <a:cxn ang="0">
                  <a:pos x="27" y="91"/>
                </a:cxn>
                <a:cxn ang="0">
                  <a:pos x="32" y="86"/>
                </a:cxn>
                <a:cxn ang="0">
                  <a:pos x="37" y="75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1" y="48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5" y="2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7" h="96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80"/>
                  </a:lnTo>
                  <a:lnTo>
                    <a:pt x="21" y="91"/>
                  </a:lnTo>
                  <a:lnTo>
                    <a:pt x="16" y="9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0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7" y="91"/>
                  </a:lnTo>
                  <a:lnTo>
                    <a:pt x="32" y="86"/>
                  </a:lnTo>
                  <a:lnTo>
                    <a:pt x="37" y="75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1" y="4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3135313" y="3462336"/>
              <a:ext cx="127000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0" y="59"/>
                </a:cxn>
                <a:cxn ang="0">
                  <a:pos x="32" y="6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80" y="65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43" y="59"/>
                </a:cxn>
                <a:cxn ang="0">
                  <a:pos x="27" y="59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0" h="65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10" y="59"/>
                  </a:lnTo>
                  <a:lnTo>
                    <a:pt x="32" y="6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43" y="59"/>
                  </a:lnTo>
                  <a:lnTo>
                    <a:pt x="27" y="59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3186113" y="3548061"/>
              <a:ext cx="60325" cy="762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3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7" y="48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8" y="38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7" y="43"/>
                </a:cxn>
                <a:cxn ang="0">
                  <a:pos x="21" y="43"/>
                </a:cxn>
                <a:cxn ang="0">
                  <a:pos x="21" y="43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5" y="27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8" h="48">
                  <a:moveTo>
                    <a:pt x="5" y="0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3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5" y="27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305174" y="3649661"/>
              <a:ext cx="50800" cy="25717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7" y="27"/>
                </a:cxn>
                <a:cxn ang="0">
                  <a:pos x="32" y="49"/>
                </a:cxn>
                <a:cxn ang="0">
                  <a:pos x="27" y="76"/>
                </a:cxn>
                <a:cxn ang="0">
                  <a:pos x="27" y="103"/>
                </a:cxn>
                <a:cxn ang="0">
                  <a:pos x="27" y="103"/>
                </a:cxn>
                <a:cxn ang="0">
                  <a:pos x="22" y="119"/>
                </a:cxn>
                <a:cxn ang="0">
                  <a:pos x="11" y="135"/>
                </a:cxn>
                <a:cxn ang="0">
                  <a:pos x="6" y="146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6" y="129"/>
                </a:cxn>
                <a:cxn ang="0">
                  <a:pos x="27" y="113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32" y="70"/>
                </a:cxn>
                <a:cxn ang="0">
                  <a:pos x="32" y="43"/>
                </a:cxn>
                <a:cxn ang="0">
                  <a:pos x="27" y="2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62">
                  <a:moveTo>
                    <a:pt x="16" y="0"/>
                  </a:moveTo>
                  <a:lnTo>
                    <a:pt x="16" y="0"/>
                  </a:lnTo>
                  <a:lnTo>
                    <a:pt x="27" y="27"/>
                  </a:lnTo>
                  <a:lnTo>
                    <a:pt x="32" y="49"/>
                  </a:lnTo>
                  <a:lnTo>
                    <a:pt x="27" y="76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2" y="119"/>
                  </a:lnTo>
                  <a:lnTo>
                    <a:pt x="11" y="135"/>
                  </a:lnTo>
                  <a:lnTo>
                    <a:pt x="6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6" y="129"/>
                  </a:lnTo>
                  <a:lnTo>
                    <a:pt x="27" y="11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70"/>
                  </a:lnTo>
                  <a:lnTo>
                    <a:pt x="32" y="43"/>
                  </a:lnTo>
                  <a:lnTo>
                    <a:pt x="27" y="2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3211514" y="3598862"/>
              <a:ext cx="103188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1"/>
                </a:cxn>
                <a:cxn ang="0">
                  <a:pos x="5" y="27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59"/>
                </a:cxn>
                <a:cxn ang="0">
                  <a:pos x="16" y="75"/>
                </a:cxn>
                <a:cxn ang="0">
                  <a:pos x="32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54" y="86"/>
                </a:cxn>
                <a:cxn ang="0">
                  <a:pos x="59" y="81"/>
                </a:cxn>
                <a:cxn ang="0">
                  <a:pos x="65" y="65"/>
                </a:cxn>
                <a:cxn ang="0">
                  <a:pos x="59" y="54"/>
                </a:cxn>
                <a:cxn ang="0">
                  <a:pos x="54" y="43"/>
                </a:cxn>
                <a:cxn ang="0">
                  <a:pos x="54" y="43"/>
                </a:cxn>
                <a:cxn ang="0">
                  <a:pos x="48" y="38"/>
                </a:cxn>
                <a:cxn ang="0">
                  <a:pos x="43" y="38"/>
                </a:cxn>
                <a:cxn ang="0">
                  <a:pos x="32" y="43"/>
                </a:cxn>
                <a:cxn ang="0">
                  <a:pos x="32" y="54"/>
                </a:cxn>
                <a:cxn ang="0">
                  <a:pos x="38" y="59"/>
                </a:cxn>
                <a:cxn ang="0">
                  <a:pos x="43" y="65"/>
                </a:cxn>
                <a:cxn ang="0">
                  <a:pos x="43" y="65"/>
                </a:cxn>
                <a:cxn ang="0">
                  <a:pos x="48" y="59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43" y="49"/>
                </a:cxn>
                <a:cxn ang="0">
                  <a:pos x="54" y="49"/>
                </a:cxn>
                <a:cxn ang="0">
                  <a:pos x="54" y="49"/>
                </a:cxn>
                <a:cxn ang="0">
                  <a:pos x="59" y="59"/>
                </a:cxn>
                <a:cxn ang="0">
                  <a:pos x="59" y="59"/>
                </a:cxn>
                <a:cxn ang="0">
                  <a:pos x="59" y="70"/>
                </a:cxn>
                <a:cxn ang="0">
                  <a:pos x="54" y="75"/>
                </a:cxn>
                <a:cxn ang="0">
                  <a:pos x="43" y="81"/>
                </a:cxn>
                <a:cxn ang="0">
                  <a:pos x="43" y="81"/>
                </a:cxn>
                <a:cxn ang="0">
                  <a:pos x="27" y="75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5" y="43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11" y="16"/>
                </a:cxn>
                <a:cxn ang="0">
                  <a:pos x="22" y="11"/>
                </a:cxn>
                <a:cxn ang="0">
                  <a:pos x="43" y="6"/>
                </a:cxn>
                <a:cxn ang="0">
                  <a:pos x="43" y="6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86">
                  <a:moveTo>
                    <a:pt x="43" y="0"/>
                  </a:moveTo>
                  <a:lnTo>
                    <a:pt x="43" y="0"/>
                  </a:lnTo>
                  <a:lnTo>
                    <a:pt x="27" y="6"/>
                  </a:lnTo>
                  <a:lnTo>
                    <a:pt x="11" y="11"/>
                  </a:lnTo>
                  <a:lnTo>
                    <a:pt x="5" y="2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59"/>
                  </a:lnTo>
                  <a:lnTo>
                    <a:pt x="16" y="75"/>
                  </a:lnTo>
                  <a:lnTo>
                    <a:pt x="32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9" y="81"/>
                  </a:lnTo>
                  <a:lnTo>
                    <a:pt x="65" y="65"/>
                  </a:lnTo>
                  <a:lnTo>
                    <a:pt x="59" y="54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48" y="38"/>
                  </a:lnTo>
                  <a:lnTo>
                    <a:pt x="43" y="38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8" y="59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8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70"/>
                  </a:lnTo>
                  <a:lnTo>
                    <a:pt x="54" y="75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27" y="7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4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11" y="16"/>
                  </a:lnTo>
                  <a:lnTo>
                    <a:pt x="22" y="11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3297239" y="3709986"/>
              <a:ext cx="4286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21" y="16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144713" y="3035299"/>
              <a:ext cx="947738" cy="887413"/>
            </a:xfrm>
            <a:custGeom>
              <a:avLst/>
              <a:gdLst/>
              <a:ahLst/>
              <a:cxnLst>
                <a:cxn ang="0">
                  <a:pos x="597" y="559"/>
                </a:cxn>
                <a:cxn ang="0">
                  <a:pos x="597" y="559"/>
                </a:cxn>
                <a:cxn ang="0">
                  <a:pos x="575" y="516"/>
                </a:cxn>
                <a:cxn ang="0">
                  <a:pos x="554" y="473"/>
                </a:cxn>
                <a:cxn ang="0">
                  <a:pos x="527" y="436"/>
                </a:cxn>
                <a:cxn ang="0">
                  <a:pos x="500" y="398"/>
                </a:cxn>
                <a:cxn ang="0">
                  <a:pos x="500" y="398"/>
                </a:cxn>
                <a:cxn ang="0">
                  <a:pos x="462" y="366"/>
                </a:cxn>
                <a:cxn ang="0">
                  <a:pos x="425" y="339"/>
                </a:cxn>
                <a:cxn ang="0">
                  <a:pos x="425" y="339"/>
                </a:cxn>
                <a:cxn ang="0">
                  <a:pos x="339" y="280"/>
                </a:cxn>
                <a:cxn ang="0">
                  <a:pos x="339" y="280"/>
                </a:cxn>
                <a:cxn ang="0">
                  <a:pos x="242" y="221"/>
                </a:cxn>
                <a:cxn ang="0">
                  <a:pos x="145" y="167"/>
                </a:cxn>
                <a:cxn ang="0">
                  <a:pos x="145" y="167"/>
                </a:cxn>
                <a:cxn ang="0">
                  <a:pos x="97" y="135"/>
                </a:cxn>
                <a:cxn ang="0">
                  <a:pos x="54" y="92"/>
                </a:cxn>
                <a:cxn ang="0">
                  <a:pos x="54" y="92"/>
                </a:cxn>
                <a:cxn ang="0">
                  <a:pos x="38" y="70"/>
                </a:cxn>
                <a:cxn ang="0">
                  <a:pos x="27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49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75" y="124"/>
                </a:cxn>
                <a:cxn ang="0">
                  <a:pos x="113" y="151"/>
                </a:cxn>
                <a:cxn ang="0">
                  <a:pos x="113" y="151"/>
                </a:cxn>
                <a:cxn ang="0">
                  <a:pos x="156" y="178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307" y="269"/>
                </a:cxn>
                <a:cxn ang="0">
                  <a:pos x="307" y="269"/>
                </a:cxn>
                <a:cxn ang="0">
                  <a:pos x="393" y="323"/>
                </a:cxn>
                <a:cxn ang="0">
                  <a:pos x="479" y="387"/>
                </a:cxn>
                <a:cxn ang="0">
                  <a:pos x="479" y="387"/>
                </a:cxn>
                <a:cxn ang="0">
                  <a:pos x="516" y="425"/>
                </a:cxn>
                <a:cxn ang="0">
                  <a:pos x="543" y="468"/>
                </a:cxn>
                <a:cxn ang="0">
                  <a:pos x="543" y="468"/>
                </a:cxn>
                <a:cxn ang="0">
                  <a:pos x="575" y="511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</a:cxnLst>
              <a:rect l="0" t="0" r="r" b="b"/>
              <a:pathLst>
                <a:path w="597" h="559">
                  <a:moveTo>
                    <a:pt x="597" y="559"/>
                  </a:moveTo>
                  <a:lnTo>
                    <a:pt x="597" y="559"/>
                  </a:lnTo>
                  <a:lnTo>
                    <a:pt x="575" y="516"/>
                  </a:lnTo>
                  <a:lnTo>
                    <a:pt x="554" y="473"/>
                  </a:lnTo>
                  <a:lnTo>
                    <a:pt x="527" y="436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462" y="366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339" y="280"/>
                  </a:lnTo>
                  <a:lnTo>
                    <a:pt x="339" y="280"/>
                  </a:lnTo>
                  <a:lnTo>
                    <a:pt x="242" y="221"/>
                  </a:lnTo>
                  <a:lnTo>
                    <a:pt x="145" y="167"/>
                  </a:lnTo>
                  <a:lnTo>
                    <a:pt x="145" y="167"/>
                  </a:lnTo>
                  <a:lnTo>
                    <a:pt x="97" y="135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38" y="70"/>
                  </a:lnTo>
                  <a:lnTo>
                    <a:pt x="27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9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75" y="12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56" y="178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307" y="269"/>
                  </a:lnTo>
                  <a:lnTo>
                    <a:pt x="307" y="269"/>
                  </a:lnTo>
                  <a:lnTo>
                    <a:pt x="393" y="323"/>
                  </a:lnTo>
                  <a:lnTo>
                    <a:pt x="479" y="387"/>
                  </a:lnTo>
                  <a:lnTo>
                    <a:pt x="479" y="387"/>
                  </a:lnTo>
                  <a:lnTo>
                    <a:pt x="516" y="425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75" y="511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111375" y="3009899"/>
              <a:ext cx="809625" cy="776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22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108"/>
                </a:cxn>
                <a:cxn ang="0">
                  <a:pos x="0" y="129"/>
                </a:cxn>
                <a:cxn ang="0">
                  <a:pos x="10" y="167"/>
                </a:cxn>
                <a:cxn ang="0">
                  <a:pos x="10" y="167"/>
                </a:cxn>
                <a:cxn ang="0">
                  <a:pos x="21" y="188"/>
                </a:cxn>
                <a:cxn ang="0">
                  <a:pos x="37" y="210"/>
                </a:cxn>
                <a:cxn ang="0">
                  <a:pos x="70" y="248"/>
                </a:cxn>
                <a:cxn ang="0">
                  <a:pos x="70" y="248"/>
                </a:cxn>
                <a:cxn ang="0">
                  <a:pos x="102" y="280"/>
                </a:cxn>
                <a:cxn ang="0">
                  <a:pos x="139" y="307"/>
                </a:cxn>
                <a:cxn ang="0">
                  <a:pos x="139" y="307"/>
                </a:cxn>
                <a:cxn ang="0">
                  <a:pos x="182" y="334"/>
                </a:cxn>
                <a:cxn ang="0">
                  <a:pos x="231" y="355"/>
                </a:cxn>
                <a:cxn ang="0">
                  <a:pos x="322" y="387"/>
                </a:cxn>
                <a:cxn ang="0">
                  <a:pos x="322" y="387"/>
                </a:cxn>
                <a:cxn ang="0">
                  <a:pos x="376" y="403"/>
                </a:cxn>
                <a:cxn ang="0">
                  <a:pos x="430" y="430"/>
                </a:cxn>
                <a:cxn ang="0">
                  <a:pos x="430" y="430"/>
                </a:cxn>
                <a:cxn ang="0">
                  <a:pos x="473" y="457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473" y="457"/>
                </a:cxn>
                <a:cxn ang="0">
                  <a:pos x="435" y="430"/>
                </a:cxn>
                <a:cxn ang="0">
                  <a:pos x="435" y="430"/>
                </a:cxn>
                <a:cxn ang="0">
                  <a:pos x="392" y="409"/>
                </a:cxn>
                <a:cxn ang="0">
                  <a:pos x="349" y="393"/>
                </a:cxn>
                <a:cxn ang="0">
                  <a:pos x="349" y="393"/>
                </a:cxn>
                <a:cxn ang="0">
                  <a:pos x="252" y="360"/>
                </a:cxn>
                <a:cxn ang="0">
                  <a:pos x="209" y="339"/>
                </a:cxn>
                <a:cxn ang="0">
                  <a:pos x="166" y="317"/>
                </a:cxn>
                <a:cxn ang="0">
                  <a:pos x="166" y="317"/>
                </a:cxn>
                <a:cxn ang="0">
                  <a:pos x="123" y="291"/>
                </a:cxn>
                <a:cxn ang="0">
                  <a:pos x="80" y="258"/>
                </a:cxn>
                <a:cxn ang="0">
                  <a:pos x="48" y="221"/>
                </a:cxn>
                <a:cxn ang="0">
                  <a:pos x="21" y="178"/>
                </a:cxn>
                <a:cxn ang="0">
                  <a:pos x="21" y="178"/>
                </a:cxn>
                <a:cxn ang="0">
                  <a:pos x="10" y="151"/>
                </a:cxn>
                <a:cxn ang="0">
                  <a:pos x="5" y="124"/>
                </a:cxn>
                <a:cxn ang="0">
                  <a:pos x="0" y="97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7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510" h="489">
                  <a:moveTo>
                    <a:pt x="32" y="0"/>
                  </a:move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1" y="2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10" y="167"/>
                  </a:lnTo>
                  <a:lnTo>
                    <a:pt x="10" y="167"/>
                  </a:lnTo>
                  <a:lnTo>
                    <a:pt x="21" y="188"/>
                  </a:lnTo>
                  <a:lnTo>
                    <a:pt x="37" y="210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102" y="280"/>
                  </a:lnTo>
                  <a:lnTo>
                    <a:pt x="139" y="307"/>
                  </a:lnTo>
                  <a:lnTo>
                    <a:pt x="139" y="307"/>
                  </a:lnTo>
                  <a:lnTo>
                    <a:pt x="182" y="334"/>
                  </a:lnTo>
                  <a:lnTo>
                    <a:pt x="231" y="355"/>
                  </a:lnTo>
                  <a:lnTo>
                    <a:pt x="322" y="387"/>
                  </a:lnTo>
                  <a:lnTo>
                    <a:pt x="322" y="387"/>
                  </a:lnTo>
                  <a:lnTo>
                    <a:pt x="376" y="403"/>
                  </a:lnTo>
                  <a:lnTo>
                    <a:pt x="430" y="430"/>
                  </a:lnTo>
                  <a:lnTo>
                    <a:pt x="430" y="430"/>
                  </a:lnTo>
                  <a:lnTo>
                    <a:pt x="473" y="457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473" y="457"/>
                  </a:lnTo>
                  <a:lnTo>
                    <a:pt x="435" y="430"/>
                  </a:lnTo>
                  <a:lnTo>
                    <a:pt x="435" y="430"/>
                  </a:lnTo>
                  <a:lnTo>
                    <a:pt x="392" y="409"/>
                  </a:lnTo>
                  <a:lnTo>
                    <a:pt x="349" y="393"/>
                  </a:lnTo>
                  <a:lnTo>
                    <a:pt x="349" y="393"/>
                  </a:lnTo>
                  <a:lnTo>
                    <a:pt x="252" y="360"/>
                  </a:lnTo>
                  <a:lnTo>
                    <a:pt x="209" y="339"/>
                  </a:lnTo>
                  <a:lnTo>
                    <a:pt x="166" y="317"/>
                  </a:lnTo>
                  <a:lnTo>
                    <a:pt x="166" y="317"/>
                  </a:lnTo>
                  <a:lnTo>
                    <a:pt x="123" y="291"/>
                  </a:lnTo>
                  <a:lnTo>
                    <a:pt x="80" y="258"/>
                  </a:lnTo>
                  <a:lnTo>
                    <a:pt x="48" y="221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10" y="151"/>
                  </a:lnTo>
                  <a:lnTo>
                    <a:pt x="5" y="124"/>
                  </a:lnTo>
                  <a:lnTo>
                    <a:pt x="0" y="97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7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119313" y="3325812"/>
              <a:ext cx="801688" cy="60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11" y="129"/>
                </a:cxn>
                <a:cxn ang="0">
                  <a:pos x="32" y="161"/>
                </a:cxn>
                <a:cxn ang="0">
                  <a:pos x="32" y="161"/>
                </a:cxn>
                <a:cxn ang="0">
                  <a:pos x="48" y="178"/>
                </a:cxn>
                <a:cxn ang="0">
                  <a:pos x="65" y="188"/>
                </a:cxn>
                <a:cxn ang="0">
                  <a:pos x="97" y="204"/>
                </a:cxn>
                <a:cxn ang="0">
                  <a:pos x="172" y="226"/>
                </a:cxn>
                <a:cxn ang="0">
                  <a:pos x="172" y="226"/>
                </a:cxn>
                <a:cxn ang="0">
                  <a:pos x="263" y="247"/>
                </a:cxn>
                <a:cxn ang="0">
                  <a:pos x="312" y="264"/>
                </a:cxn>
                <a:cxn ang="0">
                  <a:pos x="355" y="274"/>
                </a:cxn>
                <a:cxn ang="0">
                  <a:pos x="355" y="274"/>
                </a:cxn>
                <a:cxn ang="0">
                  <a:pos x="398" y="296"/>
                </a:cxn>
                <a:cxn ang="0">
                  <a:pos x="435" y="323"/>
                </a:cxn>
                <a:cxn ang="0">
                  <a:pos x="473" y="350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76"/>
                </a:cxn>
                <a:cxn ang="0">
                  <a:pos x="505" y="376"/>
                </a:cxn>
                <a:cxn ang="0">
                  <a:pos x="452" y="323"/>
                </a:cxn>
                <a:cxn ang="0">
                  <a:pos x="419" y="301"/>
                </a:cxn>
                <a:cxn ang="0">
                  <a:pos x="382" y="285"/>
                </a:cxn>
                <a:cxn ang="0">
                  <a:pos x="382" y="285"/>
                </a:cxn>
                <a:cxn ang="0">
                  <a:pos x="344" y="269"/>
                </a:cxn>
                <a:cxn ang="0">
                  <a:pos x="301" y="253"/>
                </a:cxn>
                <a:cxn ang="0">
                  <a:pos x="220" y="237"/>
                </a:cxn>
                <a:cxn ang="0">
                  <a:pos x="220" y="237"/>
                </a:cxn>
                <a:cxn ang="0">
                  <a:pos x="134" y="210"/>
                </a:cxn>
                <a:cxn ang="0">
                  <a:pos x="91" y="194"/>
                </a:cxn>
                <a:cxn ang="0">
                  <a:pos x="48" y="172"/>
                </a:cxn>
                <a:cxn ang="0">
                  <a:pos x="48" y="172"/>
                </a:cxn>
                <a:cxn ang="0">
                  <a:pos x="32" y="151"/>
                </a:cxn>
                <a:cxn ang="0">
                  <a:pos x="22" y="129"/>
                </a:cxn>
                <a:cxn ang="0">
                  <a:pos x="11" y="108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5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5" h="382">
                  <a:moveTo>
                    <a:pt x="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1" y="12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48" y="178"/>
                  </a:lnTo>
                  <a:lnTo>
                    <a:pt x="65" y="188"/>
                  </a:lnTo>
                  <a:lnTo>
                    <a:pt x="97" y="204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263" y="247"/>
                  </a:lnTo>
                  <a:lnTo>
                    <a:pt x="312" y="264"/>
                  </a:lnTo>
                  <a:lnTo>
                    <a:pt x="355" y="274"/>
                  </a:lnTo>
                  <a:lnTo>
                    <a:pt x="355" y="274"/>
                  </a:lnTo>
                  <a:lnTo>
                    <a:pt x="398" y="296"/>
                  </a:lnTo>
                  <a:lnTo>
                    <a:pt x="435" y="323"/>
                  </a:lnTo>
                  <a:lnTo>
                    <a:pt x="473" y="350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76"/>
                  </a:lnTo>
                  <a:lnTo>
                    <a:pt x="505" y="376"/>
                  </a:lnTo>
                  <a:lnTo>
                    <a:pt x="452" y="323"/>
                  </a:lnTo>
                  <a:lnTo>
                    <a:pt x="419" y="301"/>
                  </a:lnTo>
                  <a:lnTo>
                    <a:pt x="382" y="285"/>
                  </a:lnTo>
                  <a:lnTo>
                    <a:pt x="382" y="285"/>
                  </a:lnTo>
                  <a:lnTo>
                    <a:pt x="344" y="269"/>
                  </a:lnTo>
                  <a:lnTo>
                    <a:pt x="301" y="253"/>
                  </a:lnTo>
                  <a:lnTo>
                    <a:pt x="220" y="237"/>
                  </a:lnTo>
                  <a:lnTo>
                    <a:pt x="220" y="237"/>
                  </a:lnTo>
                  <a:lnTo>
                    <a:pt x="134" y="210"/>
                  </a:lnTo>
                  <a:lnTo>
                    <a:pt x="91" y="194"/>
                  </a:lnTo>
                  <a:lnTo>
                    <a:pt x="48" y="172"/>
                  </a:lnTo>
                  <a:lnTo>
                    <a:pt x="48" y="172"/>
                  </a:lnTo>
                  <a:lnTo>
                    <a:pt x="32" y="151"/>
                  </a:lnTo>
                  <a:lnTo>
                    <a:pt x="22" y="129"/>
                  </a:lnTo>
                  <a:lnTo>
                    <a:pt x="11" y="10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222500" y="3649661"/>
              <a:ext cx="561975" cy="376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0" y="33"/>
                </a:cxn>
                <a:cxn ang="0">
                  <a:pos x="37" y="65"/>
                </a:cxn>
                <a:cxn ang="0">
                  <a:pos x="37" y="65"/>
                </a:cxn>
                <a:cxn ang="0">
                  <a:pos x="53" y="81"/>
                </a:cxn>
                <a:cxn ang="0">
                  <a:pos x="75" y="97"/>
                </a:cxn>
                <a:cxn ang="0">
                  <a:pos x="102" y="108"/>
                </a:cxn>
                <a:cxn ang="0">
                  <a:pos x="129" y="119"/>
                </a:cxn>
                <a:cxn ang="0">
                  <a:pos x="129" y="119"/>
                </a:cxn>
                <a:cxn ang="0">
                  <a:pos x="161" y="124"/>
                </a:cxn>
                <a:cxn ang="0">
                  <a:pos x="193" y="129"/>
                </a:cxn>
                <a:cxn ang="0">
                  <a:pos x="193" y="129"/>
                </a:cxn>
                <a:cxn ang="0">
                  <a:pos x="220" y="146"/>
                </a:cxn>
                <a:cxn ang="0">
                  <a:pos x="247" y="156"/>
                </a:cxn>
                <a:cxn ang="0">
                  <a:pos x="247" y="156"/>
                </a:cxn>
                <a:cxn ang="0">
                  <a:pos x="274" y="172"/>
                </a:cxn>
                <a:cxn ang="0">
                  <a:pos x="301" y="189"/>
                </a:cxn>
                <a:cxn ang="0">
                  <a:pos x="301" y="189"/>
                </a:cxn>
                <a:cxn ang="0">
                  <a:pos x="327" y="210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17" y="194"/>
                </a:cxn>
                <a:cxn ang="0">
                  <a:pos x="295" y="178"/>
                </a:cxn>
                <a:cxn ang="0">
                  <a:pos x="268" y="162"/>
                </a:cxn>
                <a:cxn ang="0">
                  <a:pos x="268" y="162"/>
                </a:cxn>
                <a:cxn ang="0">
                  <a:pos x="225" y="140"/>
                </a:cxn>
                <a:cxn ang="0">
                  <a:pos x="182" y="119"/>
                </a:cxn>
                <a:cxn ang="0">
                  <a:pos x="182" y="119"/>
                </a:cxn>
                <a:cxn ang="0">
                  <a:pos x="129" y="108"/>
                </a:cxn>
                <a:cxn ang="0">
                  <a:pos x="96" y="97"/>
                </a:cxn>
                <a:cxn ang="0">
                  <a:pos x="75" y="86"/>
                </a:cxn>
                <a:cxn ang="0">
                  <a:pos x="75" y="86"/>
                </a:cxn>
                <a:cxn ang="0">
                  <a:pos x="48" y="70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10" y="27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4" h="237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0" y="33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53" y="81"/>
                  </a:lnTo>
                  <a:lnTo>
                    <a:pt x="75" y="97"/>
                  </a:lnTo>
                  <a:lnTo>
                    <a:pt x="102" y="108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61" y="124"/>
                  </a:lnTo>
                  <a:lnTo>
                    <a:pt x="193" y="129"/>
                  </a:lnTo>
                  <a:lnTo>
                    <a:pt x="193" y="129"/>
                  </a:lnTo>
                  <a:lnTo>
                    <a:pt x="220" y="14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74" y="172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327" y="210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17" y="194"/>
                  </a:lnTo>
                  <a:lnTo>
                    <a:pt x="295" y="178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25" y="140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29" y="108"/>
                  </a:lnTo>
                  <a:lnTo>
                    <a:pt x="96" y="9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48" y="70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10" y="27"/>
                  </a:lnTo>
                  <a:lnTo>
                    <a:pt x="5" y="17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452688" y="3838574"/>
              <a:ext cx="298450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16" y="80"/>
                </a:cxn>
                <a:cxn ang="0">
                  <a:pos x="21" y="91"/>
                </a:cxn>
                <a:cxn ang="0">
                  <a:pos x="48" y="113"/>
                </a:cxn>
                <a:cxn ang="0">
                  <a:pos x="48" y="113"/>
                </a:cxn>
                <a:cxn ang="0">
                  <a:pos x="75" y="123"/>
                </a:cxn>
                <a:cxn ang="0">
                  <a:pos x="107" y="139"/>
                </a:cxn>
                <a:cxn ang="0">
                  <a:pos x="107" y="139"/>
                </a:cxn>
                <a:cxn ang="0">
                  <a:pos x="150" y="161"/>
                </a:cxn>
                <a:cxn ang="0">
                  <a:pos x="188" y="188"/>
                </a:cxn>
                <a:cxn ang="0">
                  <a:pos x="188" y="188"/>
                </a:cxn>
                <a:cxn ang="0">
                  <a:pos x="188" y="182"/>
                </a:cxn>
                <a:cxn ang="0">
                  <a:pos x="188" y="182"/>
                </a:cxn>
                <a:cxn ang="0">
                  <a:pos x="134" y="145"/>
                </a:cxn>
                <a:cxn ang="0">
                  <a:pos x="134" y="145"/>
                </a:cxn>
                <a:cxn ang="0">
                  <a:pos x="102" y="134"/>
                </a:cxn>
                <a:cxn ang="0">
                  <a:pos x="75" y="118"/>
                </a:cxn>
                <a:cxn ang="0">
                  <a:pos x="75" y="118"/>
                </a:cxn>
                <a:cxn ang="0">
                  <a:pos x="43" y="102"/>
                </a:cxn>
                <a:cxn ang="0">
                  <a:pos x="21" y="80"/>
                </a:cxn>
                <a:cxn ang="0">
                  <a:pos x="21" y="80"/>
                </a:cxn>
                <a:cxn ang="0">
                  <a:pos x="10" y="64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8" h="188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6" y="80"/>
                  </a:lnTo>
                  <a:lnTo>
                    <a:pt x="21" y="91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75" y="123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50" y="161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02" y="134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43" y="102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0" y="64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895600" y="3829048"/>
              <a:ext cx="171450" cy="290512"/>
            </a:xfrm>
            <a:custGeom>
              <a:avLst/>
              <a:gdLst/>
              <a:ahLst/>
              <a:cxnLst>
                <a:cxn ang="0">
                  <a:pos x="108" y="108"/>
                </a:cxn>
                <a:cxn ang="0">
                  <a:pos x="108" y="108"/>
                </a:cxn>
                <a:cxn ang="0">
                  <a:pos x="81" y="49"/>
                </a:cxn>
                <a:cxn ang="0">
                  <a:pos x="81" y="49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3" y="6"/>
                </a:cxn>
                <a:cxn ang="0">
                  <a:pos x="27" y="0"/>
                </a:cxn>
                <a:cxn ang="0">
                  <a:pos x="11" y="0"/>
                </a:cxn>
                <a:cxn ang="0">
                  <a:pos x="6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0" y="33"/>
                </a:cxn>
                <a:cxn ang="0">
                  <a:pos x="6" y="49"/>
                </a:cxn>
                <a:cxn ang="0">
                  <a:pos x="22" y="86"/>
                </a:cxn>
                <a:cxn ang="0">
                  <a:pos x="22" y="86"/>
                </a:cxn>
                <a:cxn ang="0">
                  <a:pos x="59" y="135"/>
                </a:cxn>
                <a:cxn ang="0">
                  <a:pos x="97" y="183"/>
                </a:cxn>
                <a:cxn ang="0">
                  <a:pos x="97" y="183"/>
                </a:cxn>
                <a:cxn ang="0">
                  <a:pos x="102" y="183"/>
                </a:cxn>
                <a:cxn ang="0">
                  <a:pos x="102" y="178"/>
                </a:cxn>
                <a:cxn ang="0">
                  <a:pos x="102" y="178"/>
                </a:cxn>
                <a:cxn ang="0">
                  <a:pos x="49" y="119"/>
                </a:cxn>
                <a:cxn ang="0">
                  <a:pos x="27" y="81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2" y="6"/>
                </a:cxn>
                <a:cxn ang="0">
                  <a:pos x="54" y="22"/>
                </a:cxn>
                <a:cxn ang="0">
                  <a:pos x="54" y="22"/>
                </a:cxn>
                <a:cxn ang="0">
                  <a:pos x="65" y="38"/>
                </a:cxn>
                <a:cxn ang="0">
                  <a:pos x="65" y="38"/>
                </a:cxn>
                <a:cxn ang="0">
                  <a:pos x="81" y="54"/>
                </a:cxn>
                <a:cxn ang="0">
                  <a:pos x="81" y="54"/>
                </a:cxn>
                <a:cxn ang="0">
                  <a:pos x="102" y="108"/>
                </a:cxn>
                <a:cxn ang="0">
                  <a:pos x="102" y="108"/>
                </a:cxn>
                <a:cxn ang="0">
                  <a:pos x="108" y="108"/>
                </a:cxn>
                <a:cxn ang="0">
                  <a:pos x="108" y="108"/>
                </a:cxn>
              </a:cxnLst>
              <a:rect l="0" t="0" r="r" b="b"/>
              <a:pathLst>
                <a:path w="108" h="183">
                  <a:moveTo>
                    <a:pt x="108" y="108"/>
                  </a:moveTo>
                  <a:lnTo>
                    <a:pt x="108" y="10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3" y="6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33"/>
                  </a:lnTo>
                  <a:lnTo>
                    <a:pt x="6" y="49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59" y="135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2" y="183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49" y="119"/>
                  </a:lnTo>
                  <a:lnTo>
                    <a:pt x="27" y="8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2" y="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827339" y="3897312"/>
              <a:ext cx="230188" cy="290512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38" y="6"/>
                </a:cxn>
                <a:cxn ang="0">
                  <a:pos x="22" y="0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22"/>
                </a:cxn>
                <a:cxn ang="0">
                  <a:pos x="0" y="3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92"/>
                </a:cxn>
                <a:cxn ang="0">
                  <a:pos x="27" y="113"/>
                </a:cxn>
                <a:cxn ang="0">
                  <a:pos x="43" y="135"/>
                </a:cxn>
                <a:cxn ang="0">
                  <a:pos x="59" y="145"/>
                </a:cxn>
                <a:cxn ang="0">
                  <a:pos x="102" y="172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13" y="172"/>
                </a:cxn>
                <a:cxn ang="0">
                  <a:pos x="81" y="156"/>
                </a:cxn>
                <a:cxn ang="0">
                  <a:pos x="49" y="12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11" y="76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16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145" h="183">
                  <a:moveTo>
                    <a:pt x="59" y="33"/>
                  </a:moveTo>
                  <a:lnTo>
                    <a:pt x="59" y="33"/>
                  </a:lnTo>
                  <a:lnTo>
                    <a:pt x="38" y="6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92"/>
                  </a:lnTo>
                  <a:lnTo>
                    <a:pt x="27" y="113"/>
                  </a:lnTo>
                  <a:lnTo>
                    <a:pt x="43" y="135"/>
                  </a:lnTo>
                  <a:lnTo>
                    <a:pt x="59" y="145"/>
                  </a:lnTo>
                  <a:lnTo>
                    <a:pt x="102" y="172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13" y="172"/>
                  </a:lnTo>
                  <a:lnTo>
                    <a:pt x="81" y="156"/>
                  </a:lnTo>
                  <a:lnTo>
                    <a:pt x="49" y="12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11" y="7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16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741614" y="4051299"/>
              <a:ext cx="196850" cy="222250"/>
            </a:xfrm>
            <a:custGeom>
              <a:avLst/>
              <a:gdLst/>
              <a:ahLst/>
              <a:cxnLst>
                <a:cxn ang="0">
                  <a:pos x="108" y="48"/>
                </a:cxn>
                <a:cxn ang="0">
                  <a:pos x="108" y="48"/>
                </a:cxn>
                <a:cxn ang="0">
                  <a:pos x="86" y="27"/>
                </a:cxn>
                <a:cxn ang="0">
                  <a:pos x="54" y="5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43"/>
                </a:cxn>
                <a:cxn ang="0">
                  <a:pos x="6" y="65"/>
                </a:cxn>
                <a:cxn ang="0">
                  <a:pos x="17" y="81"/>
                </a:cxn>
                <a:cxn ang="0">
                  <a:pos x="27" y="97"/>
                </a:cxn>
                <a:cxn ang="0">
                  <a:pos x="27" y="97"/>
                </a:cxn>
                <a:cxn ang="0">
                  <a:pos x="49" y="113"/>
                </a:cxn>
                <a:cxn ang="0">
                  <a:pos x="76" y="124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86" y="124"/>
                </a:cxn>
                <a:cxn ang="0">
                  <a:pos x="49" y="102"/>
                </a:cxn>
                <a:cxn ang="0">
                  <a:pos x="33" y="91"/>
                </a:cxn>
                <a:cxn ang="0">
                  <a:pos x="22" y="75"/>
                </a:cxn>
                <a:cxn ang="0">
                  <a:pos x="11" y="59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7" y="11"/>
                </a:cxn>
                <a:cxn ang="0">
                  <a:pos x="22" y="5"/>
                </a:cxn>
                <a:cxn ang="0">
                  <a:pos x="43" y="5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86" y="27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</a:cxnLst>
              <a:rect l="0" t="0" r="r" b="b"/>
              <a:pathLst>
                <a:path w="124" h="140">
                  <a:moveTo>
                    <a:pt x="108" y="48"/>
                  </a:moveTo>
                  <a:lnTo>
                    <a:pt x="108" y="48"/>
                  </a:lnTo>
                  <a:lnTo>
                    <a:pt x="86" y="27"/>
                  </a:lnTo>
                  <a:lnTo>
                    <a:pt x="54" y="5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6" y="65"/>
                  </a:lnTo>
                  <a:lnTo>
                    <a:pt x="17" y="81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49" y="113"/>
                  </a:lnTo>
                  <a:lnTo>
                    <a:pt x="76" y="124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86" y="124"/>
                  </a:lnTo>
                  <a:lnTo>
                    <a:pt x="49" y="102"/>
                  </a:lnTo>
                  <a:lnTo>
                    <a:pt x="33" y="91"/>
                  </a:lnTo>
                  <a:lnTo>
                    <a:pt x="22" y="75"/>
                  </a:lnTo>
                  <a:lnTo>
                    <a:pt x="11" y="5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22" y="5"/>
                  </a:lnTo>
                  <a:lnTo>
                    <a:pt x="4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86" y="27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2759075" y="4222748"/>
              <a:ext cx="179388" cy="177800"/>
            </a:xfrm>
            <a:custGeom>
              <a:avLst/>
              <a:gdLst/>
              <a:ahLst/>
              <a:cxnLst>
                <a:cxn ang="0">
                  <a:pos x="43" y="10"/>
                </a:cxn>
                <a:cxn ang="0">
                  <a:pos x="43" y="10"/>
                </a:cxn>
                <a:cxn ang="0">
                  <a:pos x="32" y="5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43"/>
                </a:cxn>
                <a:cxn ang="0">
                  <a:pos x="11" y="53"/>
                </a:cxn>
                <a:cxn ang="0">
                  <a:pos x="38" y="75"/>
                </a:cxn>
                <a:cxn ang="0">
                  <a:pos x="38" y="75"/>
                </a:cxn>
                <a:cxn ang="0">
                  <a:pos x="75" y="96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07"/>
                </a:cxn>
                <a:cxn ang="0">
                  <a:pos x="113" y="107"/>
                </a:cxn>
                <a:cxn ang="0">
                  <a:pos x="70" y="86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6" y="26"/>
                </a:cxn>
                <a:cxn ang="0">
                  <a:pos x="6" y="16"/>
                </a:cxn>
                <a:cxn ang="0">
                  <a:pos x="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32" y="5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43" y="10"/>
                </a:cxn>
                <a:cxn ang="0">
                  <a:pos x="43" y="10"/>
                </a:cxn>
              </a:cxnLst>
              <a:rect l="0" t="0" r="r" b="b"/>
              <a:pathLst>
                <a:path w="113" h="112">
                  <a:moveTo>
                    <a:pt x="43" y="10"/>
                  </a:moveTo>
                  <a:lnTo>
                    <a:pt x="43" y="10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43"/>
                  </a:lnTo>
                  <a:lnTo>
                    <a:pt x="11" y="53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75" y="96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70" y="8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26"/>
                  </a:lnTo>
                  <a:lnTo>
                    <a:pt x="6" y="16"/>
                  </a:lnTo>
                  <a:lnTo>
                    <a:pt x="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2" y="5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2536825" y="4043361"/>
              <a:ext cx="214313" cy="20478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11" y="43"/>
                </a:cxn>
                <a:cxn ang="0">
                  <a:pos x="27" y="59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81" y="107"/>
                </a:cxn>
                <a:cxn ang="0">
                  <a:pos x="129" y="129"/>
                </a:cxn>
                <a:cxn ang="0">
                  <a:pos x="129" y="129"/>
                </a:cxn>
                <a:cxn ang="0">
                  <a:pos x="135" y="123"/>
                </a:cxn>
                <a:cxn ang="0">
                  <a:pos x="129" y="118"/>
                </a:cxn>
                <a:cxn ang="0">
                  <a:pos x="129" y="118"/>
                </a:cxn>
                <a:cxn ang="0">
                  <a:pos x="97" y="102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6" y="21"/>
                </a:cxn>
                <a:cxn ang="0">
                  <a:pos x="6" y="21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</a:cxnLst>
              <a:rect l="0" t="0" r="r" b="b"/>
              <a:pathLst>
                <a:path w="135" h="129">
                  <a:moveTo>
                    <a:pt x="11" y="1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43"/>
                  </a:lnTo>
                  <a:lnTo>
                    <a:pt x="27" y="59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81" y="10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135" y="123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97" y="102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2597150" y="4187824"/>
              <a:ext cx="222250" cy="136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8"/>
                </a:cxn>
                <a:cxn ang="0">
                  <a:pos x="38" y="48"/>
                </a:cxn>
                <a:cxn ang="0">
                  <a:pos x="54" y="65"/>
                </a:cxn>
                <a:cxn ang="0">
                  <a:pos x="54" y="65"/>
                </a:cxn>
                <a:cxn ang="0">
                  <a:pos x="70" y="75"/>
                </a:cxn>
                <a:cxn ang="0">
                  <a:pos x="91" y="81"/>
                </a:cxn>
                <a:cxn ang="0">
                  <a:pos x="134" y="86"/>
                </a:cxn>
                <a:cxn ang="0">
                  <a:pos x="134" y="86"/>
                </a:cxn>
                <a:cxn ang="0">
                  <a:pos x="140" y="86"/>
                </a:cxn>
                <a:cxn ang="0">
                  <a:pos x="134" y="81"/>
                </a:cxn>
                <a:cxn ang="0">
                  <a:pos x="134" y="81"/>
                </a:cxn>
                <a:cxn ang="0">
                  <a:pos x="102" y="75"/>
                </a:cxn>
                <a:cxn ang="0">
                  <a:pos x="65" y="59"/>
                </a:cxn>
                <a:cxn ang="0">
                  <a:pos x="65" y="59"/>
                </a:cxn>
                <a:cxn ang="0">
                  <a:pos x="48" y="48"/>
                </a:cxn>
                <a:cxn ang="0">
                  <a:pos x="32" y="3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0" h="86">
                  <a:moveTo>
                    <a:pt x="0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38" y="48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70" y="75"/>
                  </a:lnTo>
                  <a:lnTo>
                    <a:pt x="91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40" y="86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02" y="7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48" y="48"/>
                  </a:lnTo>
                  <a:lnTo>
                    <a:pt x="32" y="3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859214" y="3214686"/>
              <a:ext cx="700088" cy="674688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25"/>
                </a:cxn>
                <a:cxn ang="0">
                  <a:pos x="17" y="393"/>
                </a:cxn>
                <a:cxn ang="0">
                  <a:pos x="38" y="355"/>
                </a:cxn>
                <a:cxn ang="0">
                  <a:pos x="60" y="323"/>
                </a:cxn>
                <a:cxn ang="0">
                  <a:pos x="86" y="296"/>
                </a:cxn>
                <a:cxn ang="0">
                  <a:pos x="86" y="296"/>
                </a:cxn>
                <a:cxn ang="0">
                  <a:pos x="119" y="274"/>
                </a:cxn>
                <a:cxn ang="0">
                  <a:pos x="146" y="253"/>
                </a:cxn>
                <a:cxn ang="0">
                  <a:pos x="146" y="253"/>
                </a:cxn>
                <a:cxn ang="0">
                  <a:pos x="215" y="205"/>
                </a:cxn>
                <a:cxn ang="0">
                  <a:pos x="215" y="205"/>
                </a:cxn>
                <a:cxn ang="0">
                  <a:pos x="285" y="162"/>
                </a:cxn>
                <a:cxn ang="0">
                  <a:pos x="285" y="162"/>
                </a:cxn>
                <a:cxn ang="0">
                  <a:pos x="328" y="135"/>
                </a:cxn>
                <a:cxn ang="0">
                  <a:pos x="366" y="108"/>
                </a:cxn>
                <a:cxn ang="0">
                  <a:pos x="366" y="108"/>
                </a:cxn>
                <a:cxn ang="0">
                  <a:pos x="393" y="86"/>
                </a:cxn>
                <a:cxn ang="0">
                  <a:pos x="414" y="59"/>
                </a:cxn>
                <a:cxn ang="0">
                  <a:pos x="414" y="59"/>
                </a:cxn>
                <a:cxn ang="0">
                  <a:pos x="430" y="33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25" y="33"/>
                </a:cxn>
                <a:cxn ang="0">
                  <a:pos x="404" y="65"/>
                </a:cxn>
                <a:cxn ang="0">
                  <a:pos x="404" y="65"/>
                </a:cxn>
                <a:cxn ang="0">
                  <a:pos x="371" y="97"/>
                </a:cxn>
                <a:cxn ang="0">
                  <a:pos x="339" y="119"/>
                </a:cxn>
                <a:cxn ang="0">
                  <a:pos x="339" y="119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135" y="253"/>
                </a:cxn>
                <a:cxn ang="0">
                  <a:pos x="135" y="253"/>
                </a:cxn>
                <a:cxn ang="0">
                  <a:pos x="103" y="274"/>
                </a:cxn>
                <a:cxn ang="0">
                  <a:pos x="76" y="296"/>
                </a:cxn>
                <a:cxn ang="0">
                  <a:pos x="76" y="296"/>
                </a:cxn>
                <a:cxn ang="0">
                  <a:pos x="54" y="328"/>
                </a:cxn>
                <a:cxn ang="0">
                  <a:pos x="33" y="355"/>
                </a:cxn>
                <a:cxn ang="0">
                  <a:pos x="17" y="393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</a:cxnLst>
              <a:rect l="0" t="0" r="r" b="b"/>
              <a:pathLst>
                <a:path w="441" h="425">
                  <a:moveTo>
                    <a:pt x="0" y="425"/>
                  </a:moveTo>
                  <a:lnTo>
                    <a:pt x="0" y="425"/>
                  </a:lnTo>
                  <a:lnTo>
                    <a:pt x="17" y="393"/>
                  </a:lnTo>
                  <a:lnTo>
                    <a:pt x="38" y="355"/>
                  </a:lnTo>
                  <a:lnTo>
                    <a:pt x="60" y="323"/>
                  </a:lnTo>
                  <a:lnTo>
                    <a:pt x="86" y="296"/>
                  </a:lnTo>
                  <a:lnTo>
                    <a:pt x="86" y="296"/>
                  </a:lnTo>
                  <a:lnTo>
                    <a:pt x="119" y="274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215" y="205"/>
                  </a:lnTo>
                  <a:lnTo>
                    <a:pt x="215" y="205"/>
                  </a:lnTo>
                  <a:lnTo>
                    <a:pt x="285" y="162"/>
                  </a:lnTo>
                  <a:lnTo>
                    <a:pt x="285" y="162"/>
                  </a:lnTo>
                  <a:lnTo>
                    <a:pt x="328" y="135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93" y="86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30" y="33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5" y="33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371" y="97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03" y="274"/>
                  </a:lnTo>
                  <a:lnTo>
                    <a:pt x="76" y="296"/>
                  </a:lnTo>
                  <a:lnTo>
                    <a:pt x="76" y="296"/>
                  </a:lnTo>
                  <a:lnTo>
                    <a:pt x="54" y="328"/>
                  </a:lnTo>
                  <a:lnTo>
                    <a:pt x="33" y="355"/>
                  </a:lnTo>
                  <a:lnTo>
                    <a:pt x="17" y="39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3979864" y="3189287"/>
              <a:ext cx="614363" cy="59690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4" y="0"/>
                </a:cxn>
                <a:cxn ang="0">
                  <a:pos x="360" y="16"/>
                </a:cxn>
                <a:cxn ang="0">
                  <a:pos x="360" y="16"/>
                </a:cxn>
                <a:cxn ang="0">
                  <a:pos x="376" y="49"/>
                </a:cxn>
                <a:cxn ang="0">
                  <a:pos x="376" y="49"/>
                </a:cxn>
                <a:cxn ang="0">
                  <a:pos x="381" y="65"/>
                </a:cxn>
                <a:cxn ang="0">
                  <a:pos x="381" y="86"/>
                </a:cxn>
                <a:cxn ang="0">
                  <a:pos x="376" y="124"/>
                </a:cxn>
                <a:cxn ang="0">
                  <a:pos x="376" y="124"/>
                </a:cxn>
                <a:cxn ang="0">
                  <a:pos x="371" y="140"/>
                </a:cxn>
                <a:cxn ang="0">
                  <a:pos x="360" y="161"/>
                </a:cxn>
                <a:cxn ang="0">
                  <a:pos x="333" y="188"/>
                </a:cxn>
                <a:cxn ang="0">
                  <a:pos x="333" y="188"/>
                </a:cxn>
                <a:cxn ang="0">
                  <a:pos x="301" y="221"/>
                </a:cxn>
                <a:cxn ang="0">
                  <a:pos x="268" y="247"/>
                </a:cxn>
                <a:cxn ang="0">
                  <a:pos x="268" y="247"/>
                </a:cxn>
                <a:cxn ang="0">
                  <a:pos x="231" y="264"/>
                </a:cxn>
                <a:cxn ang="0">
                  <a:pos x="199" y="280"/>
                </a:cxn>
                <a:cxn ang="0">
                  <a:pos x="123" y="301"/>
                </a:cxn>
                <a:cxn ang="0">
                  <a:pos x="123" y="301"/>
                </a:cxn>
                <a:cxn ang="0">
                  <a:pos x="91" y="317"/>
                </a:cxn>
                <a:cxn ang="0">
                  <a:pos x="59" y="333"/>
                </a:cxn>
                <a:cxn ang="0">
                  <a:pos x="32" y="355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5" y="376"/>
                </a:cxn>
                <a:cxn ang="0">
                  <a:pos x="5" y="376"/>
                </a:cxn>
                <a:cxn ang="0">
                  <a:pos x="32" y="355"/>
                </a:cxn>
                <a:cxn ang="0">
                  <a:pos x="64" y="333"/>
                </a:cxn>
                <a:cxn ang="0">
                  <a:pos x="64" y="333"/>
                </a:cxn>
                <a:cxn ang="0">
                  <a:pos x="107" y="312"/>
                </a:cxn>
                <a:cxn ang="0">
                  <a:pos x="150" y="296"/>
                </a:cxn>
                <a:cxn ang="0">
                  <a:pos x="150" y="296"/>
                </a:cxn>
                <a:cxn ang="0">
                  <a:pos x="220" y="274"/>
                </a:cxn>
                <a:cxn ang="0">
                  <a:pos x="252" y="258"/>
                </a:cxn>
                <a:cxn ang="0">
                  <a:pos x="285" y="237"/>
                </a:cxn>
                <a:cxn ang="0">
                  <a:pos x="285" y="237"/>
                </a:cxn>
                <a:cxn ang="0">
                  <a:pos x="311" y="215"/>
                </a:cxn>
                <a:cxn ang="0">
                  <a:pos x="338" y="188"/>
                </a:cxn>
                <a:cxn ang="0">
                  <a:pos x="360" y="161"/>
                </a:cxn>
                <a:cxn ang="0">
                  <a:pos x="381" y="129"/>
                </a:cxn>
                <a:cxn ang="0">
                  <a:pos x="381" y="129"/>
                </a:cxn>
                <a:cxn ang="0">
                  <a:pos x="387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76" y="38"/>
                </a:cxn>
                <a:cxn ang="0">
                  <a:pos x="376" y="38"/>
                </a:cxn>
                <a:cxn ang="0">
                  <a:pos x="365" y="22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</a:cxnLst>
              <a:rect l="0" t="0" r="r" b="b"/>
              <a:pathLst>
                <a:path w="387" h="376">
                  <a:moveTo>
                    <a:pt x="354" y="0"/>
                  </a:moveTo>
                  <a:lnTo>
                    <a:pt x="354" y="0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76" y="49"/>
                  </a:lnTo>
                  <a:lnTo>
                    <a:pt x="376" y="49"/>
                  </a:lnTo>
                  <a:lnTo>
                    <a:pt x="381" y="65"/>
                  </a:lnTo>
                  <a:lnTo>
                    <a:pt x="381" y="8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1" y="140"/>
                  </a:lnTo>
                  <a:lnTo>
                    <a:pt x="360" y="161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01" y="221"/>
                  </a:lnTo>
                  <a:lnTo>
                    <a:pt x="268" y="247"/>
                  </a:lnTo>
                  <a:lnTo>
                    <a:pt x="268" y="247"/>
                  </a:lnTo>
                  <a:lnTo>
                    <a:pt x="231" y="264"/>
                  </a:lnTo>
                  <a:lnTo>
                    <a:pt x="199" y="280"/>
                  </a:lnTo>
                  <a:lnTo>
                    <a:pt x="123" y="301"/>
                  </a:lnTo>
                  <a:lnTo>
                    <a:pt x="123" y="301"/>
                  </a:lnTo>
                  <a:lnTo>
                    <a:pt x="91" y="317"/>
                  </a:lnTo>
                  <a:lnTo>
                    <a:pt x="59" y="333"/>
                  </a:lnTo>
                  <a:lnTo>
                    <a:pt x="32" y="355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2" y="355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107" y="312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220" y="274"/>
                  </a:lnTo>
                  <a:lnTo>
                    <a:pt x="252" y="258"/>
                  </a:lnTo>
                  <a:lnTo>
                    <a:pt x="285" y="237"/>
                  </a:lnTo>
                  <a:lnTo>
                    <a:pt x="285" y="237"/>
                  </a:lnTo>
                  <a:lnTo>
                    <a:pt x="311" y="215"/>
                  </a:lnTo>
                  <a:lnTo>
                    <a:pt x="338" y="188"/>
                  </a:lnTo>
                  <a:lnTo>
                    <a:pt x="360" y="161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7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65" y="2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8"/>
            <p:cNvSpPr>
              <a:spLocks/>
            </p:cNvSpPr>
            <p:nvPr/>
          </p:nvSpPr>
          <p:spPr bwMode="auto">
            <a:xfrm>
              <a:off x="3979864" y="3436937"/>
              <a:ext cx="614363" cy="4603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381" y="0"/>
                </a:cxn>
                <a:cxn ang="0">
                  <a:pos x="381" y="59"/>
                </a:cxn>
                <a:cxn ang="0">
                  <a:pos x="381" y="59"/>
                </a:cxn>
                <a:cxn ang="0">
                  <a:pos x="381" y="75"/>
                </a:cxn>
                <a:cxn ang="0">
                  <a:pos x="376" y="97"/>
                </a:cxn>
                <a:cxn ang="0">
                  <a:pos x="354" y="129"/>
                </a:cxn>
                <a:cxn ang="0">
                  <a:pos x="354" y="129"/>
                </a:cxn>
                <a:cxn ang="0">
                  <a:pos x="328" y="151"/>
                </a:cxn>
                <a:cxn ang="0">
                  <a:pos x="295" y="161"/>
                </a:cxn>
                <a:cxn ang="0">
                  <a:pos x="225" y="183"/>
                </a:cxn>
                <a:cxn ang="0">
                  <a:pos x="225" y="183"/>
                </a:cxn>
                <a:cxn ang="0">
                  <a:pos x="161" y="199"/>
                </a:cxn>
                <a:cxn ang="0">
                  <a:pos x="129" y="204"/>
                </a:cxn>
                <a:cxn ang="0">
                  <a:pos x="96" y="215"/>
                </a:cxn>
                <a:cxn ang="0">
                  <a:pos x="96" y="215"/>
                </a:cxn>
                <a:cxn ang="0">
                  <a:pos x="70" y="231"/>
                </a:cxn>
                <a:cxn ang="0">
                  <a:pos x="43" y="247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27" y="269"/>
                </a:cxn>
                <a:cxn ang="0">
                  <a:pos x="53" y="247"/>
                </a:cxn>
                <a:cxn ang="0">
                  <a:pos x="86" y="226"/>
                </a:cxn>
                <a:cxn ang="0">
                  <a:pos x="118" y="215"/>
                </a:cxn>
                <a:cxn ang="0">
                  <a:pos x="118" y="215"/>
                </a:cxn>
                <a:cxn ang="0">
                  <a:pos x="150" y="204"/>
                </a:cxn>
                <a:cxn ang="0">
                  <a:pos x="188" y="194"/>
                </a:cxn>
                <a:cxn ang="0">
                  <a:pos x="188" y="194"/>
                </a:cxn>
                <a:cxn ang="0">
                  <a:pos x="263" y="177"/>
                </a:cxn>
                <a:cxn ang="0">
                  <a:pos x="263" y="177"/>
                </a:cxn>
                <a:cxn ang="0">
                  <a:pos x="322" y="156"/>
                </a:cxn>
                <a:cxn ang="0">
                  <a:pos x="344" y="145"/>
                </a:cxn>
                <a:cxn ang="0">
                  <a:pos x="365" y="124"/>
                </a:cxn>
                <a:cxn ang="0">
                  <a:pos x="365" y="124"/>
                </a:cxn>
                <a:cxn ang="0">
                  <a:pos x="381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87" y="54"/>
                </a:cxn>
                <a:cxn ang="0">
                  <a:pos x="387" y="32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</a:cxnLst>
              <a:rect l="0" t="0" r="r" b="b"/>
              <a:pathLst>
                <a:path w="387" h="290">
                  <a:moveTo>
                    <a:pt x="381" y="0"/>
                  </a:moveTo>
                  <a:lnTo>
                    <a:pt x="381" y="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1" y="75"/>
                  </a:lnTo>
                  <a:lnTo>
                    <a:pt x="376" y="97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28" y="151"/>
                  </a:lnTo>
                  <a:lnTo>
                    <a:pt x="295" y="161"/>
                  </a:lnTo>
                  <a:lnTo>
                    <a:pt x="225" y="183"/>
                  </a:lnTo>
                  <a:lnTo>
                    <a:pt x="225" y="183"/>
                  </a:lnTo>
                  <a:lnTo>
                    <a:pt x="161" y="199"/>
                  </a:lnTo>
                  <a:lnTo>
                    <a:pt x="129" y="204"/>
                  </a:lnTo>
                  <a:lnTo>
                    <a:pt x="96" y="215"/>
                  </a:lnTo>
                  <a:lnTo>
                    <a:pt x="96" y="215"/>
                  </a:lnTo>
                  <a:lnTo>
                    <a:pt x="70" y="231"/>
                  </a:lnTo>
                  <a:lnTo>
                    <a:pt x="43" y="247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7" y="269"/>
                  </a:lnTo>
                  <a:lnTo>
                    <a:pt x="53" y="247"/>
                  </a:lnTo>
                  <a:lnTo>
                    <a:pt x="86" y="226"/>
                  </a:lnTo>
                  <a:lnTo>
                    <a:pt x="118" y="215"/>
                  </a:lnTo>
                  <a:lnTo>
                    <a:pt x="118" y="215"/>
                  </a:lnTo>
                  <a:lnTo>
                    <a:pt x="150" y="204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322" y="156"/>
                  </a:lnTo>
                  <a:lnTo>
                    <a:pt x="344" y="145"/>
                  </a:lnTo>
                  <a:lnTo>
                    <a:pt x="365" y="124"/>
                  </a:lnTo>
                  <a:lnTo>
                    <a:pt x="365" y="124"/>
                  </a:lnTo>
                  <a:lnTo>
                    <a:pt x="381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87" y="54"/>
                  </a:lnTo>
                  <a:lnTo>
                    <a:pt x="387" y="32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9"/>
            <p:cNvSpPr>
              <a:spLocks/>
            </p:cNvSpPr>
            <p:nvPr/>
          </p:nvSpPr>
          <p:spPr bwMode="auto">
            <a:xfrm>
              <a:off x="4081464" y="3692524"/>
              <a:ext cx="434975" cy="29051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69" y="11"/>
                </a:cxn>
                <a:cxn ang="0">
                  <a:pos x="264" y="22"/>
                </a:cxn>
                <a:cxn ang="0">
                  <a:pos x="253" y="33"/>
                </a:cxn>
                <a:cxn ang="0">
                  <a:pos x="253" y="33"/>
                </a:cxn>
                <a:cxn ang="0">
                  <a:pos x="221" y="65"/>
                </a:cxn>
                <a:cxn ang="0">
                  <a:pos x="221" y="65"/>
                </a:cxn>
                <a:cxn ang="0">
                  <a:pos x="199" y="81"/>
                </a:cxn>
                <a:cxn ang="0">
                  <a:pos x="178" y="86"/>
                </a:cxn>
                <a:cxn ang="0">
                  <a:pos x="129" y="97"/>
                </a:cxn>
                <a:cxn ang="0">
                  <a:pos x="129" y="97"/>
                </a:cxn>
                <a:cxn ang="0">
                  <a:pos x="113" y="102"/>
                </a:cxn>
                <a:cxn ang="0">
                  <a:pos x="97" y="108"/>
                </a:cxn>
                <a:cxn ang="0">
                  <a:pos x="65" y="129"/>
                </a:cxn>
                <a:cxn ang="0">
                  <a:pos x="65" y="129"/>
                </a:cxn>
                <a:cxn ang="0">
                  <a:pos x="43" y="140"/>
                </a:cxn>
                <a:cxn ang="0">
                  <a:pos x="27" y="151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6" y="183"/>
                </a:cxn>
                <a:cxn ang="0">
                  <a:pos x="6" y="183"/>
                </a:cxn>
                <a:cxn ang="0">
                  <a:pos x="43" y="145"/>
                </a:cxn>
                <a:cxn ang="0">
                  <a:pos x="43" y="145"/>
                </a:cxn>
                <a:cxn ang="0">
                  <a:pos x="59" y="135"/>
                </a:cxn>
                <a:cxn ang="0">
                  <a:pos x="81" y="124"/>
                </a:cxn>
                <a:cxn ang="0">
                  <a:pos x="81" y="124"/>
                </a:cxn>
                <a:cxn ang="0">
                  <a:pos x="124" y="108"/>
                </a:cxn>
                <a:cxn ang="0">
                  <a:pos x="124" y="108"/>
                </a:cxn>
                <a:cxn ang="0">
                  <a:pos x="156" y="97"/>
                </a:cxn>
                <a:cxn ang="0">
                  <a:pos x="188" y="92"/>
                </a:cxn>
                <a:cxn ang="0">
                  <a:pos x="188" y="92"/>
                </a:cxn>
                <a:cxn ang="0">
                  <a:pos x="204" y="86"/>
                </a:cxn>
                <a:cxn ang="0">
                  <a:pos x="221" y="76"/>
                </a:cxn>
                <a:cxn ang="0">
                  <a:pos x="247" y="49"/>
                </a:cxn>
                <a:cxn ang="0">
                  <a:pos x="247" y="49"/>
                </a:cxn>
                <a:cxn ang="0">
                  <a:pos x="264" y="27"/>
                </a:cxn>
                <a:cxn ang="0">
                  <a:pos x="274" y="16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74" h="183">
                  <a:moveTo>
                    <a:pt x="269" y="0"/>
                  </a:moveTo>
                  <a:lnTo>
                    <a:pt x="269" y="0"/>
                  </a:lnTo>
                  <a:lnTo>
                    <a:pt x="269" y="11"/>
                  </a:lnTo>
                  <a:lnTo>
                    <a:pt x="264" y="22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199" y="81"/>
                  </a:lnTo>
                  <a:lnTo>
                    <a:pt x="178" y="86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13" y="102"/>
                  </a:lnTo>
                  <a:lnTo>
                    <a:pt x="97" y="108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43" y="140"/>
                  </a:lnTo>
                  <a:lnTo>
                    <a:pt x="27" y="15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6" y="183"/>
                  </a:lnTo>
                  <a:lnTo>
                    <a:pt x="6" y="183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59" y="135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56" y="97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204" y="86"/>
                  </a:lnTo>
                  <a:lnTo>
                    <a:pt x="221" y="76"/>
                  </a:lnTo>
                  <a:lnTo>
                    <a:pt x="247" y="49"/>
                  </a:lnTo>
                  <a:lnTo>
                    <a:pt x="247" y="49"/>
                  </a:lnTo>
                  <a:lnTo>
                    <a:pt x="264" y="27"/>
                  </a:lnTo>
                  <a:lnTo>
                    <a:pt x="274" y="1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4106865" y="3838574"/>
              <a:ext cx="230188" cy="23812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45" y="32"/>
                </a:cxn>
                <a:cxn ang="0">
                  <a:pos x="140" y="59"/>
                </a:cxn>
                <a:cxn ang="0">
                  <a:pos x="140" y="59"/>
                </a:cxn>
                <a:cxn ang="0">
                  <a:pos x="129" y="70"/>
                </a:cxn>
                <a:cxn ang="0">
                  <a:pos x="119" y="80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49" y="113"/>
                </a:cxn>
                <a:cxn ang="0">
                  <a:pos x="49" y="113"/>
                </a:cxn>
                <a:cxn ang="0">
                  <a:pos x="22" y="129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27" y="134"/>
                </a:cxn>
                <a:cxn ang="0">
                  <a:pos x="59" y="118"/>
                </a:cxn>
                <a:cxn ang="0">
                  <a:pos x="59" y="118"/>
                </a:cxn>
                <a:cxn ang="0">
                  <a:pos x="86" y="107"/>
                </a:cxn>
                <a:cxn ang="0">
                  <a:pos x="108" y="91"/>
                </a:cxn>
                <a:cxn ang="0">
                  <a:pos x="108" y="91"/>
                </a:cxn>
                <a:cxn ang="0">
                  <a:pos x="129" y="75"/>
                </a:cxn>
                <a:cxn ang="0">
                  <a:pos x="140" y="53"/>
                </a:cxn>
                <a:cxn ang="0">
                  <a:pos x="145" y="27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145" h="150">
                  <a:moveTo>
                    <a:pt x="145" y="0"/>
                  </a:moveTo>
                  <a:lnTo>
                    <a:pt x="145" y="0"/>
                  </a:lnTo>
                  <a:lnTo>
                    <a:pt x="145" y="32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29" y="70"/>
                  </a:lnTo>
                  <a:lnTo>
                    <a:pt x="119" y="80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22" y="129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7" y="134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86" y="107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29" y="75"/>
                  </a:lnTo>
                  <a:lnTo>
                    <a:pt x="140" y="53"/>
                  </a:lnTo>
                  <a:lnTo>
                    <a:pt x="145" y="27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3876676" y="3821112"/>
              <a:ext cx="119063" cy="222250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6" y="59"/>
                </a:cxn>
                <a:cxn ang="0">
                  <a:pos x="16" y="59"/>
                </a:cxn>
                <a:cxn ang="0">
                  <a:pos x="22" y="43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49" y="5"/>
                </a:cxn>
                <a:cxn ang="0">
                  <a:pos x="59" y="5"/>
                </a:cxn>
                <a:cxn ang="0">
                  <a:pos x="70" y="11"/>
                </a:cxn>
                <a:cxn ang="0">
                  <a:pos x="70" y="11"/>
                </a:cxn>
                <a:cxn ang="0">
                  <a:pos x="75" y="21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9" y="64"/>
                </a:cxn>
                <a:cxn ang="0">
                  <a:pos x="43" y="91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38" y="107"/>
                </a:cxn>
                <a:cxn ang="0">
                  <a:pos x="59" y="70"/>
                </a:cxn>
                <a:cxn ang="0">
                  <a:pos x="59" y="70"/>
                </a:cxn>
                <a:cxn ang="0">
                  <a:pos x="75" y="43"/>
                </a:cxn>
                <a:cxn ang="0">
                  <a:pos x="75" y="27"/>
                </a:cxn>
                <a:cxn ang="0">
                  <a:pos x="75" y="16"/>
                </a:cxn>
                <a:cxn ang="0">
                  <a:pos x="75" y="16"/>
                </a:cxn>
                <a:cxn ang="0">
                  <a:pos x="75" y="5"/>
                </a:cxn>
                <a:cxn ang="0">
                  <a:pos x="65" y="0"/>
                </a:cxn>
                <a:cxn ang="0">
                  <a:pos x="54" y="0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27" y="21"/>
                </a:cxn>
                <a:cxn ang="0">
                  <a:pos x="16" y="43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6" y="86"/>
                </a:cxn>
                <a:cxn ang="0">
                  <a:pos x="6" y="86"/>
                </a:cxn>
              </a:cxnLst>
              <a:rect l="0" t="0" r="r" b="b"/>
              <a:pathLst>
                <a:path w="75" h="140">
                  <a:moveTo>
                    <a:pt x="6" y="86"/>
                  </a:moveTo>
                  <a:lnTo>
                    <a:pt x="6" y="86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22" y="43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5" y="21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9" y="64"/>
                  </a:lnTo>
                  <a:lnTo>
                    <a:pt x="43" y="9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38" y="10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75" y="43"/>
                  </a:lnTo>
                  <a:lnTo>
                    <a:pt x="75" y="27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5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27" y="21"/>
                  </a:lnTo>
                  <a:lnTo>
                    <a:pt x="16" y="4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886201" y="3881437"/>
              <a:ext cx="169863" cy="220663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64" y="26"/>
                </a:cxn>
                <a:cxn ang="0">
                  <a:pos x="75" y="10"/>
                </a:cxn>
                <a:cxn ang="0">
                  <a:pos x="80" y="5"/>
                </a:cxn>
                <a:cxn ang="0">
                  <a:pos x="91" y="5"/>
                </a:cxn>
                <a:cxn ang="0">
                  <a:pos x="91" y="5"/>
                </a:cxn>
                <a:cxn ang="0">
                  <a:pos x="96" y="10"/>
                </a:cxn>
                <a:cxn ang="0">
                  <a:pos x="102" y="16"/>
                </a:cxn>
                <a:cxn ang="0">
                  <a:pos x="102" y="32"/>
                </a:cxn>
                <a:cxn ang="0">
                  <a:pos x="102" y="32"/>
                </a:cxn>
                <a:cxn ang="0">
                  <a:pos x="91" y="59"/>
                </a:cxn>
                <a:cxn ang="0">
                  <a:pos x="80" y="86"/>
                </a:cxn>
                <a:cxn ang="0">
                  <a:pos x="80" y="86"/>
                </a:cxn>
                <a:cxn ang="0">
                  <a:pos x="64" y="107"/>
                </a:cxn>
                <a:cxn ang="0">
                  <a:pos x="43" y="123"/>
                </a:cxn>
                <a:cxn ang="0">
                  <a:pos x="21" y="134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2" y="134"/>
                </a:cxn>
                <a:cxn ang="0">
                  <a:pos x="64" y="112"/>
                </a:cxn>
                <a:cxn ang="0">
                  <a:pos x="86" y="86"/>
                </a:cxn>
                <a:cxn ang="0">
                  <a:pos x="102" y="53"/>
                </a:cxn>
                <a:cxn ang="0">
                  <a:pos x="102" y="53"/>
                </a:cxn>
                <a:cxn ang="0">
                  <a:pos x="107" y="26"/>
                </a:cxn>
                <a:cxn ang="0">
                  <a:pos x="102" y="16"/>
                </a:cxn>
                <a:cxn ang="0">
                  <a:pos x="96" y="5"/>
                </a:cxn>
                <a:cxn ang="0">
                  <a:pos x="96" y="5"/>
                </a:cxn>
                <a:cxn ang="0">
                  <a:pos x="86" y="0"/>
                </a:cxn>
                <a:cxn ang="0">
                  <a:pos x="75" y="5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6"/>
                </a:cxn>
                <a:cxn ang="0">
                  <a:pos x="64" y="26"/>
                </a:cxn>
              </a:cxnLst>
              <a:rect l="0" t="0" r="r" b="b"/>
              <a:pathLst>
                <a:path w="107" h="139">
                  <a:moveTo>
                    <a:pt x="64" y="26"/>
                  </a:moveTo>
                  <a:lnTo>
                    <a:pt x="64" y="26"/>
                  </a:lnTo>
                  <a:lnTo>
                    <a:pt x="75" y="10"/>
                  </a:lnTo>
                  <a:lnTo>
                    <a:pt x="8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6" y="10"/>
                  </a:lnTo>
                  <a:lnTo>
                    <a:pt x="102" y="16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1" y="59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64" y="107"/>
                  </a:lnTo>
                  <a:lnTo>
                    <a:pt x="43" y="123"/>
                  </a:lnTo>
                  <a:lnTo>
                    <a:pt x="21" y="13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2" y="134"/>
                  </a:lnTo>
                  <a:lnTo>
                    <a:pt x="64" y="112"/>
                  </a:lnTo>
                  <a:lnTo>
                    <a:pt x="86" y="86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7" y="26"/>
                  </a:lnTo>
                  <a:lnTo>
                    <a:pt x="102" y="16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75" y="5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3"/>
            <p:cNvSpPr>
              <a:spLocks/>
            </p:cNvSpPr>
            <p:nvPr/>
          </p:nvSpPr>
          <p:spPr bwMode="auto">
            <a:xfrm>
              <a:off x="3970339" y="4000499"/>
              <a:ext cx="146050" cy="179388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1" y="43"/>
                </a:cxn>
                <a:cxn ang="0">
                  <a:pos x="27" y="21"/>
                </a:cxn>
                <a:cxn ang="0">
                  <a:pos x="54" y="11"/>
                </a:cxn>
                <a:cxn ang="0">
                  <a:pos x="65" y="5"/>
                </a:cxn>
                <a:cxn ang="0">
                  <a:pos x="76" y="5"/>
                </a:cxn>
                <a:cxn ang="0">
                  <a:pos x="81" y="16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48"/>
                </a:cxn>
                <a:cxn ang="0">
                  <a:pos x="81" y="59"/>
                </a:cxn>
                <a:cxn ang="0">
                  <a:pos x="70" y="75"/>
                </a:cxn>
                <a:cxn ang="0">
                  <a:pos x="59" y="86"/>
                </a:cxn>
                <a:cxn ang="0">
                  <a:pos x="59" y="86"/>
                </a:cxn>
                <a:cxn ang="0">
                  <a:pos x="27" y="102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38" y="102"/>
                </a:cxn>
                <a:cxn ang="0">
                  <a:pos x="54" y="97"/>
                </a:cxn>
                <a:cxn ang="0">
                  <a:pos x="70" y="86"/>
                </a:cxn>
                <a:cxn ang="0">
                  <a:pos x="70" y="86"/>
                </a:cxn>
                <a:cxn ang="0">
                  <a:pos x="81" y="70"/>
                </a:cxn>
                <a:cxn ang="0">
                  <a:pos x="92" y="54"/>
                </a:cxn>
                <a:cxn ang="0">
                  <a:pos x="92" y="37"/>
                </a:cxn>
                <a:cxn ang="0">
                  <a:pos x="92" y="21"/>
                </a:cxn>
                <a:cxn ang="0">
                  <a:pos x="92" y="21"/>
                </a:cxn>
                <a:cxn ang="0">
                  <a:pos x="86" y="5"/>
                </a:cxn>
                <a:cxn ang="0">
                  <a:pos x="76" y="0"/>
                </a:cxn>
                <a:cxn ang="0">
                  <a:pos x="65" y="0"/>
                </a:cxn>
                <a:cxn ang="0">
                  <a:pos x="49" y="5"/>
                </a:cxn>
                <a:cxn ang="0">
                  <a:pos x="27" y="21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1" y="43"/>
                </a:cxn>
                <a:cxn ang="0">
                  <a:pos x="11" y="43"/>
                </a:cxn>
              </a:cxnLst>
              <a:rect l="0" t="0" r="r" b="b"/>
              <a:pathLst>
                <a:path w="92" h="113">
                  <a:moveTo>
                    <a:pt x="11" y="43"/>
                  </a:moveTo>
                  <a:lnTo>
                    <a:pt x="11" y="43"/>
                  </a:lnTo>
                  <a:lnTo>
                    <a:pt x="27" y="21"/>
                  </a:lnTo>
                  <a:lnTo>
                    <a:pt x="54" y="11"/>
                  </a:lnTo>
                  <a:lnTo>
                    <a:pt x="65" y="5"/>
                  </a:lnTo>
                  <a:lnTo>
                    <a:pt x="76" y="5"/>
                  </a:lnTo>
                  <a:lnTo>
                    <a:pt x="81" y="16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48"/>
                  </a:lnTo>
                  <a:lnTo>
                    <a:pt x="81" y="59"/>
                  </a:lnTo>
                  <a:lnTo>
                    <a:pt x="70" y="7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27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8" y="102"/>
                  </a:lnTo>
                  <a:lnTo>
                    <a:pt x="54" y="97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81" y="70"/>
                  </a:lnTo>
                  <a:lnTo>
                    <a:pt x="92" y="54"/>
                  </a:lnTo>
                  <a:lnTo>
                    <a:pt x="92" y="37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86" y="5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49" y="5"/>
                  </a:lnTo>
                  <a:lnTo>
                    <a:pt x="27" y="2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3970340" y="4144962"/>
              <a:ext cx="136525" cy="146050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49" y="11"/>
                </a:cxn>
                <a:cxn ang="0">
                  <a:pos x="59" y="6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81" y="6"/>
                </a:cxn>
                <a:cxn ang="0">
                  <a:pos x="81" y="1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0" y="43"/>
                </a:cxn>
                <a:cxn ang="0">
                  <a:pos x="59" y="54"/>
                </a:cxn>
                <a:cxn ang="0">
                  <a:pos x="59" y="54"/>
                </a:cxn>
                <a:cxn ang="0">
                  <a:pos x="33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7" y="81"/>
                </a:cxn>
                <a:cxn ang="0">
                  <a:pos x="54" y="65"/>
                </a:cxn>
                <a:cxn ang="0">
                  <a:pos x="76" y="49"/>
                </a:cxn>
                <a:cxn ang="0">
                  <a:pos x="81" y="38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6"/>
                </a:cxn>
                <a:cxn ang="0">
                  <a:pos x="76" y="0"/>
                </a:cxn>
                <a:cxn ang="0">
                  <a:pos x="59" y="6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</a:cxnLst>
              <a:rect l="0" t="0" r="r" b="b"/>
              <a:pathLst>
                <a:path w="86" h="92">
                  <a:moveTo>
                    <a:pt x="49" y="11"/>
                  </a:moveTo>
                  <a:lnTo>
                    <a:pt x="49" y="11"/>
                  </a:lnTo>
                  <a:lnTo>
                    <a:pt x="5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81" y="6"/>
                  </a:lnTo>
                  <a:lnTo>
                    <a:pt x="81" y="16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0" y="43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33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7" y="81"/>
                  </a:lnTo>
                  <a:lnTo>
                    <a:pt x="54" y="65"/>
                  </a:lnTo>
                  <a:lnTo>
                    <a:pt x="76" y="49"/>
                  </a:lnTo>
                  <a:lnTo>
                    <a:pt x="81" y="3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6"/>
                  </a:lnTo>
                  <a:lnTo>
                    <a:pt x="76" y="0"/>
                  </a:lnTo>
                  <a:lnTo>
                    <a:pt x="59" y="6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4106864" y="4008437"/>
              <a:ext cx="171450" cy="161925"/>
            </a:xfrm>
            <a:custGeom>
              <a:avLst/>
              <a:gdLst/>
              <a:ahLst/>
              <a:cxnLst>
                <a:cxn ang="0">
                  <a:pos x="97" y="6"/>
                </a:cxn>
                <a:cxn ang="0">
                  <a:pos x="97" y="6"/>
                </a:cxn>
                <a:cxn ang="0">
                  <a:pos x="102" y="6"/>
                </a:cxn>
                <a:cxn ang="0">
                  <a:pos x="102" y="11"/>
                </a:cxn>
                <a:cxn ang="0">
                  <a:pos x="102" y="16"/>
                </a:cxn>
                <a:cxn ang="0">
                  <a:pos x="102" y="16"/>
                </a:cxn>
                <a:cxn ang="0">
                  <a:pos x="92" y="32"/>
                </a:cxn>
                <a:cxn ang="0">
                  <a:pos x="92" y="32"/>
                </a:cxn>
                <a:cxn ang="0">
                  <a:pos x="81" y="49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33" y="81"/>
                </a:cxn>
                <a:cxn ang="0">
                  <a:pos x="6" y="97"/>
                </a:cxn>
                <a:cxn ang="0">
                  <a:pos x="6" y="97"/>
                </a:cxn>
                <a:cxn ang="0">
                  <a:pos x="0" y="9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38" y="86"/>
                </a:cxn>
                <a:cxn ang="0">
                  <a:pos x="76" y="65"/>
                </a:cxn>
                <a:cxn ang="0">
                  <a:pos x="86" y="54"/>
                </a:cxn>
                <a:cxn ang="0">
                  <a:pos x="97" y="38"/>
                </a:cxn>
                <a:cxn ang="0">
                  <a:pos x="108" y="22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97" y="0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</a:cxnLst>
              <a:rect l="0" t="0" r="r" b="b"/>
              <a:pathLst>
                <a:path w="108" h="102">
                  <a:moveTo>
                    <a:pt x="97" y="6"/>
                  </a:moveTo>
                  <a:lnTo>
                    <a:pt x="97" y="6"/>
                  </a:lnTo>
                  <a:lnTo>
                    <a:pt x="102" y="6"/>
                  </a:lnTo>
                  <a:lnTo>
                    <a:pt x="102" y="11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81" y="4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33" y="81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38" y="86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7" y="38"/>
                  </a:lnTo>
                  <a:lnTo>
                    <a:pt x="108" y="2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6"/>
            <p:cNvSpPr>
              <a:spLocks/>
            </p:cNvSpPr>
            <p:nvPr/>
          </p:nvSpPr>
          <p:spPr bwMode="auto">
            <a:xfrm>
              <a:off x="4056064" y="4127499"/>
              <a:ext cx="171450" cy="10318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91" y="22"/>
                </a:cxn>
                <a:cxn ang="0">
                  <a:pos x="65" y="43"/>
                </a:cxn>
                <a:cxn ang="0">
                  <a:pos x="65" y="43"/>
                </a:cxn>
                <a:cxn ang="0">
                  <a:pos x="38" y="54"/>
                </a:cxn>
                <a:cxn ang="0">
                  <a:pos x="5" y="60"/>
                </a:cxn>
                <a:cxn ang="0">
                  <a:pos x="5" y="60"/>
                </a:cxn>
                <a:cxn ang="0">
                  <a:pos x="0" y="65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38" y="65"/>
                </a:cxn>
                <a:cxn ang="0">
                  <a:pos x="65" y="54"/>
                </a:cxn>
                <a:cxn ang="0">
                  <a:pos x="65" y="54"/>
                </a:cxn>
                <a:cxn ang="0">
                  <a:pos x="81" y="43"/>
                </a:cxn>
                <a:cxn ang="0">
                  <a:pos x="91" y="27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08" h="65">
                  <a:moveTo>
                    <a:pt x="108" y="0"/>
                  </a:moveTo>
                  <a:lnTo>
                    <a:pt x="108" y="0"/>
                  </a:lnTo>
                  <a:lnTo>
                    <a:pt x="91" y="2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38" y="54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0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8" y="6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81" y="43"/>
                  </a:lnTo>
                  <a:lnTo>
                    <a:pt x="91" y="27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7"/>
            <p:cNvSpPr>
              <a:spLocks/>
            </p:cNvSpPr>
            <p:nvPr/>
          </p:nvSpPr>
          <p:spPr bwMode="auto">
            <a:xfrm>
              <a:off x="3654426" y="4170361"/>
              <a:ext cx="171450" cy="46196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291"/>
                </a:cxn>
                <a:cxn ang="0">
                  <a:pos x="11" y="285"/>
                </a:cxn>
                <a:cxn ang="0">
                  <a:pos x="22" y="280"/>
                </a:cxn>
                <a:cxn ang="0">
                  <a:pos x="43" y="264"/>
                </a:cxn>
                <a:cxn ang="0">
                  <a:pos x="43" y="264"/>
                </a:cxn>
                <a:cxn ang="0">
                  <a:pos x="49" y="248"/>
                </a:cxn>
                <a:cxn ang="0">
                  <a:pos x="54" y="231"/>
                </a:cxn>
                <a:cxn ang="0">
                  <a:pos x="60" y="199"/>
                </a:cxn>
                <a:cxn ang="0">
                  <a:pos x="60" y="199"/>
                </a:cxn>
                <a:cxn ang="0">
                  <a:pos x="60" y="151"/>
                </a:cxn>
                <a:cxn ang="0">
                  <a:pos x="65" y="102"/>
                </a:cxn>
                <a:cxn ang="0">
                  <a:pos x="65" y="102"/>
                </a:cxn>
                <a:cxn ang="0">
                  <a:pos x="76" y="76"/>
                </a:cxn>
                <a:cxn ang="0">
                  <a:pos x="81" y="49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86" y="33"/>
                </a:cxn>
                <a:cxn ang="0">
                  <a:pos x="70" y="70"/>
                </a:cxn>
                <a:cxn ang="0">
                  <a:pos x="60" y="108"/>
                </a:cxn>
                <a:cxn ang="0">
                  <a:pos x="54" y="145"/>
                </a:cxn>
                <a:cxn ang="0">
                  <a:pos x="54" y="145"/>
                </a:cxn>
                <a:cxn ang="0">
                  <a:pos x="54" y="194"/>
                </a:cxn>
                <a:cxn ang="0">
                  <a:pos x="54" y="215"/>
                </a:cxn>
                <a:cxn ang="0">
                  <a:pos x="49" y="237"/>
                </a:cxn>
                <a:cxn ang="0">
                  <a:pos x="49" y="237"/>
                </a:cxn>
                <a:cxn ang="0">
                  <a:pos x="38" y="253"/>
                </a:cxn>
                <a:cxn ang="0">
                  <a:pos x="27" y="269"/>
                </a:cxn>
                <a:cxn ang="0">
                  <a:pos x="17" y="280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108" h="291">
                  <a:moveTo>
                    <a:pt x="0" y="291"/>
                  </a:moveTo>
                  <a:lnTo>
                    <a:pt x="0" y="291"/>
                  </a:lnTo>
                  <a:lnTo>
                    <a:pt x="11" y="285"/>
                  </a:lnTo>
                  <a:lnTo>
                    <a:pt x="22" y="280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9" y="248"/>
                  </a:lnTo>
                  <a:lnTo>
                    <a:pt x="54" y="23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5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76" y="76"/>
                  </a:lnTo>
                  <a:lnTo>
                    <a:pt x="81" y="49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86" y="33"/>
                  </a:lnTo>
                  <a:lnTo>
                    <a:pt x="70" y="70"/>
                  </a:lnTo>
                  <a:lnTo>
                    <a:pt x="60" y="10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94"/>
                  </a:lnTo>
                  <a:lnTo>
                    <a:pt x="54" y="215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38" y="253"/>
                  </a:lnTo>
                  <a:lnTo>
                    <a:pt x="27" y="269"/>
                  </a:lnTo>
                  <a:lnTo>
                    <a:pt x="17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8"/>
            <p:cNvSpPr>
              <a:spLocks/>
            </p:cNvSpPr>
            <p:nvPr/>
          </p:nvSpPr>
          <p:spPr bwMode="auto">
            <a:xfrm>
              <a:off x="3851275" y="4238624"/>
              <a:ext cx="17463" cy="179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0" y="5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5" y="5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13">
                  <a:moveTo>
                    <a:pt x="11" y="0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5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9"/>
            <p:cNvSpPr>
              <a:spLocks/>
            </p:cNvSpPr>
            <p:nvPr/>
          </p:nvSpPr>
          <p:spPr bwMode="auto">
            <a:xfrm>
              <a:off x="3595689" y="4230686"/>
              <a:ext cx="298451" cy="503238"/>
            </a:xfrm>
            <a:custGeom>
              <a:avLst/>
              <a:gdLst/>
              <a:ahLst/>
              <a:cxnLst>
                <a:cxn ang="0">
                  <a:pos x="166" y="11"/>
                </a:cxn>
                <a:cxn ang="0">
                  <a:pos x="166" y="11"/>
                </a:cxn>
                <a:cxn ang="0">
                  <a:pos x="172" y="16"/>
                </a:cxn>
                <a:cxn ang="0">
                  <a:pos x="177" y="27"/>
                </a:cxn>
                <a:cxn ang="0">
                  <a:pos x="177" y="38"/>
                </a:cxn>
                <a:cxn ang="0">
                  <a:pos x="177" y="38"/>
                </a:cxn>
                <a:cxn ang="0">
                  <a:pos x="177" y="70"/>
                </a:cxn>
                <a:cxn ang="0">
                  <a:pos x="177" y="70"/>
                </a:cxn>
                <a:cxn ang="0">
                  <a:pos x="188" y="150"/>
                </a:cxn>
                <a:cxn ang="0">
                  <a:pos x="188" y="150"/>
                </a:cxn>
                <a:cxn ang="0">
                  <a:pos x="183" y="193"/>
                </a:cxn>
                <a:cxn ang="0">
                  <a:pos x="172" y="236"/>
                </a:cxn>
                <a:cxn ang="0">
                  <a:pos x="172" y="236"/>
                </a:cxn>
                <a:cxn ang="0">
                  <a:pos x="161" y="258"/>
                </a:cxn>
                <a:cxn ang="0">
                  <a:pos x="145" y="274"/>
                </a:cxn>
                <a:cxn ang="0">
                  <a:pos x="145" y="274"/>
                </a:cxn>
                <a:cxn ang="0">
                  <a:pos x="134" y="279"/>
                </a:cxn>
                <a:cxn ang="0">
                  <a:pos x="118" y="279"/>
                </a:cxn>
                <a:cxn ang="0">
                  <a:pos x="91" y="279"/>
                </a:cxn>
                <a:cxn ang="0">
                  <a:pos x="91" y="279"/>
                </a:cxn>
                <a:cxn ang="0">
                  <a:pos x="64" y="285"/>
                </a:cxn>
                <a:cxn ang="0">
                  <a:pos x="43" y="290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54" y="290"/>
                </a:cxn>
                <a:cxn ang="0">
                  <a:pos x="80" y="285"/>
                </a:cxn>
                <a:cxn ang="0">
                  <a:pos x="113" y="279"/>
                </a:cxn>
                <a:cxn ang="0">
                  <a:pos x="113" y="279"/>
                </a:cxn>
                <a:cxn ang="0">
                  <a:pos x="134" y="279"/>
                </a:cxn>
                <a:cxn ang="0">
                  <a:pos x="145" y="274"/>
                </a:cxn>
                <a:cxn ang="0">
                  <a:pos x="156" y="269"/>
                </a:cxn>
                <a:cxn ang="0">
                  <a:pos x="156" y="269"/>
                </a:cxn>
                <a:cxn ang="0">
                  <a:pos x="177" y="242"/>
                </a:cxn>
                <a:cxn ang="0">
                  <a:pos x="188" y="204"/>
                </a:cxn>
                <a:cxn ang="0">
                  <a:pos x="188" y="172"/>
                </a:cxn>
                <a:cxn ang="0">
                  <a:pos x="188" y="134"/>
                </a:cxn>
                <a:cxn ang="0">
                  <a:pos x="188" y="134"/>
                </a:cxn>
                <a:cxn ang="0">
                  <a:pos x="183" y="59"/>
                </a:cxn>
                <a:cxn ang="0">
                  <a:pos x="183" y="59"/>
                </a:cxn>
                <a:cxn ang="0">
                  <a:pos x="183" y="32"/>
                </a:cxn>
                <a:cxn ang="0">
                  <a:pos x="177" y="5"/>
                </a:cxn>
                <a:cxn ang="0">
                  <a:pos x="177" y="5"/>
                </a:cxn>
                <a:cxn ang="0">
                  <a:pos x="172" y="0"/>
                </a:cxn>
                <a:cxn ang="0">
                  <a:pos x="172" y="5"/>
                </a:cxn>
                <a:cxn ang="0">
                  <a:pos x="166" y="5"/>
                </a:cxn>
                <a:cxn ang="0">
                  <a:pos x="166" y="11"/>
                </a:cxn>
                <a:cxn ang="0">
                  <a:pos x="166" y="11"/>
                </a:cxn>
              </a:cxnLst>
              <a:rect l="0" t="0" r="r" b="b"/>
              <a:pathLst>
                <a:path w="188" h="317">
                  <a:moveTo>
                    <a:pt x="166" y="11"/>
                  </a:moveTo>
                  <a:lnTo>
                    <a:pt x="166" y="11"/>
                  </a:lnTo>
                  <a:lnTo>
                    <a:pt x="172" y="16"/>
                  </a:lnTo>
                  <a:lnTo>
                    <a:pt x="177" y="27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183" y="193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61" y="258"/>
                  </a:lnTo>
                  <a:lnTo>
                    <a:pt x="145" y="274"/>
                  </a:lnTo>
                  <a:lnTo>
                    <a:pt x="145" y="274"/>
                  </a:lnTo>
                  <a:lnTo>
                    <a:pt x="134" y="279"/>
                  </a:lnTo>
                  <a:lnTo>
                    <a:pt x="118" y="279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64" y="285"/>
                  </a:lnTo>
                  <a:lnTo>
                    <a:pt x="43" y="29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54" y="290"/>
                  </a:lnTo>
                  <a:lnTo>
                    <a:pt x="80" y="285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34" y="279"/>
                  </a:lnTo>
                  <a:lnTo>
                    <a:pt x="145" y="274"/>
                  </a:lnTo>
                  <a:lnTo>
                    <a:pt x="156" y="269"/>
                  </a:lnTo>
                  <a:lnTo>
                    <a:pt x="156" y="269"/>
                  </a:lnTo>
                  <a:lnTo>
                    <a:pt x="177" y="242"/>
                  </a:lnTo>
                  <a:lnTo>
                    <a:pt x="188" y="204"/>
                  </a:lnTo>
                  <a:lnTo>
                    <a:pt x="188" y="172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3" y="32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66" y="5"/>
                  </a:lnTo>
                  <a:lnTo>
                    <a:pt x="166" y="11"/>
                  </a:lnTo>
                  <a:lnTo>
                    <a:pt x="166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0"/>
            <p:cNvSpPr>
              <a:spLocks/>
            </p:cNvSpPr>
            <p:nvPr/>
          </p:nvSpPr>
          <p:spPr bwMode="auto">
            <a:xfrm>
              <a:off x="3817940" y="4195761"/>
              <a:ext cx="33338" cy="2317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108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5" y="146"/>
                </a:cxn>
                <a:cxn ang="0">
                  <a:pos x="5" y="146"/>
                </a:cxn>
                <a:cxn ang="0">
                  <a:pos x="5" y="108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1" h="146">
                  <a:moveTo>
                    <a:pt x="21" y="0"/>
                  </a:moveTo>
                  <a:lnTo>
                    <a:pt x="21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10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08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3775076" y="4179887"/>
              <a:ext cx="50800" cy="2476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1" y="21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5" y="80"/>
                </a:cxn>
                <a:cxn ang="0">
                  <a:pos x="5" y="80"/>
                </a:cxn>
                <a:cxn ang="0">
                  <a:pos x="0" y="118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13"/>
                </a:cxn>
                <a:cxn ang="0">
                  <a:pos x="10" y="70"/>
                </a:cxn>
                <a:cxn ang="0">
                  <a:pos x="10" y="70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7" y="2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56">
                  <a:moveTo>
                    <a:pt x="32" y="0"/>
                  </a:moveTo>
                  <a:lnTo>
                    <a:pt x="32" y="0"/>
                  </a:lnTo>
                  <a:lnTo>
                    <a:pt x="21" y="2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0" y="11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13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7" y="2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2998788" y="3957637"/>
              <a:ext cx="511176" cy="733425"/>
            </a:xfrm>
            <a:custGeom>
              <a:avLst/>
              <a:gdLst/>
              <a:ahLst/>
              <a:cxnLst>
                <a:cxn ang="0">
                  <a:pos x="16" y="145"/>
                </a:cxn>
                <a:cxn ang="0">
                  <a:pos x="16" y="145"/>
                </a:cxn>
                <a:cxn ang="0">
                  <a:pos x="10" y="140"/>
                </a:cxn>
                <a:cxn ang="0">
                  <a:pos x="5" y="12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6" y="86"/>
                </a:cxn>
                <a:cxn ang="0">
                  <a:pos x="21" y="64"/>
                </a:cxn>
                <a:cxn ang="0">
                  <a:pos x="21" y="64"/>
                </a:cxn>
                <a:cxn ang="0">
                  <a:pos x="37" y="32"/>
                </a:cxn>
                <a:cxn ang="0">
                  <a:pos x="48" y="21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6" y="11"/>
                </a:cxn>
                <a:cxn ang="0">
                  <a:pos x="102" y="11"/>
                </a:cxn>
                <a:cxn ang="0">
                  <a:pos x="118" y="21"/>
                </a:cxn>
                <a:cxn ang="0">
                  <a:pos x="134" y="32"/>
                </a:cxn>
                <a:cxn ang="0">
                  <a:pos x="161" y="64"/>
                </a:cxn>
                <a:cxn ang="0">
                  <a:pos x="182" y="102"/>
                </a:cxn>
                <a:cxn ang="0">
                  <a:pos x="182" y="102"/>
                </a:cxn>
                <a:cxn ang="0">
                  <a:pos x="204" y="145"/>
                </a:cxn>
                <a:cxn ang="0">
                  <a:pos x="220" y="193"/>
                </a:cxn>
                <a:cxn ang="0">
                  <a:pos x="252" y="285"/>
                </a:cxn>
                <a:cxn ang="0">
                  <a:pos x="252" y="285"/>
                </a:cxn>
                <a:cxn ang="0">
                  <a:pos x="279" y="376"/>
                </a:cxn>
                <a:cxn ang="0">
                  <a:pos x="279" y="376"/>
                </a:cxn>
                <a:cxn ang="0">
                  <a:pos x="301" y="419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57"/>
                </a:cxn>
                <a:cxn ang="0">
                  <a:pos x="322" y="457"/>
                </a:cxn>
                <a:cxn ang="0">
                  <a:pos x="301" y="408"/>
                </a:cxn>
                <a:cxn ang="0">
                  <a:pos x="279" y="355"/>
                </a:cxn>
                <a:cxn ang="0">
                  <a:pos x="279" y="355"/>
                </a:cxn>
                <a:cxn ang="0">
                  <a:pos x="258" y="290"/>
                </a:cxn>
                <a:cxn ang="0">
                  <a:pos x="236" y="226"/>
                </a:cxn>
                <a:cxn ang="0">
                  <a:pos x="236" y="226"/>
                </a:cxn>
                <a:cxn ang="0">
                  <a:pos x="220" y="172"/>
                </a:cxn>
                <a:cxn ang="0">
                  <a:pos x="204" y="124"/>
                </a:cxn>
                <a:cxn ang="0">
                  <a:pos x="177" y="75"/>
                </a:cxn>
                <a:cxn ang="0">
                  <a:pos x="150" y="32"/>
                </a:cxn>
                <a:cxn ang="0">
                  <a:pos x="150" y="32"/>
                </a:cxn>
                <a:cxn ang="0">
                  <a:pos x="134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86" y="0"/>
                </a:cxn>
                <a:cxn ang="0">
                  <a:pos x="70" y="0"/>
                </a:cxn>
                <a:cxn ang="0">
                  <a:pos x="53" y="5"/>
                </a:cxn>
                <a:cxn ang="0">
                  <a:pos x="37" y="16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10" y="70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34"/>
                </a:cxn>
                <a:cxn ang="0">
                  <a:pos x="5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</a:cxnLst>
              <a:rect l="0" t="0" r="r" b="b"/>
              <a:pathLst>
                <a:path w="322" h="462">
                  <a:moveTo>
                    <a:pt x="16" y="145"/>
                  </a:moveTo>
                  <a:lnTo>
                    <a:pt x="16" y="145"/>
                  </a:lnTo>
                  <a:lnTo>
                    <a:pt x="10" y="140"/>
                  </a:lnTo>
                  <a:lnTo>
                    <a:pt x="5" y="12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6" y="86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37" y="32"/>
                  </a:lnTo>
                  <a:lnTo>
                    <a:pt x="48" y="21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6" y="11"/>
                  </a:lnTo>
                  <a:lnTo>
                    <a:pt x="102" y="11"/>
                  </a:lnTo>
                  <a:lnTo>
                    <a:pt x="118" y="21"/>
                  </a:lnTo>
                  <a:lnTo>
                    <a:pt x="134" y="32"/>
                  </a:lnTo>
                  <a:lnTo>
                    <a:pt x="161" y="64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204" y="145"/>
                  </a:lnTo>
                  <a:lnTo>
                    <a:pt x="220" y="19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79" y="376"/>
                  </a:lnTo>
                  <a:lnTo>
                    <a:pt x="279" y="376"/>
                  </a:lnTo>
                  <a:lnTo>
                    <a:pt x="301" y="419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57"/>
                  </a:lnTo>
                  <a:lnTo>
                    <a:pt x="322" y="457"/>
                  </a:lnTo>
                  <a:lnTo>
                    <a:pt x="301" y="408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58" y="290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20" y="172"/>
                  </a:lnTo>
                  <a:lnTo>
                    <a:pt x="204" y="124"/>
                  </a:lnTo>
                  <a:lnTo>
                    <a:pt x="177" y="75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34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5"/>
                  </a:lnTo>
                  <a:lnTo>
                    <a:pt x="37" y="1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0" y="7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34"/>
                  </a:lnTo>
                  <a:lnTo>
                    <a:pt x="5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3092451" y="4571999"/>
              <a:ext cx="588963" cy="520700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71" y="0"/>
                </a:cxn>
                <a:cxn ang="0">
                  <a:pos x="354" y="16"/>
                </a:cxn>
                <a:cxn ang="0">
                  <a:pos x="328" y="27"/>
                </a:cxn>
                <a:cxn ang="0">
                  <a:pos x="306" y="32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42" y="38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161" y="48"/>
                </a:cxn>
                <a:cxn ang="0">
                  <a:pos x="129" y="70"/>
                </a:cxn>
                <a:cxn ang="0">
                  <a:pos x="129" y="70"/>
                </a:cxn>
                <a:cxn ang="0">
                  <a:pos x="97" y="97"/>
                </a:cxn>
                <a:cxn ang="0">
                  <a:pos x="70" y="129"/>
                </a:cxn>
                <a:cxn ang="0">
                  <a:pos x="70" y="129"/>
                </a:cxn>
                <a:cxn ang="0">
                  <a:pos x="43" y="156"/>
                </a:cxn>
                <a:cxn ang="0">
                  <a:pos x="27" y="188"/>
                </a:cxn>
                <a:cxn ang="0">
                  <a:pos x="27" y="188"/>
                </a:cxn>
                <a:cxn ang="0">
                  <a:pos x="5" y="226"/>
                </a:cxn>
                <a:cxn ang="0">
                  <a:pos x="0" y="242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5" y="290"/>
                </a:cxn>
                <a:cxn ang="0">
                  <a:pos x="16" y="317"/>
                </a:cxn>
                <a:cxn ang="0">
                  <a:pos x="16" y="317"/>
                </a:cxn>
                <a:cxn ang="0">
                  <a:pos x="27" y="322"/>
                </a:cxn>
                <a:cxn ang="0">
                  <a:pos x="37" y="328"/>
                </a:cxn>
                <a:cxn ang="0">
                  <a:pos x="48" y="328"/>
                </a:cxn>
                <a:cxn ang="0">
                  <a:pos x="59" y="317"/>
                </a:cxn>
                <a:cxn ang="0">
                  <a:pos x="59" y="317"/>
                </a:cxn>
                <a:cxn ang="0">
                  <a:pos x="59" y="312"/>
                </a:cxn>
                <a:cxn ang="0">
                  <a:pos x="54" y="312"/>
                </a:cxn>
                <a:cxn ang="0">
                  <a:pos x="54" y="312"/>
                </a:cxn>
                <a:cxn ang="0">
                  <a:pos x="43" y="317"/>
                </a:cxn>
                <a:cxn ang="0">
                  <a:pos x="32" y="317"/>
                </a:cxn>
                <a:cxn ang="0">
                  <a:pos x="21" y="312"/>
                </a:cxn>
                <a:cxn ang="0">
                  <a:pos x="16" y="301"/>
                </a:cxn>
                <a:cxn ang="0">
                  <a:pos x="16" y="301"/>
                </a:cxn>
                <a:cxn ang="0">
                  <a:pos x="5" y="285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5" y="247"/>
                </a:cxn>
                <a:cxn ang="0">
                  <a:pos x="11" y="231"/>
                </a:cxn>
                <a:cxn ang="0">
                  <a:pos x="27" y="193"/>
                </a:cxn>
                <a:cxn ang="0">
                  <a:pos x="27" y="193"/>
                </a:cxn>
                <a:cxn ang="0">
                  <a:pos x="43" y="161"/>
                </a:cxn>
                <a:cxn ang="0">
                  <a:pos x="70" y="134"/>
                </a:cxn>
                <a:cxn ang="0">
                  <a:pos x="70" y="134"/>
                </a:cxn>
                <a:cxn ang="0">
                  <a:pos x="118" y="86"/>
                </a:cxn>
                <a:cxn ang="0">
                  <a:pos x="118" y="86"/>
                </a:cxn>
                <a:cxn ang="0">
                  <a:pos x="145" y="64"/>
                </a:cxn>
                <a:cxn ang="0">
                  <a:pos x="177" y="48"/>
                </a:cxn>
                <a:cxn ang="0">
                  <a:pos x="215" y="43"/>
                </a:cxn>
                <a:cxn ang="0">
                  <a:pos x="252" y="43"/>
                </a:cxn>
                <a:cxn ang="0">
                  <a:pos x="252" y="43"/>
                </a:cxn>
                <a:cxn ang="0">
                  <a:pos x="285" y="38"/>
                </a:cxn>
                <a:cxn ang="0">
                  <a:pos x="317" y="32"/>
                </a:cxn>
                <a:cxn ang="0">
                  <a:pos x="349" y="21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</a:cxnLst>
              <a:rect l="0" t="0" r="r" b="b"/>
              <a:pathLst>
                <a:path w="371" h="328">
                  <a:moveTo>
                    <a:pt x="371" y="0"/>
                  </a:moveTo>
                  <a:lnTo>
                    <a:pt x="371" y="0"/>
                  </a:lnTo>
                  <a:lnTo>
                    <a:pt x="354" y="16"/>
                  </a:lnTo>
                  <a:lnTo>
                    <a:pt x="328" y="27"/>
                  </a:lnTo>
                  <a:lnTo>
                    <a:pt x="306" y="32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42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61" y="4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97" y="9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43" y="156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5" y="226"/>
                  </a:lnTo>
                  <a:lnTo>
                    <a:pt x="0" y="242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27" y="322"/>
                  </a:lnTo>
                  <a:lnTo>
                    <a:pt x="37" y="328"/>
                  </a:lnTo>
                  <a:lnTo>
                    <a:pt x="48" y="328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2"/>
                  </a:lnTo>
                  <a:lnTo>
                    <a:pt x="54" y="312"/>
                  </a:lnTo>
                  <a:lnTo>
                    <a:pt x="54" y="312"/>
                  </a:lnTo>
                  <a:lnTo>
                    <a:pt x="43" y="317"/>
                  </a:lnTo>
                  <a:lnTo>
                    <a:pt x="32" y="317"/>
                  </a:lnTo>
                  <a:lnTo>
                    <a:pt x="21" y="312"/>
                  </a:lnTo>
                  <a:lnTo>
                    <a:pt x="16" y="301"/>
                  </a:lnTo>
                  <a:lnTo>
                    <a:pt x="16" y="301"/>
                  </a:lnTo>
                  <a:lnTo>
                    <a:pt x="5" y="285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47"/>
                  </a:lnTo>
                  <a:lnTo>
                    <a:pt x="11" y="231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43" y="161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45" y="64"/>
                  </a:lnTo>
                  <a:lnTo>
                    <a:pt x="177" y="48"/>
                  </a:lnTo>
                  <a:lnTo>
                    <a:pt x="215" y="43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85" y="38"/>
                  </a:lnTo>
                  <a:lnTo>
                    <a:pt x="317" y="32"/>
                  </a:lnTo>
                  <a:lnTo>
                    <a:pt x="349" y="21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2784476" y="3940174"/>
              <a:ext cx="341313" cy="227012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5" y="0"/>
                </a:cxn>
                <a:cxn ang="0">
                  <a:pos x="183" y="43"/>
                </a:cxn>
                <a:cxn ang="0">
                  <a:pos x="151" y="86"/>
                </a:cxn>
                <a:cxn ang="0">
                  <a:pos x="129" y="129"/>
                </a:cxn>
                <a:cxn ang="0">
                  <a:pos x="108" y="178"/>
                </a:cxn>
                <a:cxn ang="0">
                  <a:pos x="108" y="178"/>
                </a:cxn>
                <a:cxn ang="0">
                  <a:pos x="86" y="237"/>
                </a:cxn>
                <a:cxn ang="0">
                  <a:pos x="70" y="301"/>
                </a:cxn>
                <a:cxn ang="0">
                  <a:pos x="43" y="425"/>
                </a:cxn>
                <a:cxn ang="0">
                  <a:pos x="43" y="425"/>
                </a:cxn>
                <a:cxn ang="0">
                  <a:pos x="27" y="548"/>
                </a:cxn>
                <a:cxn ang="0">
                  <a:pos x="11" y="672"/>
                </a:cxn>
                <a:cxn ang="0">
                  <a:pos x="11" y="672"/>
                </a:cxn>
                <a:cxn ang="0">
                  <a:pos x="6" y="753"/>
                </a:cxn>
                <a:cxn ang="0">
                  <a:pos x="0" y="833"/>
                </a:cxn>
                <a:cxn ang="0">
                  <a:pos x="6" y="1000"/>
                </a:cxn>
                <a:cxn ang="0">
                  <a:pos x="6" y="1000"/>
                </a:cxn>
                <a:cxn ang="0">
                  <a:pos x="22" y="1107"/>
                </a:cxn>
                <a:cxn ang="0">
                  <a:pos x="43" y="1215"/>
                </a:cxn>
                <a:cxn ang="0">
                  <a:pos x="43" y="1215"/>
                </a:cxn>
                <a:cxn ang="0">
                  <a:pos x="81" y="1322"/>
                </a:cxn>
                <a:cxn ang="0">
                  <a:pos x="119" y="1430"/>
                </a:cxn>
                <a:cxn ang="0">
                  <a:pos x="119" y="1430"/>
                </a:cxn>
                <a:cxn ang="0">
                  <a:pos x="124" y="1425"/>
                </a:cxn>
                <a:cxn ang="0">
                  <a:pos x="124" y="1425"/>
                </a:cxn>
                <a:cxn ang="0">
                  <a:pos x="65" y="1269"/>
                </a:cxn>
                <a:cxn ang="0">
                  <a:pos x="43" y="1188"/>
                </a:cxn>
                <a:cxn ang="0">
                  <a:pos x="27" y="1107"/>
                </a:cxn>
                <a:cxn ang="0">
                  <a:pos x="27" y="1107"/>
                </a:cxn>
                <a:cxn ang="0">
                  <a:pos x="16" y="1021"/>
                </a:cxn>
                <a:cxn ang="0">
                  <a:pos x="11" y="941"/>
                </a:cxn>
                <a:cxn ang="0">
                  <a:pos x="11" y="941"/>
                </a:cxn>
                <a:cxn ang="0">
                  <a:pos x="11" y="855"/>
                </a:cxn>
                <a:cxn ang="0">
                  <a:pos x="11" y="774"/>
                </a:cxn>
                <a:cxn ang="0">
                  <a:pos x="11" y="774"/>
                </a:cxn>
                <a:cxn ang="0">
                  <a:pos x="27" y="634"/>
                </a:cxn>
                <a:cxn ang="0">
                  <a:pos x="43" y="500"/>
                </a:cxn>
                <a:cxn ang="0">
                  <a:pos x="43" y="500"/>
                </a:cxn>
                <a:cxn ang="0">
                  <a:pos x="65" y="371"/>
                </a:cxn>
                <a:cxn ang="0">
                  <a:pos x="97" y="247"/>
                </a:cxn>
                <a:cxn ang="0">
                  <a:pos x="97" y="247"/>
                </a:cxn>
                <a:cxn ang="0">
                  <a:pos x="119" y="183"/>
                </a:cxn>
                <a:cxn ang="0">
                  <a:pos x="145" y="118"/>
                </a:cxn>
                <a:cxn ang="0">
                  <a:pos x="178" y="59"/>
                </a:cxn>
                <a:cxn ang="0">
                  <a:pos x="215" y="6"/>
                </a:cxn>
                <a:cxn ang="0">
                  <a:pos x="215" y="6"/>
                </a:cxn>
                <a:cxn ang="0">
                  <a:pos x="215" y="0"/>
                </a:cxn>
                <a:cxn ang="0">
                  <a:pos x="215" y="0"/>
                </a:cxn>
                <a:cxn ang="0">
                  <a:pos x="215" y="0"/>
                </a:cxn>
              </a:cxnLst>
              <a:rect l="0" t="0" r="r" b="b"/>
              <a:pathLst>
                <a:path w="215" h="1430">
                  <a:moveTo>
                    <a:pt x="215" y="0"/>
                  </a:moveTo>
                  <a:lnTo>
                    <a:pt x="215" y="0"/>
                  </a:lnTo>
                  <a:lnTo>
                    <a:pt x="183" y="43"/>
                  </a:lnTo>
                  <a:lnTo>
                    <a:pt x="151" y="86"/>
                  </a:lnTo>
                  <a:lnTo>
                    <a:pt x="129" y="129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86" y="237"/>
                  </a:lnTo>
                  <a:lnTo>
                    <a:pt x="70" y="301"/>
                  </a:lnTo>
                  <a:lnTo>
                    <a:pt x="43" y="425"/>
                  </a:lnTo>
                  <a:lnTo>
                    <a:pt x="43" y="425"/>
                  </a:lnTo>
                  <a:lnTo>
                    <a:pt x="27" y="548"/>
                  </a:lnTo>
                  <a:lnTo>
                    <a:pt x="11" y="672"/>
                  </a:lnTo>
                  <a:lnTo>
                    <a:pt x="11" y="672"/>
                  </a:lnTo>
                  <a:lnTo>
                    <a:pt x="6" y="753"/>
                  </a:lnTo>
                  <a:lnTo>
                    <a:pt x="0" y="833"/>
                  </a:lnTo>
                  <a:lnTo>
                    <a:pt x="6" y="1000"/>
                  </a:lnTo>
                  <a:lnTo>
                    <a:pt x="6" y="1000"/>
                  </a:lnTo>
                  <a:lnTo>
                    <a:pt x="22" y="1107"/>
                  </a:lnTo>
                  <a:lnTo>
                    <a:pt x="43" y="1215"/>
                  </a:lnTo>
                  <a:lnTo>
                    <a:pt x="43" y="1215"/>
                  </a:lnTo>
                  <a:lnTo>
                    <a:pt x="81" y="1322"/>
                  </a:lnTo>
                  <a:lnTo>
                    <a:pt x="119" y="1430"/>
                  </a:lnTo>
                  <a:lnTo>
                    <a:pt x="119" y="1430"/>
                  </a:lnTo>
                  <a:lnTo>
                    <a:pt x="124" y="1425"/>
                  </a:lnTo>
                  <a:lnTo>
                    <a:pt x="124" y="1425"/>
                  </a:lnTo>
                  <a:lnTo>
                    <a:pt x="65" y="1269"/>
                  </a:lnTo>
                  <a:lnTo>
                    <a:pt x="43" y="1188"/>
                  </a:lnTo>
                  <a:lnTo>
                    <a:pt x="27" y="1107"/>
                  </a:lnTo>
                  <a:lnTo>
                    <a:pt x="27" y="1107"/>
                  </a:lnTo>
                  <a:lnTo>
                    <a:pt x="16" y="1021"/>
                  </a:lnTo>
                  <a:lnTo>
                    <a:pt x="11" y="941"/>
                  </a:lnTo>
                  <a:lnTo>
                    <a:pt x="11" y="941"/>
                  </a:lnTo>
                  <a:lnTo>
                    <a:pt x="11" y="855"/>
                  </a:lnTo>
                  <a:lnTo>
                    <a:pt x="11" y="774"/>
                  </a:lnTo>
                  <a:lnTo>
                    <a:pt x="11" y="774"/>
                  </a:lnTo>
                  <a:lnTo>
                    <a:pt x="27" y="634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65" y="371"/>
                  </a:lnTo>
                  <a:lnTo>
                    <a:pt x="97" y="247"/>
                  </a:lnTo>
                  <a:lnTo>
                    <a:pt x="97" y="247"/>
                  </a:lnTo>
                  <a:lnTo>
                    <a:pt x="119" y="183"/>
                  </a:lnTo>
                  <a:lnTo>
                    <a:pt x="145" y="118"/>
                  </a:lnTo>
                  <a:lnTo>
                    <a:pt x="178" y="59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082926" y="3897312"/>
              <a:ext cx="581025" cy="111125"/>
            </a:xfrm>
            <a:custGeom>
              <a:avLst/>
              <a:gdLst/>
              <a:ahLst/>
              <a:cxnLst>
                <a:cxn ang="0">
                  <a:pos x="366" y="43"/>
                </a:cxn>
                <a:cxn ang="0">
                  <a:pos x="366" y="43"/>
                </a:cxn>
                <a:cxn ang="0">
                  <a:pos x="360" y="43"/>
                </a:cxn>
                <a:cxn ang="0">
                  <a:pos x="355" y="49"/>
                </a:cxn>
                <a:cxn ang="0">
                  <a:pos x="344" y="59"/>
                </a:cxn>
                <a:cxn ang="0">
                  <a:pos x="344" y="59"/>
                </a:cxn>
                <a:cxn ang="0">
                  <a:pos x="328" y="65"/>
                </a:cxn>
                <a:cxn ang="0">
                  <a:pos x="317" y="59"/>
                </a:cxn>
                <a:cxn ang="0">
                  <a:pos x="291" y="54"/>
                </a:cxn>
                <a:cxn ang="0">
                  <a:pos x="291" y="54"/>
                </a:cxn>
                <a:cxn ang="0">
                  <a:pos x="199" y="16"/>
                </a:cxn>
                <a:cxn ang="0">
                  <a:pos x="199" y="16"/>
                </a:cxn>
                <a:cxn ang="0">
                  <a:pos x="151" y="0"/>
                </a:cxn>
                <a:cxn ang="0">
                  <a:pos x="124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6" y="0"/>
                </a:cxn>
                <a:cxn ang="0">
                  <a:pos x="54" y="6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54" y="11"/>
                </a:cxn>
                <a:cxn ang="0">
                  <a:pos x="81" y="6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5" y="6"/>
                </a:cxn>
                <a:cxn ang="0">
                  <a:pos x="162" y="11"/>
                </a:cxn>
                <a:cxn ang="0">
                  <a:pos x="221" y="33"/>
                </a:cxn>
                <a:cxn ang="0">
                  <a:pos x="221" y="33"/>
                </a:cxn>
                <a:cxn ang="0">
                  <a:pos x="264" y="54"/>
                </a:cxn>
                <a:cxn ang="0">
                  <a:pos x="312" y="70"/>
                </a:cxn>
                <a:cxn ang="0">
                  <a:pos x="312" y="70"/>
                </a:cxn>
                <a:cxn ang="0">
                  <a:pos x="328" y="70"/>
                </a:cxn>
                <a:cxn ang="0">
                  <a:pos x="344" y="65"/>
                </a:cxn>
                <a:cxn ang="0">
                  <a:pos x="344" y="65"/>
                </a:cxn>
                <a:cxn ang="0">
                  <a:pos x="355" y="59"/>
                </a:cxn>
                <a:cxn ang="0">
                  <a:pos x="355" y="59"/>
                </a:cxn>
                <a:cxn ang="0">
                  <a:pos x="366" y="49"/>
                </a:cxn>
                <a:cxn ang="0">
                  <a:pos x="366" y="49"/>
                </a:cxn>
                <a:cxn ang="0">
                  <a:pos x="366" y="43"/>
                </a:cxn>
                <a:cxn ang="0">
                  <a:pos x="366" y="43"/>
                </a:cxn>
              </a:cxnLst>
              <a:rect l="0" t="0" r="r" b="b"/>
              <a:pathLst>
                <a:path w="366" h="70">
                  <a:moveTo>
                    <a:pt x="366" y="43"/>
                  </a:moveTo>
                  <a:lnTo>
                    <a:pt x="366" y="43"/>
                  </a:lnTo>
                  <a:lnTo>
                    <a:pt x="360" y="43"/>
                  </a:lnTo>
                  <a:lnTo>
                    <a:pt x="355" y="49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28" y="65"/>
                  </a:lnTo>
                  <a:lnTo>
                    <a:pt x="317" y="59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54" y="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4" y="11"/>
                  </a:lnTo>
                  <a:lnTo>
                    <a:pt x="81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5" y="6"/>
                  </a:lnTo>
                  <a:lnTo>
                    <a:pt x="162" y="11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64" y="54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8" y="70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55" y="59"/>
                  </a:lnTo>
                  <a:lnTo>
                    <a:pt x="355" y="5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66" y="43"/>
                  </a:lnTo>
                  <a:lnTo>
                    <a:pt x="366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441701" y="3949698"/>
              <a:ext cx="265114" cy="2555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61" y="0"/>
                </a:cxn>
                <a:cxn ang="0">
                  <a:pos x="167" y="10"/>
                </a:cxn>
                <a:cxn ang="0">
                  <a:pos x="167" y="26"/>
                </a:cxn>
                <a:cxn ang="0">
                  <a:pos x="161" y="48"/>
                </a:cxn>
                <a:cxn ang="0">
                  <a:pos x="161" y="48"/>
                </a:cxn>
                <a:cxn ang="0">
                  <a:pos x="151" y="107"/>
                </a:cxn>
                <a:cxn ang="0">
                  <a:pos x="151" y="107"/>
                </a:cxn>
                <a:cxn ang="0">
                  <a:pos x="140" y="129"/>
                </a:cxn>
                <a:cxn ang="0">
                  <a:pos x="124" y="150"/>
                </a:cxn>
                <a:cxn ang="0">
                  <a:pos x="102" y="155"/>
                </a:cxn>
                <a:cxn ang="0">
                  <a:pos x="75" y="155"/>
                </a:cxn>
                <a:cxn ang="0">
                  <a:pos x="75" y="155"/>
                </a:cxn>
                <a:cxn ang="0">
                  <a:pos x="54" y="145"/>
                </a:cxn>
                <a:cxn ang="0">
                  <a:pos x="32" y="134"/>
                </a:cxn>
                <a:cxn ang="0">
                  <a:pos x="32" y="134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6" y="107"/>
                </a:cxn>
                <a:cxn ang="0">
                  <a:pos x="6" y="10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11" y="102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6" y="123"/>
                </a:cxn>
                <a:cxn ang="0">
                  <a:pos x="32" y="139"/>
                </a:cxn>
                <a:cxn ang="0">
                  <a:pos x="54" y="150"/>
                </a:cxn>
                <a:cxn ang="0">
                  <a:pos x="75" y="161"/>
                </a:cxn>
                <a:cxn ang="0">
                  <a:pos x="75" y="161"/>
                </a:cxn>
                <a:cxn ang="0">
                  <a:pos x="97" y="161"/>
                </a:cxn>
                <a:cxn ang="0">
                  <a:pos x="118" y="155"/>
                </a:cxn>
                <a:cxn ang="0">
                  <a:pos x="134" y="145"/>
                </a:cxn>
                <a:cxn ang="0">
                  <a:pos x="145" y="129"/>
                </a:cxn>
                <a:cxn ang="0">
                  <a:pos x="145" y="129"/>
                </a:cxn>
                <a:cxn ang="0">
                  <a:pos x="156" y="112"/>
                </a:cxn>
                <a:cxn ang="0">
                  <a:pos x="161" y="91"/>
                </a:cxn>
                <a:cxn ang="0">
                  <a:pos x="167" y="59"/>
                </a:cxn>
                <a:cxn ang="0">
                  <a:pos x="167" y="59"/>
                </a:cxn>
                <a:cxn ang="0">
                  <a:pos x="167" y="26"/>
                </a:cxn>
                <a:cxn ang="0">
                  <a:pos x="167" y="16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167" h="161">
                  <a:moveTo>
                    <a:pt x="161" y="0"/>
                  </a:moveTo>
                  <a:lnTo>
                    <a:pt x="161" y="0"/>
                  </a:lnTo>
                  <a:lnTo>
                    <a:pt x="167" y="10"/>
                  </a:lnTo>
                  <a:lnTo>
                    <a:pt x="167" y="2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40" y="129"/>
                  </a:lnTo>
                  <a:lnTo>
                    <a:pt x="124" y="150"/>
                  </a:lnTo>
                  <a:lnTo>
                    <a:pt x="102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54" y="145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1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6" y="123"/>
                  </a:lnTo>
                  <a:lnTo>
                    <a:pt x="32" y="139"/>
                  </a:lnTo>
                  <a:lnTo>
                    <a:pt x="54" y="150"/>
                  </a:lnTo>
                  <a:lnTo>
                    <a:pt x="75" y="161"/>
                  </a:lnTo>
                  <a:lnTo>
                    <a:pt x="75" y="161"/>
                  </a:lnTo>
                  <a:lnTo>
                    <a:pt x="97" y="161"/>
                  </a:lnTo>
                  <a:lnTo>
                    <a:pt x="118" y="155"/>
                  </a:lnTo>
                  <a:lnTo>
                    <a:pt x="134" y="145"/>
                  </a:lnTo>
                  <a:lnTo>
                    <a:pt x="145" y="129"/>
                  </a:lnTo>
                  <a:lnTo>
                    <a:pt x="145" y="129"/>
                  </a:lnTo>
                  <a:lnTo>
                    <a:pt x="156" y="112"/>
                  </a:lnTo>
                  <a:lnTo>
                    <a:pt x="161" y="91"/>
                  </a:lnTo>
                  <a:lnTo>
                    <a:pt x="167" y="59"/>
                  </a:lnTo>
                  <a:lnTo>
                    <a:pt x="167" y="59"/>
                  </a:lnTo>
                  <a:lnTo>
                    <a:pt x="167" y="2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851275" y="4205287"/>
              <a:ext cx="2540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11" y="16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16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817938" y="4170361"/>
              <a:ext cx="25400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2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38">
                  <a:moveTo>
                    <a:pt x="0" y="6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868739" y="4222748"/>
              <a:ext cx="119063" cy="409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32" y="91"/>
                </a:cxn>
                <a:cxn ang="0">
                  <a:pos x="32" y="129"/>
                </a:cxn>
                <a:cxn ang="0">
                  <a:pos x="32" y="129"/>
                </a:cxn>
                <a:cxn ang="0">
                  <a:pos x="37" y="161"/>
                </a:cxn>
                <a:cxn ang="0">
                  <a:pos x="48" y="198"/>
                </a:cxn>
                <a:cxn ang="0">
                  <a:pos x="70" y="258"/>
                </a:cxn>
                <a:cxn ang="0">
                  <a:pos x="70" y="258"/>
                </a:cxn>
                <a:cxn ang="0">
                  <a:pos x="75" y="258"/>
                </a:cxn>
                <a:cxn ang="0">
                  <a:pos x="75" y="258"/>
                </a:cxn>
                <a:cxn ang="0">
                  <a:pos x="64" y="231"/>
                </a:cxn>
                <a:cxn ang="0">
                  <a:pos x="64" y="231"/>
                </a:cxn>
                <a:cxn ang="0">
                  <a:pos x="48" y="188"/>
                </a:cxn>
                <a:cxn ang="0">
                  <a:pos x="48" y="188"/>
                </a:cxn>
                <a:cxn ang="0">
                  <a:pos x="43" y="150"/>
                </a:cxn>
                <a:cxn ang="0">
                  <a:pos x="37" y="112"/>
                </a:cxn>
                <a:cxn ang="0">
                  <a:pos x="37" y="112"/>
                </a:cxn>
                <a:cxn ang="0">
                  <a:pos x="32" y="80"/>
                </a:cxn>
                <a:cxn ang="0">
                  <a:pos x="21" y="48"/>
                </a:cxn>
                <a:cxn ang="0">
                  <a:pos x="21" y="48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258">
                  <a:moveTo>
                    <a:pt x="0" y="0"/>
                  </a:moveTo>
                  <a:lnTo>
                    <a:pt x="0" y="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32" y="91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7" y="161"/>
                  </a:lnTo>
                  <a:lnTo>
                    <a:pt x="48" y="19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43" y="150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2" y="80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954464" y="4529137"/>
              <a:ext cx="288925" cy="1536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1" y="54"/>
                </a:cxn>
                <a:cxn ang="0">
                  <a:pos x="21" y="54"/>
                </a:cxn>
                <a:cxn ang="0">
                  <a:pos x="48" y="108"/>
                </a:cxn>
                <a:cxn ang="0">
                  <a:pos x="48" y="108"/>
                </a:cxn>
                <a:cxn ang="0">
                  <a:pos x="75" y="167"/>
                </a:cxn>
                <a:cxn ang="0">
                  <a:pos x="102" y="226"/>
                </a:cxn>
                <a:cxn ang="0">
                  <a:pos x="102" y="226"/>
                </a:cxn>
                <a:cxn ang="0">
                  <a:pos x="123" y="290"/>
                </a:cxn>
                <a:cxn ang="0">
                  <a:pos x="139" y="355"/>
                </a:cxn>
                <a:cxn ang="0">
                  <a:pos x="155" y="425"/>
                </a:cxn>
                <a:cxn ang="0">
                  <a:pos x="166" y="489"/>
                </a:cxn>
                <a:cxn ang="0">
                  <a:pos x="166" y="489"/>
                </a:cxn>
                <a:cxn ang="0">
                  <a:pos x="172" y="559"/>
                </a:cxn>
                <a:cxn ang="0">
                  <a:pos x="172" y="634"/>
                </a:cxn>
                <a:cxn ang="0">
                  <a:pos x="166" y="774"/>
                </a:cxn>
                <a:cxn ang="0">
                  <a:pos x="166" y="774"/>
                </a:cxn>
                <a:cxn ang="0">
                  <a:pos x="161" y="833"/>
                </a:cxn>
                <a:cxn ang="0">
                  <a:pos x="150" y="892"/>
                </a:cxn>
                <a:cxn ang="0">
                  <a:pos x="150" y="892"/>
                </a:cxn>
                <a:cxn ang="0">
                  <a:pos x="134" y="935"/>
                </a:cxn>
                <a:cxn ang="0">
                  <a:pos x="134" y="935"/>
                </a:cxn>
                <a:cxn ang="0">
                  <a:pos x="123" y="957"/>
                </a:cxn>
                <a:cxn ang="0">
                  <a:pos x="123" y="957"/>
                </a:cxn>
                <a:cxn ang="0">
                  <a:pos x="118" y="962"/>
                </a:cxn>
                <a:cxn ang="0">
                  <a:pos x="107" y="962"/>
                </a:cxn>
                <a:cxn ang="0">
                  <a:pos x="102" y="962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1" y="951"/>
                </a:cxn>
                <a:cxn ang="0">
                  <a:pos x="91" y="951"/>
                </a:cxn>
                <a:cxn ang="0">
                  <a:pos x="96" y="968"/>
                </a:cxn>
                <a:cxn ang="0">
                  <a:pos x="107" y="968"/>
                </a:cxn>
                <a:cxn ang="0">
                  <a:pos x="118" y="968"/>
                </a:cxn>
                <a:cxn ang="0">
                  <a:pos x="129" y="957"/>
                </a:cxn>
                <a:cxn ang="0">
                  <a:pos x="129" y="957"/>
                </a:cxn>
                <a:cxn ang="0">
                  <a:pos x="139" y="941"/>
                </a:cxn>
                <a:cxn ang="0">
                  <a:pos x="145" y="925"/>
                </a:cxn>
                <a:cxn ang="0">
                  <a:pos x="145" y="925"/>
                </a:cxn>
                <a:cxn ang="0">
                  <a:pos x="161" y="865"/>
                </a:cxn>
                <a:cxn ang="0">
                  <a:pos x="161" y="865"/>
                </a:cxn>
                <a:cxn ang="0">
                  <a:pos x="172" y="796"/>
                </a:cxn>
                <a:cxn ang="0">
                  <a:pos x="177" y="726"/>
                </a:cxn>
                <a:cxn ang="0">
                  <a:pos x="177" y="726"/>
                </a:cxn>
                <a:cxn ang="0">
                  <a:pos x="182" y="650"/>
                </a:cxn>
                <a:cxn ang="0">
                  <a:pos x="177" y="570"/>
                </a:cxn>
                <a:cxn ang="0">
                  <a:pos x="177" y="570"/>
                </a:cxn>
                <a:cxn ang="0">
                  <a:pos x="172" y="495"/>
                </a:cxn>
                <a:cxn ang="0">
                  <a:pos x="161" y="419"/>
                </a:cxn>
                <a:cxn ang="0">
                  <a:pos x="161" y="419"/>
                </a:cxn>
                <a:cxn ang="0">
                  <a:pos x="145" y="339"/>
                </a:cxn>
                <a:cxn ang="0">
                  <a:pos x="123" y="263"/>
                </a:cxn>
                <a:cxn ang="0">
                  <a:pos x="123" y="263"/>
                </a:cxn>
                <a:cxn ang="0">
                  <a:pos x="102" y="199"/>
                </a:cxn>
                <a:cxn ang="0">
                  <a:pos x="69" y="134"/>
                </a:cxn>
                <a:cxn ang="0">
                  <a:pos x="69" y="134"/>
                </a:cxn>
                <a:cxn ang="0">
                  <a:pos x="37" y="7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82" h="968">
                  <a:moveTo>
                    <a:pt x="0" y="5"/>
                  </a:moveTo>
                  <a:lnTo>
                    <a:pt x="0" y="5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75" y="16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23" y="290"/>
                  </a:lnTo>
                  <a:lnTo>
                    <a:pt x="139" y="355"/>
                  </a:lnTo>
                  <a:lnTo>
                    <a:pt x="155" y="425"/>
                  </a:lnTo>
                  <a:lnTo>
                    <a:pt x="166" y="489"/>
                  </a:lnTo>
                  <a:lnTo>
                    <a:pt x="166" y="489"/>
                  </a:lnTo>
                  <a:lnTo>
                    <a:pt x="172" y="559"/>
                  </a:lnTo>
                  <a:lnTo>
                    <a:pt x="172" y="634"/>
                  </a:lnTo>
                  <a:lnTo>
                    <a:pt x="166" y="774"/>
                  </a:lnTo>
                  <a:lnTo>
                    <a:pt x="166" y="774"/>
                  </a:lnTo>
                  <a:lnTo>
                    <a:pt x="161" y="833"/>
                  </a:lnTo>
                  <a:lnTo>
                    <a:pt x="150" y="892"/>
                  </a:lnTo>
                  <a:lnTo>
                    <a:pt x="150" y="892"/>
                  </a:lnTo>
                  <a:lnTo>
                    <a:pt x="134" y="935"/>
                  </a:lnTo>
                  <a:lnTo>
                    <a:pt x="134" y="935"/>
                  </a:lnTo>
                  <a:lnTo>
                    <a:pt x="123" y="957"/>
                  </a:lnTo>
                  <a:lnTo>
                    <a:pt x="123" y="957"/>
                  </a:lnTo>
                  <a:lnTo>
                    <a:pt x="118" y="962"/>
                  </a:lnTo>
                  <a:lnTo>
                    <a:pt x="107" y="962"/>
                  </a:lnTo>
                  <a:lnTo>
                    <a:pt x="102" y="962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1" y="951"/>
                  </a:lnTo>
                  <a:lnTo>
                    <a:pt x="91" y="951"/>
                  </a:lnTo>
                  <a:lnTo>
                    <a:pt x="96" y="968"/>
                  </a:lnTo>
                  <a:lnTo>
                    <a:pt x="107" y="968"/>
                  </a:lnTo>
                  <a:lnTo>
                    <a:pt x="118" y="968"/>
                  </a:lnTo>
                  <a:lnTo>
                    <a:pt x="129" y="957"/>
                  </a:lnTo>
                  <a:lnTo>
                    <a:pt x="129" y="957"/>
                  </a:lnTo>
                  <a:lnTo>
                    <a:pt x="139" y="941"/>
                  </a:lnTo>
                  <a:lnTo>
                    <a:pt x="145" y="925"/>
                  </a:lnTo>
                  <a:lnTo>
                    <a:pt x="145" y="925"/>
                  </a:lnTo>
                  <a:lnTo>
                    <a:pt x="161" y="865"/>
                  </a:lnTo>
                  <a:lnTo>
                    <a:pt x="161" y="865"/>
                  </a:lnTo>
                  <a:lnTo>
                    <a:pt x="172" y="796"/>
                  </a:lnTo>
                  <a:lnTo>
                    <a:pt x="177" y="726"/>
                  </a:lnTo>
                  <a:lnTo>
                    <a:pt x="177" y="726"/>
                  </a:lnTo>
                  <a:lnTo>
                    <a:pt x="182" y="65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2" y="495"/>
                  </a:lnTo>
                  <a:lnTo>
                    <a:pt x="161" y="419"/>
                  </a:lnTo>
                  <a:lnTo>
                    <a:pt x="161" y="419"/>
                  </a:lnTo>
                  <a:lnTo>
                    <a:pt x="145" y="339"/>
                  </a:lnTo>
                  <a:lnTo>
                    <a:pt x="123" y="263"/>
                  </a:lnTo>
                  <a:lnTo>
                    <a:pt x="123" y="263"/>
                  </a:lnTo>
                  <a:lnTo>
                    <a:pt x="102" y="199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37" y="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83014" y="3975098"/>
              <a:ext cx="409575" cy="190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54" y="43"/>
                </a:cxn>
                <a:cxn ang="0">
                  <a:pos x="75" y="75"/>
                </a:cxn>
                <a:cxn ang="0">
                  <a:pos x="91" y="107"/>
                </a:cxn>
                <a:cxn ang="0">
                  <a:pos x="151" y="247"/>
                </a:cxn>
                <a:cxn ang="0">
                  <a:pos x="204" y="403"/>
                </a:cxn>
                <a:cxn ang="0">
                  <a:pos x="237" y="564"/>
                </a:cxn>
                <a:cxn ang="0">
                  <a:pos x="247" y="645"/>
                </a:cxn>
                <a:cxn ang="0">
                  <a:pos x="253" y="811"/>
                </a:cxn>
                <a:cxn ang="0">
                  <a:pos x="253" y="897"/>
                </a:cxn>
                <a:cxn ang="0">
                  <a:pos x="226" y="1042"/>
                </a:cxn>
                <a:cxn ang="0">
                  <a:pos x="199" y="1112"/>
                </a:cxn>
                <a:cxn ang="0">
                  <a:pos x="161" y="1177"/>
                </a:cxn>
                <a:cxn ang="0">
                  <a:pos x="151" y="1188"/>
                </a:cxn>
                <a:cxn ang="0">
                  <a:pos x="140" y="1198"/>
                </a:cxn>
                <a:cxn ang="0">
                  <a:pos x="140" y="1198"/>
                </a:cxn>
                <a:cxn ang="0">
                  <a:pos x="167" y="1182"/>
                </a:cxn>
                <a:cxn ang="0">
                  <a:pos x="183" y="1155"/>
                </a:cxn>
                <a:cxn ang="0">
                  <a:pos x="199" y="1128"/>
                </a:cxn>
                <a:cxn ang="0">
                  <a:pos x="215" y="1096"/>
                </a:cxn>
                <a:cxn ang="0">
                  <a:pos x="247" y="967"/>
                </a:cxn>
                <a:cxn ang="0">
                  <a:pos x="253" y="887"/>
                </a:cxn>
                <a:cxn ang="0">
                  <a:pos x="258" y="731"/>
                </a:cxn>
                <a:cxn ang="0">
                  <a:pos x="253" y="650"/>
                </a:cxn>
                <a:cxn ang="0">
                  <a:pos x="226" y="489"/>
                </a:cxn>
                <a:cxn ang="0">
                  <a:pos x="188" y="338"/>
                </a:cxn>
                <a:cxn ang="0">
                  <a:pos x="134" y="193"/>
                </a:cxn>
                <a:cxn ang="0">
                  <a:pos x="102" y="129"/>
                </a:cxn>
                <a:cxn ang="0">
                  <a:pos x="70" y="64"/>
                </a:cxn>
                <a:cxn ang="0">
                  <a:pos x="43" y="27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1198">
                  <a:moveTo>
                    <a:pt x="0" y="0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3" y="27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75" y="75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77" y="328"/>
                  </a:lnTo>
                  <a:lnTo>
                    <a:pt x="204" y="403"/>
                  </a:lnTo>
                  <a:lnTo>
                    <a:pt x="220" y="483"/>
                  </a:lnTo>
                  <a:lnTo>
                    <a:pt x="237" y="564"/>
                  </a:lnTo>
                  <a:lnTo>
                    <a:pt x="237" y="564"/>
                  </a:lnTo>
                  <a:lnTo>
                    <a:pt x="247" y="645"/>
                  </a:lnTo>
                  <a:lnTo>
                    <a:pt x="253" y="731"/>
                  </a:lnTo>
                  <a:lnTo>
                    <a:pt x="253" y="811"/>
                  </a:lnTo>
                  <a:lnTo>
                    <a:pt x="253" y="897"/>
                  </a:lnTo>
                  <a:lnTo>
                    <a:pt x="253" y="897"/>
                  </a:lnTo>
                  <a:lnTo>
                    <a:pt x="242" y="973"/>
                  </a:lnTo>
                  <a:lnTo>
                    <a:pt x="226" y="1042"/>
                  </a:lnTo>
                  <a:lnTo>
                    <a:pt x="215" y="1080"/>
                  </a:lnTo>
                  <a:lnTo>
                    <a:pt x="199" y="1112"/>
                  </a:lnTo>
                  <a:lnTo>
                    <a:pt x="183" y="1145"/>
                  </a:lnTo>
                  <a:lnTo>
                    <a:pt x="161" y="1177"/>
                  </a:lnTo>
                  <a:lnTo>
                    <a:pt x="161" y="1177"/>
                  </a:lnTo>
                  <a:lnTo>
                    <a:pt x="151" y="118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51" y="1188"/>
                  </a:lnTo>
                  <a:lnTo>
                    <a:pt x="167" y="1182"/>
                  </a:lnTo>
                  <a:lnTo>
                    <a:pt x="167" y="1182"/>
                  </a:lnTo>
                  <a:lnTo>
                    <a:pt x="183" y="1155"/>
                  </a:lnTo>
                  <a:lnTo>
                    <a:pt x="183" y="1155"/>
                  </a:lnTo>
                  <a:lnTo>
                    <a:pt x="199" y="1128"/>
                  </a:lnTo>
                  <a:lnTo>
                    <a:pt x="215" y="1096"/>
                  </a:lnTo>
                  <a:lnTo>
                    <a:pt x="215" y="1096"/>
                  </a:lnTo>
                  <a:lnTo>
                    <a:pt x="231" y="1032"/>
                  </a:lnTo>
                  <a:lnTo>
                    <a:pt x="247" y="967"/>
                  </a:lnTo>
                  <a:lnTo>
                    <a:pt x="247" y="967"/>
                  </a:lnTo>
                  <a:lnTo>
                    <a:pt x="253" y="887"/>
                  </a:lnTo>
                  <a:lnTo>
                    <a:pt x="258" y="806"/>
                  </a:lnTo>
                  <a:lnTo>
                    <a:pt x="258" y="731"/>
                  </a:lnTo>
                  <a:lnTo>
                    <a:pt x="253" y="650"/>
                  </a:lnTo>
                  <a:lnTo>
                    <a:pt x="253" y="650"/>
                  </a:lnTo>
                  <a:lnTo>
                    <a:pt x="242" y="569"/>
                  </a:lnTo>
                  <a:lnTo>
                    <a:pt x="226" y="489"/>
                  </a:lnTo>
                  <a:lnTo>
                    <a:pt x="210" y="414"/>
                  </a:lnTo>
                  <a:lnTo>
                    <a:pt x="188" y="338"/>
                  </a:lnTo>
                  <a:lnTo>
                    <a:pt x="188" y="338"/>
                  </a:lnTo>
                  <a:lnTo>
                    <a:pt x="134" y="193"/>
                  </a:lnTo>
                  <a:lnTo>
                    <a:pt x="134" y="193"/>
                  </a:lnTo>
                  <a:lnTo>
                    <a:pt x="102" y="12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59" y="4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2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868738" y="4622798"/>
              <a:ext cx="119063" cy="60325"/>
            </a:xfrm>
            <a:custGeom>
              <a:avLst/>
              <a:gdLst/>
              <a:ahLst/>
              <a:cxnLst>
                <a:cxn ang="0">
                  <a:pos x="70" y="32"/>
                </a:cxn>
                <a:cxn ang="0">
                  <a:pos x="70" y="32"/>
                </a:cxn>
                <a:cxn ang="0">
                  <a:pos x="48" y="27"/>
                </a:cxn>
                <a:cxn ang="0">
                  <a:pos x="37" y="27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7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5" y="32"/>
                </a:cxn>
                <a:cxn ang="0">
                  <a:pos x="70" y="32"/>
                </a:cxn>
                <a:cxn ang="0">
                  <a:pos x="70" y="32"/>
                </a:cxn>
              </a:cxnLst>
              <a:rect l="0" t="0" r="r" b="b"/>
              <a:pathLst>
                <a:path w="75" h="38">
                  <a:moveTo>
                    <a:pt x="70" y="32"/>
                  </a:moveTo>
                  <a:lnTo>
                    <a:pt x="70" y="32"/>
                  </a:lnTo>
                  <a:lnTo>
                    <a:pt x="48" y="27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7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5" y="32"/>
                  </a:lnTo>
                  <a:lnTo>
                    <a:pt x="70" y="3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2930525" y="4564061"/>
              <a:ext cx="758826" cy="170656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462" y="0"/>
                </a:cxn>
                <a:cxn ang="0">
                  <a:pos x="435" y="37"/>
                </a:cxn>
                <a:cxn ang="0">
                  <a:pos x="430" y="53"/>
                </a:cxn>
                <a:cxn ang="0">
                  <a:pos x="419" y="129"/>
                </a:cxn>
                <a:cxn ang="0">
                  <a:pos x="413" y="198"/>
                </a:cxn>
                <a:cxn ang="0">
                  <a:pos x="381" y="510"/>
                </a:cxn>
                <a:cxn ang="0">
                  <a:pos x="365" y="585"/>
                </a:cxn>
                <a:cxn ang="0">
                  <a:pos x="322" y="736"/>
                </a:cxn>
                <a:cxn ang="0">
                  <a:pos x="295" y="811"/>
                </a:cxn>
                <a:cxn ang="0">
                  <a:pos x="220" y="946"/>
                </a:cxn>
                <a:cxn ang="0">
                  <a:pos x="177" y="1005"/>
                </a:cxn>
                <a:cxn ang="0">
                  <a:pos x="118" y="1048"/>
                </a:cxn>
                <a:cxn ang="0">
                  <a:pos x="91" y="1064"/>
                </a:cxn>
                <a:cxn ang="0">
                  <a:pos x="59" y="1069"/>
                </a:cxn>
                <a:cxn ang="0">
                  <a:pos x="0" y="1064"/>
                </a:cxn>
                <a:cxn ang="0">
                  <a:pos x="0" y="1064"/>
                </a:cxn>
                <a:cxn ang="0">
                  <a:pos x="0" y="1069"/>
                </a:cxn>
                <a:cxn ang="0">
                  <a:pos x="64" y="1075"/>
                </a:cxn>
                <a:cxn ang="0">
                  <a:pos x="96" y="1069"/>
                </a:cxn>
                <a:cxn ang="0">
                  <a:pos x="123" y="1053"/>
                </a:cxn>
                <a:cxn ang="0">
                  <a:pos x="177" y="1015"/>
                </a:cxn>
                <a:cxn ang="0">
                  <a:pos x="220" y="967"/>
                </a:cxn>
                <a:cxn ang="0">
                  <a:pos x="295" y="833"/>
                </a:cxn>
                <a:cxn ang="0">
                  <a:pos x="322" y="763"/>
                </a:cxn>
                <a:cxn ang="0">
                  <a:pos x="349" y="693"/>
                </a:cxn>
                <a:cxn ang="0">
                  <a:pos x="387" y="542"/>
                </a:cxn>
                <a:cxn ang="0">
                  <a:pos x="413" y="392"/>
                </a:cxn>
                <a:cxn ang="0">
                  <a:pos x="419" y="317"/>
                </a:cxn>
                <a:cxn ang="0">
                  <a:pos x="424" y="241"/>
                </a:cxn>
                <a:cxn ang="0">
                  <a:pos x="430" y="118"/>
                </a:cxn>
                <a:cxn ang="0">
                  <a:pos x="440" y="75"/>
                </a:cxn>
                <a:cxn ang="0">
                  <a:pos x="462" y="10"/>
                </a:cxn>
                <a:cxn ang="0">
                  <a:pos x="473" y="10"/>
                </a:cxn>
                <a:cxn ang="0">
                  <a:pos x="478" y="10"/>
                </a:cxn>
                <a:cxn ang="0">
                  <a:pos x="478" y="5"/>
                </a:cxn>
              </a:cxnLst>
              <a:rect l="0" t="0" r="r" b="b"/>
              <a:pathLst>
                <a:path w="478" h="1075">
                  <a:moveTo>
                    <a:pt x="478" y="5"/>
                  </a:moveTo>
                  <a:lnTo>
                    <a:pt x="478" y="5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46" y="16"/>
                  </a:lnTo>
                  <a:lnTo>
                    <a:pt x="435" y="37"/>
                  </a:lnTo>
                  <a:lnTo>
                    <a:pt x="430" y="53"/>
                  </a:lnTo>
                  <a:lnTo>
                    <a:pt x="430" y="53"/>
                  </a:lnTo>
                  <a:lnTo>
                    <a:pt x="419" y="91"/>
                  </a:lnTo>
                  <a:lnTo>
                    <a:pt x="419" y="129"/>
                  </a:lnTo>
                  <a:lnTo>
                    <a:pt x="413" y="198"/>
                  </a:lnTo>
                  <a:lnTo>
                    <a:pt x="413" y="198"/>
                  </a:lnTo>
                  <a:lnTo>
                    <a:pt x="403" y="354"/>
                  </a:lnTo>
                  <a:lnTo>
                    <a:pt x="381" y="510"/>
                  </a:lnTo>
                  <a:lnTo>
                    <a:pt x="381" y="510"/>
                  </a:lnTo>
                  <a:lnTo>
                    <a:pt x="365" y="585"/>
                  </a:lnTo>
                  <a:lnTo>
                    <a:pt x="349" y="661"/>
                  </a:lnTo>
                  <a:lnTo>
                    <a:pt x="322" y="736"/>
                  </a:lnTo>
                  <a:lnTo>
                    <a:pt x="295" y="811"/>
                  </a:lnTo>
                  <a:lnTo>
                    <a:pt x="295" y="811"/>
                  </a:lnTo>
                  <a:lnTo>
                    <a:pt x="258" y="876"/>
                  </a:lnTo>
                  <a:lnTo>
                    <a:pt x="220" y="946"/>
                  </a:lnTo>
                  <a:lnTo>
                    <a:pt x="199" y="972"/>
                  </a:lnTo>
                  <a:lnTo>
                    <a:pt x="177" y="1005"/>
                  </a:lnTo>
                  <a:lnTo>
                    <a:pt x="145" y="1026"/>
                  </a:lnTo>
                  <a:lnTo>
                    <a:pt x="118" y="1048"/>
                  </a:lnTo>
                  <a:lnTo>
                    <a:pt x="118" y="1048"/>
                  </a:lnTo>
                  <a:lnTo>
                    <a:pt x="91" y="1064"/>
                  </a:lnTo>
                  <a:lnTo>
                    <a:pt x="59" y="1069"/>
                  </a:lnTo>
                  <a:lnTo>
                    <a:pt x="59" y="1069"/>
                  </a:lnTo>
                  <a:lnTo>
                    <a:pt x="32" y="1069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32" y="1075"/>
                  </a:lnTo>
                  <a:lnTo>
                    <a:pt x="64" y="1075"/>
                  </a:lnTo>
                  <a:lnTo>
                    <a:pt x="64" y="1075"/>
                  </a:lnTo>
                  <a:lnTo>
                    <a:pt x="96" y="1069"/>
                  </a:lnTo>
                  <a:lnTo>
                    <a:pt x="123" y="1053"/>
                  </a:lnTo>
                  <a:lnTo>
                    <a:pt x="123" y="1053"/>
                  </a:lnTo>
                  <a:lnTo>
                    <a:pt x="150" y="1037"/>
                  </a:lnTo>
                  <a:lnTo>
                    <a:pt x="177" y="1015"/>
                  </a:lnTo>
                  <a:lnTo>
                    <a:pt x="220" y="967"/>
                  </a:lnTo>
                  <a:lnTo>
                    <a:pt x="220" y="967"/>
                  </a:lnTo>
                  <a:lnTo>
                    <a:pt x="258" y="903"/>
                  </a:lnTo>
                  <a:lnTo>
                    <a:pt x="295" y="833"/>
                  </a:lnTo>
                  <a:lnTo>
                    <a:pt x="295" y="833"/>
                  </a:lnTo>
                  <a:lnTo>
                    <a:pt x="322" y="763"/>
                  </a:lnTo>
                  <a:lnTo>
                    <a:pt x="349" y="693"/>
                  </a:lnTo>
                  <a:lnTo>
                    <a:pt x="349" y="693"/>
                  </a:lnTo>
                  <a:lnTo>
                    <a:pt x="370" y="618"/>
                  </a:lnTo>
                  <a:lnTo>
                    <a:pt x="387" y="542"/>
                  </a:lnTo>
                  <a:lnTo>
                    <a:pt x="403" y="467"/>
                  </a:lnTo>
                  <a:lnTo>
                    <a:pt x="413" y="392"/>
                  </a:lnTo>
                  <a:lnTo>
                    <a:pt x="413" y="392"/>
                  </a:lnTo>
                  <a:lnTo>
                    <a:pt x="419" y="317"/>
                  </a:lnTo>
                  <a:lnTo>
                    <a:pt x="424" y="241"/>
                  </a:lnTo>
                  <a:lnTo>
                    <a:pt x="424" y="241"/>
                  </a:lnTo>
                  <a:lnTo>
                    <a:pt x="430" y="161"/>
                  </a:lnTo>
                  <a:lnTo>
                    <a:pt x="430" y="118"/>
                  </a:lnTo>
                  <a:lnTo>
                    <a:pt x="440" y="75"/>
                  </a:lnTo>
                  <a:lnTo>
                    <a:pt x="440" y="75"/>
                  </a:lnTo>
                  <a:lnTo>
                    <a:pt x="451" y="32"/>
                  </a:lnTo>
                  <a:lnTo>
                    <a:pt x="462" y="10"/>
                  </a:lnTo>
                  <a:lnTo>
                    <a:pt x="467" y="5"/>
                  </a:lnTo>
                  <a:lnTo>
                    <a:pt x="473" y="10"/>
                  </a:lnTo>
                  <a:lnTo>
                    <a:pt x="473" y="10"/>
                  </a:lnTo>
                  <a:lnTo>
                    <a:pt x="478" y="10"/>
                  </a:lnTo>
                  <a:lnTo>
                    <a:pt x="478" y="5"/>
                  </a:lnTo>
                  <a:lnTo>
                    <a:pt x="478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2452688" y="6005511"/>
              <a:ext cx="503238" cy="94773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11" y="0"/>
                </a:cxn>
                <a:cxn ang="0">
                  <a:pos x="311" y="21"/>
                </a:cxn>
                <a:cxn ang="0">
                  <a:pos x="301" y="43"/>
                </a:cxn>
                <a:cxn ang="0">
                  <a:pos x="301" y="43"/>
                </a:cxn>
                <a:cxn ang="0">
                  <a:pos x="290" y="81"/>
                </a:cxn>
                <a:cxn ang="0">
                  <a:pos x="290" y="81"/>
                </a:cxn>
                <a:cxn ang="0">
                  <a:pos x="263" y="172"/>
                </a:cxn>
                <a:cxn ang="0">
                  <a:pos x="263" y="172"/>
                </a:cxn>
                <a:cxn ang="0">
                  <a:pos x="231" y="263"/>
                </a:cxn>
                <a:cxn ang="0">
                  <a:pos x="199" y="355"/>
                </a:cxn>
                <a:cxn ang="0">
                  <a:pos x="199" y="355"/>
                </a:cxn>
                <a:cxn ang="0">
                  <a:pos x="166" y="446"/>
                </a:cxn>
                <a:cxn ang="0">
                  <a:pos x="150" y="489"/>
                </a:cxn>
                <a:cxn ang="0">
                  <a:pos x="129" y="532"/>
                </a:cxn>
                <a:cxn ang="0">
                  <a:pos x="129" y="532"/>
                </a:cxn>
                <a:cxn ang="0">
                  <a:pos x="113" y="564"/>
                </a:cxn>
                <a:cxn ang="0">
                  <a:pos x="113" y="564"/>
                </a:cxn>
                <a:cxn ang="0">
                  <a:pos x="96" y="580"/>
                </a:cxn>
                <a:cxn ang="0">
                  <a:pos x="86" y="586"/>
                </a:cxn>
                <a:cxn ang="0">
                  <a:pos x="75" y="586"/>
                </a:cxn>
                <a:cxn ang="0">
                  <a:pos x="75" y="586"/>
                </a:cxn>
                <a:cxn ang="0">
                  <a:pos x="43" y="586"/>
                </a:cxn>
                <a:cxn ang="0">
                  <a:pos x="43" y="586"/>
                </a:cxn>
                <a:cxn ang="0">
                  <a:pos x="21" y="580"/>
                </a:cxn>
                <a:cxn ang="0">
                  <a:pos x="5" y="575"/>
                </a:cxn>
                <a:cxn ang="0">
                  <a:pos x="5" y="575"/>
                </a:cxn>
                <a:cxn ang="0">
                  <a:pos x="0" y="580"/>
                </a:cxn>
                <a:cxn ang="0">
                  <a:pos x="0" y="580"/>
                </a:cxn>
                <a:cxn ang="0">
                  <a:pos x="0" y="586"/>
                </a:cxn>
                <a:cxn ang="0">
                  <a:pos x="5" y="586"/>
                </a:cxn>
                <a:cxn ang="0">
                  <a:pos x="5" y="586"/>
                </a:cxn>
                <a:cxn ang="0">
                  <a:pos x="21" y="591"/>
                </a:cxn>
                <a:cxn ang="0">
                  <a:pos x="37" y="597"/>
                </a:cxn>
                <a:cxn ang="0">
                  <a:pos x="37" y="597"/>
                </a:cxn>
                <a:cxn ang="0">
                  <a:pos x="59" y="597"/>
                </a:cxn>
                <a:cxn ang="0">
                  <a:pos x="80" y="597"/>
                </a:cxn>
                <a:cxn ang="0">
                  <a:pos x="80" y="597"/>
                </a:cxn>
                <a:cxn ang="0">
                  <a:pos x="96" y="591"/>
                </a:cxn>
                <a:cxn ang="0">
                  <a:pos x="102" y="580"/>
                </a:cxn>
                <a:cxn ang="0">
                  <a:pos x="118" y="554"/>
                </a:cxn>
                <a:cxn ang="0">
                  <a:pos x="118" y="554"/>
                </a:cxn>
                <a:cxn ang="0">
                  <a:pos x="139" y="521"/>
                </a:cxn>
                <a:cxn ang="0">
                  <a:pos x="156" y="478"/>
                </a:cxn>
                <a:cxn ang="0">
                  <a:pos x="156" y="478"/>
                </a:cxn>
                <a:cxn ang="0">
                  <a:pos x="193" y="382"/>
                </a:cxn>
                <a:cxn ang="0">
                  <a:pos x="193" y="382"/>
                </a:cxn>
                <a:cxn ang="0">
                  <a:pos x="225" y="285"/>
                </a:cxn>
                <a:cxn ang="0">
                  <a:pos x="258" y="188"/>
                </a:cxn>
                <a:cxn ang="0">
                  <a:pos x="258" y="188"/>
                </a:cxn>
                <a:cxn ang="0">
                  <a:pos x="290" y="91"/>
                </a:cxn>
                <a:cxn ang="0">
                  <a:pos x="290" y="91"/>
                </a:cxn>
                <a:cxn ang="0">
                  <a:pos x="306" y="43"/>
                </a:cxn>
                <a:cxn ang="0">
                  <a:pos x="306" y="43"/>
                </a:cxn>
                <a:cxn ang="0">
                  <a:pos x="311" y="21"/>
                </a:cxn>
                <a:cxn ang="0">
                  <a:pos x="317" y="0"/>
                </a:cxn>
                <a:cxn ang="0">
                  <a:pos x="317" y="0"/>
                </a:cxn>
                <a:cxn ang="0">
                  <a:pos x="311" y="0"/>
                </a:cxn>
                <a:cxn ang="0">
                  <a:pos x="311" y="0"/>
                </a:cxn>
              </a:cxnLst>
              <a:rect l="0" t="0" r="r" b="b"/>
              <a:pathLst>
                <a:path w="317" h="597">
                  <a:moveTo>
                    <a:pt x="311" y="0"/>
                  </a:moveTo>
                  <a:lnTo>
                    <a:pt x="311" y="0"/>
                  </a:lnTo>
                  <a:lnTo>
                    <a:pt x="311" y="21"/>
                  </a:lnTo>
                  <a:lnTo>
                    <a:pt x="301" y="43"/>
                  </a:lnTo>
                  <a:lnTo>
                    <a:pt x="301" y="4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63" y="172"/>
                  </a:lnTo>
                  <a:lnTo>
                    <a:pt x="263" y="172"/>
                  </a:lnTo>
                  <a:lnTo>
                    <a:pt x="231" y="263"/>
                  </a:lnTo>
                  <a:lnTo>
                    <a:pt x="199" y="355"/>
                  </a:lnTo>
                  <a:lnTo>
                    <a:pt x="199" y="355"/>
                  </a:lnTo>
                  <a:lnTo>
                    <a:pt x="166" y="446"/>
                  </a:lnTo>
                  <a:lnTo>
                    <a:pt x="150" y="489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13" y="564"/>
                  </a:lnTo>
                  <a:lnTo>
                    <a:pt x="113" y="564"/>
                  </a:lnTo>
                  <a:lnTo>
                    <a:pt x="96" y="580"/>
                  </a:lnTo>
                  <a:lnTo>
                    <a:pt x="86" y="586"/>
                  </a:lnTo>
                  <a:lnTo>
                    <a:pt x="75" y="586"/>
                  </a:lnTo>
                  <a:lnTo>
                    <a:pt x="75" y="586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21" y="580"/>
                  </a:lnTo>
                  <a:lnTo>
                    <a:pt x="5" y="575"/>
                  </a:lnTo>
                  <a:lnTo>
                    <a:pt x="5" y="575"/>
                  </a:lnTo>
                  <a:lnTo>
                    <a:pt x="0" y="580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5" y="586"/>
                  </a:lnTo>
                  <a:lnTo>
                    <a:pt x="5" y="586"/>
                  </a:lnTo>
                  <a:lnTo>
                    <a:pt x="21" y="591"/>
                  </a:lnTo>
                  <a:lnTo>
                    <a:pt x="37" y="597"/>
                  </a:lnTo>
                  <a:lnTo>
                    <a:pt x="37" y="597"/>
                  </a:lnTo>
                  <a:lnTo>
                    <a:pt x="59" y="597"/>
                  </a:lnTo>
                  <a:lnTo>
                    <a:pt x="80" y="597"/>
                  </a:lnTo>
                  <a:lnTo>
                    <a:pt x="80" y="597"/>
                  </a:lnTo>
                  <a:lnTo>
                    <a:pt x="96" y="591"/>
                  </a:lnTo>
                  <a:lnTo>
                    <a:pt x="102" y="580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39" y="521"/>
                  </a:lnTo>
                  <a:lnTo>
                    <a:pt x="156" y="478"/>
                  </a:lnTo>
                  <a:lnTo>
                    <a:pt x="156" y="478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225" y="285"/>
                  </a:lnTo>
                  <a:lnTo>
                    <a:pt x="258" y="188"/>
                  </a:lnTo>
                  <a:lnTo>
                    <a:pt x="258" y="188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306" y="43"/>
                  </a:lnTo>
                  <a:lnTo>
                    <a:pt x="306" y="43"/>
                  </a:lnTo>
                  <a:lnTo>
                    <a:pt x="311" y="2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2460625" y="6038848"/>
              <a:ext cx="1527176" cy="1485899"/>
            </a:xfrm>
            <a:custGeom>
              <a:avLst/>
              <a:gdLst/>
              <a:ahLst/>
              <a:cxnLst>
                <a:cxn ang="0">
                  <a:pos x="957" y="0"/>
                </a:cxn>
                <a:cxn ang="0">
                  <a:pos x="962" y="167"/>
                </a:cxn>
                <a:cxn ang="0">
                  <a:pos x="957" y="248"/>
                </a:cxn>
                <a:cxn ang="0">
                  <a:pos x="951" y="323"/>
                </a:cxn>
                <a:cxn ang="0">
                  <a:pos x="919" y="484"/>
                </a:cxn>
                <a:cxn ang="0">
                  <a:pos x="914" y="522"/>
                </a:cxn>
                <a:cxn ang="0">
                  <a:pos x="881" y="592"/>
                </a:cxn>
                <a:cxn ang="0">
                  <a:pos x="860" y="619"/>
                </a:cxn>
                <a:cxn ang="0">
                  <a:pos x="801" y="662"/>
                </a:cxn>
                <a:cxn ang="0">
                  <a:pos x="731" y="683"/>
                </a:cxn>
                <a:cxn ang="0">
                  <a:pos x="656" y="699"/>
                </a:cxn>
                <a:cxn ang="0">
                  <a:pos x="575" y="710"/>
                </a:cxn>
                <a:cxn ang="0">
                  <a:pos x="414" y="737"/>
                </a:cxn>
                <a:cxn ang="0">
                  <a:pos x="263" y="774"/>
                </a:cxn>
                <a:cxn ang="0">
                  <a:pos x="199" y="785"/>
                </a:cxn>
                <a:cxn ang="0">
                  <a:pos x="129" y="801"/>
                </a:cxn>
                <a:cxn ang="0">
                  <a:pos x="65" y="817"/>
                </a:cxn>
                <a:cxn ang="0">
                  <a:pos x="38" y="828"/>
                </a:cxn>
                <a:cxn ang="0">
                  <a:pos x="5" y="834"/>
                </a:cxn>
                <a:cxn ang="0">
                  <a:pos x="0" y="839"/>
                </a:cxn>
                <a:cxn ang="0">
                  <a:pos x="0" y="860"/>
                </a:cxn>
                <a:cxn ang="0">
                  <a:pos x="5" y="903"/>
                </a:cxn>
                <a:cxn ang="0">
                  <a:pos x="16" y="925"/>
                </a:cxn>
                <a:cxn ang="0">
                  <a:pos x="32" y="936"/>
                </a:cxn>
                <a:cxn ang="0">
                  <a:pos x="65" y="925"/>
                </a:cxn>
                <a:cxn ang="0">
                  <a:pos x="81" y="914"/>
                </a:cxn>
                <a:cxn ang="0">
                  <a:pos x="81" y="909"/>
                </a:cxn>
                <a:cxn ang="0">
                  <a:pos x="70" y="909"/>
                </a:cxn>
                <a:cxn ang="0">
                  <a:pos x="59" y="914"/>
                </a:cxn>
                <a:cxn ang="0">
                  <a:pos x="43" y="920"/>
                </a:cxn>
                <a:cxn ang="0">
                  <a:pos x="27" y="914"/>
                </a:cxn>
                <a:cxn ang="0">
                  <a:pos x="22" y="903"/>
                </a:cxn>
                <a:cxn ang="0">
                  <a:pos x="11" y="844"/>
                </a:cxn>
                <a:cxn ang="0">
                  <a:pos x="5" y="850"/>
                </a:cxn>
                <a:cxn ang="0">
                  <a:pos x="32" y="844"/>
                </a:cxn>
                <a:cxn ang="0">
                  <a:pos x="65" y="834"/>
                </a:cxn>
                <a:cxn ang="0">
                  <a:pos x="102" y="817"/>
                </a:cxn>
                <a:cxn ang="0">
                  <a:pos x="140" y="812"/>
                </a:cxn>
                <a:cxn ang="0">
                  <a:pos x="290" y="780"/>
                </a:cxn>
                <a:cxn ang="0">
                  <a:pos x="371" y="758"/>
                </a:cxn>
                <a:cxn ang="0">
                  <a:pos x="446" y="737"/>
                </a:cxn>
                <a:cxn ang="0">
                  <a:pos x="607" y="710"/>
                </a:cxn>
                <a:cxn ang="0">
                  <a:pos x="742" y="683"/>
                </a:cxn>
                <a:cxn ang="0">
                  <a:pos x="806" y="662"/>
                </a:cxn>
                <a:cxn ang="0">
                  <a:pos x="860" y="624"/>
                </a:cxn>
                <a:cxn ang="0">
                  <a:pos x="881" y="597"/>
                </a:cxn>
                <a:cxn ang="0">
                  <a:pos x="914" y="533"/>
                </a:cxn>
                <a:cxn ang="0">
                  <a:pos x="935" y="430"/>
                </a:cxn>
                <a:cxn ang="0">
                  <a:pos x="946" y="366"/>
                </a:cxn>
                <a:cxn ang="0">
                  <a:pos x="962" y="183"/>
                </a:cxn>
                <a:cxn ang="0">
                  <a:pos x="962" y="92"/>
                </a:cxn>
                <a:cxn ang="0">
                  <a:pos x="957" y="0"/>
                </a:cxn>
                <a:cxn ang="0">
                  <a:pos x="957" y="0"/>
                </a:cxn>
              </a:cxnLst>
              <a:rect l="0" t="0" r="r" b="b"/>
              <a:pathLst>
                <a:path w="962" h="936">
                  <a:moveTo>
                    <a:pt x="957" y="0"/>
                  </a:moveTo>
                  <a:lnTo>
                    <a:pt x="957" y="0"/>
                  </a:lnTo>
                  <a:lnTo>
                    <a:pt x="962" y="86"/>
                  </a:lnTo>
                  <a:lnTo>
                    <a:pt x="962" y="167"/>
                  </a:lnTo>
                  <a:lnTo>
                    <a:pt x="962" y="167"/>
                  </a:lnTo>
                  <a:lnTo>
                    <a:pt x="957" y="248"/>
                  </a:lnTo>
                  <a:lnTo>
                    <a:pt x="951" y="323"/>
                  </a:lnTo>
                  <a:lnTo>
                    <a:pt x="951" y="323"/>
                  </a:lnTo>
                  <a:lnTo>
                    <a:pt x="935" y="404"/>
                  </a:lnTo>
                  <a:lnTo>
                    <a:pt x="919" y="484"/>
                  </a:lnTo>
                  <a:lnTo>
                    <a:pt x="919" y="484"/>
                  </a:lnTo>
                  <a:lnTo>
                    <a:pt x="914" y="522"/>
                  </a:lnTo>
                  <a:lnTo>
                    <a:pt x="898" y="559"/>
                  </a:lnTo>
                  <a:lnTo>
                    <a:pt x="881" y="592"/>
                  </a:lnTo>
                  <a:lnTo>
                    <a:pt x="860" y="619"/>
                  </a:lnTo>
                  <a:lnTo>
                    <a:pt x="860" y="619"/>
                  </a:lnTo>
                  <a:lnTo>
                    <a:pt x="833" y="640"/>
                  </a:lnTo>
                  <a:lnTo>
                    <a:pt x="801" y="662"/>
                  </a:lnTo>
                  <a:lnTo>
                    <a:pt x="763" y="672"/>
                  </a:lnTo>
                  <a:lnTo>
                    <a:pt x="731" y="683"/>
                  </a:lnTo>
                  <a:lnTo>
                    <a:pt x="731" y="683"/>
                  </a:lnTo>
                  <a:lnTo>
                    <a:pt x="656" y="699"/>
                  </a:lnTo>
                  <a:lnTo>
                    <a:pt x="575" y="710"/>
                  </a:lnTo>
                  <a:lnTo>
                    <a:pt x="575" y="710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339" y="753"/>
                  </a:lnTo>
                  <a:lnTo>
                    <a:pt x="263" y="774"/>
                  </a:lnTo>
                  <a:lnTo>
                    <a:pt x="263" y="774"/>
                  </a:lnTo>
                  <a:lnTo>
                    <a:pt x="199" y="785"/>
                  </a:lnTo>
                  <a:lnTo>
                    <a:pt x="129" y="801"/>
                  </a:lnTo>
                  <a:lnTo>
                    <a:pt x="129" y="801"/>
                  </a:lnTo>
                  <a:lnTo>
                    <a:pt x="97" y="807"/>
                  </a:lnTo>
                  <a:lnTo>
                    <a:pt x="65" y="817"/>
                  </a:lnTo>
                  <a:lnTo>
                    <a:pt x="65" y="817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5" y="834"/>
                  </a:lnTo>
                  <a:lnTo>
                    <a:pt x="5" y="834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60"/>
                  </a:lnTo>
                  <a:lnTo>
                    <a:pt x="0" y="882"/>
                  </a:lnTo>
                  <a:lnTo>
                    <a:pt x="5" y="903"/>
                  </a:lnTo>
                  <a:lnTo>
                    <a:pt x="16" y="925"/>
                  </a:lnTo>
                  <a:lnTo>
                    <a:pt x="16" y="925"/>
                  </a:lnTo>
                  <a:lnTo>
                    <a:pt x="22" y="930"/>
                  </a:lnTo>
                  <a:lnTo>
                    <a:pt x="32" y="936"/>
                  </a:lnTo>
                  <a:lnTo>
                    <a:pt x="48" y="936"/>
                  </a:lnTo>
                  <a:lnTo>
                    <a:pt x="65" y="925"/>
                  </a:lnTo>
                  <a:lnTo>
                    <a:pt x="81" y="914"/>
                  </a:lnTo>
                  <a:lnTo>
                    <a:pt x="81" y="914"/>
                  </a:lnTo>
                  <a:lnTo>
                    <a:pt x="81" y="909"/>
                  </a:lnTo>
                  <a:lnTo>
                    <a:pt x="81" y="909"/>
                  </a:lnTo>
                  <a:lnTo>
                    <a:pt x="75" y="903"/>
                  </a:lnTo>
                  <a:lnTo>
                    <a:pt x="70" y="909"/>
                  </a:lnTo>
                  <a:lnTo>
                    <a:pt x="70" y="909"/>
                  </a:lnTo>
                  <a:lnTo>
                    <a:pt x="59" y="914"/>
                  </a:lnTo>
                  <a:lnTo>
                    <a:pt x="43" y="920"/>
                  </a:lnTo>
                  <a:lnTo>
                    <a:pt x="43" y="920"/>
                  </a:lnTo>
                  <a:lnTo>
                    <a:pt x="38" y="920"/>
                  </a:lnTo>
                  <a:lnTo>
                    <a:pt x="27" y="914"/>
                  </a:lnTo>
                  <a:lnTo>
                    <a:pt x="22" y="903"/>
                  </a:lnTo>
                  <a:lnTo>
                    <a:pt x="22" y="903"/>
                  </a:lnTo>
                  <a:lnTo>
                    <a:pt x="11" y="871"/>
                  </a:lnTo>
                  <a:lnTo>
                    <a:pt x="11" y="844"/>
                  </a:lnTo>
                  <a:lnTo>
                    <a:pt x="11" y="844"/>
                  </a:lnTo>
                  <a:lnTo>
                    <a:pt x="5" y="850"/>
                  </a:lnTo>
                  <a:lnTo>
                    <a:pt x="5" y="850"/>
                  </a:lnTo>
                  <a:lnTo>
                    <a:pt x="32" y="844"/>
                  </a:lnTo>
                  <a:lnTo>
                    <a:pt x="32" y="844"/>
                  </a:lnTo>
                  <a:lnTo>
                    <a:pt x="65" y="834"/>
                  </a:lnTo>
                  <a:lnTo>
                    <a:pt x="65" y="834"/>
                  </a:lnTo>
                  <a:lnTo>
                    <a:pt x="102" y="817"/>
                  </a:lnTo>
                  <a:lnTo>
                    <a:pt x="140" y="812"/>
                  </a:lnTo>
                  <a:lnTo>
                    <a:pt x="140" y="812"/>
                  </a:lnTo>
                  <a:lnTo>
                    <a:pt x="215" y="796"/>
                  </a:lnTo>
                  <a:lnTo>
                    <a:pt x="290" y="780"/>
                  </a:lnTo>
                  <a:lnTo>
                    <a:pt x="290" y="780"/>
                  </a:lnTo>
                  <a:lnTo>
                    <a:pt x="371" y="758"/>
                  </a:lnTo>
                  <a:lnTo>
                    <a:pt x="446" y="737"/>
                  </a:lnTo>
                  <a:lnTo>
                    <a:pt x="446" y="737"/>
                  </a:lnTo>
                  <a:lnTo>
                    <a:pt x="607" y="710"/>
                  </a:lnTo>
                  <a:lnTo>
                    <a:pt x="607" y="710"/>
                  </a:lnTo>
                  <a:lnTo>
                    <a:pt x="672" y="699"/>
                  </a:lnTo>
                  <a:lnTo>
                    <a:pt x="742" y="683"/>
                  </a:lnTo>
                  <a:lnTo>
                    <a:pt x="774" y="672"/>
                  </a:lnTo>
                  <a:lnTo>
                    <a:pt x="806" y="662"/>
                  </a:lnTo>
                  <a:lnTo>
                    <a:pt x="833" y="645"/>
                  </a:lnTo>
                  <a:lnTo>
                    <a:pt x="860" y="624"/>
                  </a:lnTo>
                  <a:lnTo>
                    <a:pt x="860" y="624"/>
                  </a:lnTo>
                  <a:lnTo>
                    <a:pt x="881" y="597"/>
                  </a:lnTo>
                  <a:lnTo>
                    <a:pt x="898" y="565"/>
                  </a:lnTo>
                  <a:lnTo>
                    <a:pt x="914" y="533"/>
                  </a:lnTo>
                  <a:lnTo>
                    <a:pt x="924" y="500"/>
                  </a:lnTo>
                  <a:lnTo>
                    <a:pt x="935" y="430"/>
                  </a:lnTo>
                  <a:lnTo>
                    <a:pt x="946" y="366"/>
                  </a:lnTo>
                  <a:lnTo>
                    <a:pt x="946" y="366"/>
                  </a:lnTo>
                  <a:lnTo>
                    <a:pt x="957" y="275"/>
                  </a:lnTo>
                  <a:lnTo>
                    <a:pt x="962" y="183"/>
                  </a:lnTo>
                  <a:lnTo>
                    <a:pt x="962" y="183"/>
                  </a:lnTo>
                  <a:lnTo>
                    <a:pt x="962" y="92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2468564" y="6270624"/>
              <a:ext cx="896938" cy="1125537"/>
            </a:xfrm>
            <a:custGeom>
              <a:avLst/>
              <a:gdLst/>
              <a:ahLst/>
              <a:cxnLst>
                <a:cxn ang="0">
                  <a:pos x="559" y="0"/>
                </a:cxn>
                <a:cxn ang="0">
                  <a:pos x="516" y="102"/>
                </a:cxn>
                <a:cxn ang="0">
                  <a:pos x="500" y="166"/>
                </a:cxn>
                <a:cxn ang="0">
                  <a:pos x="490" y="225"/>
                </a:cxn>
                <a:cxn ang="0">
                  <a:pos x="468" y="284"/>
                </a:cxn>
                <a:cxn ang="0">
                  <a:pos x="447" y="338"/>
                </a:cxn>
                <a:cxn ang="0">
                  <a:pos x="414" y="392"/>
                </a:cxn>
                <a:cxn ang="0">
                  <a:pos x="393" y="408"/>
                </a:cxn>
                <a:cxn ang="0">
                  <a:pos x="366" y="419"/>
                </a:cxn>
                <a:cxn ang="0">
                  <a:pos x="205" y="505"/>
                </a:cxn>
                <a:cxn ang="0">
                  <a:pos x="156" y="537"/>
                </a:cxn>
                <a:cxn ang="0">
                  <a:pos x="70" y="618"/>
                </a:cxn>
                <a:cxn ang="0">
                  <a:pos x="38" y="661"/>
                </a:cxn>
                <a:cxn ang="0">
                  <a:pos x="0" y="704"/>
                </a:cxn>
                <a:cxn ang="0">
                  <a:pos x="0" y="709"/>
                </a:cxn>
                <a:cxn ang="0">
                  <a:pos x="6" y="709"/>
                </a:cxn>
                <a:cxn ang="0">
                  <a:pos x="6" y="704"/>
                </a:cxn>
                <a:cxn ang="0">
                  <a:pos x="6" y="704"/>
                </a:cxn>
                <a:cxn ang="0">
                  <a:pos x="11" y="704"/>
                </a:cxn>
                <a:cxn ang="0">
                  <a:pos x="27" y="688"/>
                </a:cxn>
                <a:cxn ang="0">
                  <a:pos x="60" y="634"/>
                </a:cxn>
                <a:cxn ang="0">
                  <a:pos x="151" y="542"/>
                </a:cxn>
                <a:cxn ang="0">
                  <a:pos x="172" y="526"/>
                </a:cxn>
                <a:cxn ang="0">
                  <a:pos x="205" y="510"/>
                </a:cxn>
                <a:cxn ang="0">
                  <a:pos x="258" y="478"/>
                </a:cxn>
                <a:cxn ang="0">
                  <a:pos x="318" y="451"/>
                </a:cxn>
                <a:cxn ang="0">
                  <a:pos x="377" y="419"/>
                </a:cxn>
                <a:cxn ang="0">
                  <a:pos x="398" y="408"/>
                </a:cxn>
                <a:cxn ang="0">
                  <a:pos x="430" y="376"/>
                </a:cxn>
                <a:cxn ang="0">
                  <a:pos x="441" y="360"/>
                </a:cxn>
                <a:cxn ang="0">
                  <a:pos x="490" y="241"/>
                </a:cxn>
                <a:cxn ang="0">
                  <a:pos x="516" y="118"/>
                </a:cxn>
                <a:cxn ang="0">
                  <a:pos x="543" y="59"/>
                </a:cxn>
                <a:cxn ang="0">
                  <a:pos x="565" y="0"/>
                </a:cxn>
                <a:cxn ang="0">
                  <a:pos x="559" y="0"/>
                </a:cxn>
                <a:cxn ang="0">
                  <a:pos x="559" y="0"/>
                </a:cxn>
              </a:cxnLst>
              <a:rect l="0" t="0" r="r" b="b"/>
              <a:pathLst>
                <a:path w="565" h="709">
                  <a:moveTo>
                    <a:pt x="559" y="0"/>
                  </a:moveTo>
                  <a:lnTo>
                    <a:pt x="559" y="0"/>
                  </a:lnTo>
                  <a:lnTo>
                    <a:pt x="516" y="102"/>
                  </a:lnTo>
                  <a:lnTo>
                    <a:pt x="516" y="102"/>
                  </a:lnTo>
                  <a:lnTo>
                    <a:pt x="511" y="134"/>
                  </a:lnTo>
                  <a:lnTo>
                    <a:pt x="500" y="166"/>
                  </a:lnTo>
                  <a:lnTo>
                    <a:pt x="490" y="225"/>
                  </a:lnTo>
                  <a:lnTo>
                    <a:pt x="490" y="225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47" y="338"/>
                  </a:lnTo>
                  <a:lnTo>
                    <a:pt x="447" y="338"/>
                  </a:lnTo>
                  <a:lnTo>
                    <a:pt x="436" y="365"/>
                  </a:lnTo>
                  <a:lnTo>
                    <a:pt x="414" y="392"/>
                  </a:lnTo>
                  <a:lnTo>
                    <a:pt x="414" y="392"/>
                  </a:lnTo>
                  <a:lnTo>
                    <a:pt x="393" y="408"/>
                  </a:lnTo>
                  <a:lnTo>
                    <a:pt x="366" y="419"/>
                  </a:lnTo>
                  <a:lnTo>
                    <a:pt x="366" y="419"/>
                  </a:lnTo>
                  <a:lnTo>
                    <a:pt x="258" y="473"/>
                  </a:lnTo>
                  <a:lnTo>
                    <a:pt x="205" y="505"/>
                  </a:lnTo>
                  <a:lnTo>
                    <a:pt x="156" y="537"/>
                  </a:lnTo>
                  <a:lnTo>
                    <a:pt x="156" y="537"/>
                  </a:lnTo>
                  <a:lnTo>
                    <a:pt x="113" y="575"/>
                  </a:lnTo>
                  <a:lnTo>
                    <a:pt x="70" y="618"/>
                  </a:lnTo>
                  <a:lnTo>
                    <a:pt x="70" y="618"/>
                  </a:lnTo>
                  <a:lnTo>
                    <a:pt x="38" y="661"/>
                  </a:lnTo>
                  <a:lnTo>
                    <a:pt x="22" y="688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6" y="709"/>
                  </a:lnTo>
                  <a:lnTo>
                    <a:pt x="6" y="709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11" y="704"/>
                  </a:lnTo>
                  <a:lnTo>
                    <a:pt x="11" y="704"/>
                  </a:lnTo>
                  <a:lnTo>
                    <a:pt x="27" y="688"/>
                  </a:lnTo>
                  <a:lnTo>
                    <a:pt x="27" y="688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103" y="591"/>
                  </a:lnTo>
                  <a:lnTo>
                    <a:pt x="151" y="542"/>
                  </a:lnTo>
                  <a:lnTo>
                    <a:pt x="151" y="542"/>
                  </a:lnTo>
                  <a:lnTo>
                    <a:pt x="172" y="526"/>
                  </a:lnTo>
                  <a:lnTo>
                    <a:pt x="205" y="510"/>
                  </a:lnTo>
                  <a:lnTo>
                    <a:pt x="205" y="510"/>
                  </a:lnTo>
                  <a:lnTo>
                    <a:pt x="258" y="478"/>
                  </a:lnTo>
                  <a:lnTo>
                    <a:pt x="258" y="478"/>
                  </a:lnTo>
                  <a:lnTo>
                    <a:pt x="318" y="451"/>
                  </a:lnTo>
                  <a:lnTo>
                    <a:pt x="318" y="451"/>
                  </a:lnTo>
                  <a:lnTo>
                    <a:pt x="344" y="435"/>
                  </a:lnTo>
                  <a:lnTo>
                    <a:pt x="377" y="419"/>
                  </a:lnTo>
                  <a:lnTo>
                    <a:pt x="377" y="419"/>
                  </a:lnTo>
                  <a:lnTo>
                    <a:pt x="398" y="408"/>
                  </a:lnTo>
                  <a:lnTo>
                    <a:pt x="414" y="397"/>
                  </a:lnTo>
                  <a:lnTo>
                    <a:pt x="430" y="376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90" y="241"/>
                  </a:lnTo>
                  <a:lnTo>
                    <a:pt x="490" y="241"/>
                  </a:lnTo>
                  <a:lnTo>
                    <a:pt x="506" y="177"/>
                  </a:lnTo>
                  <a:lnTo>
                    <a:pt x="516" y="118"/>
                  </a:lnTo>
                  <a:lnTo>
                    <a:pt x="516" y="118"/>
                  </a:lnTo>
                  <a:lnTo>
                    <a:pt x="543" y="59"/>
                  </a:lnTo>
                  <a:lnTo>
                    <a:pt x="554" y="3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1965325" y="7370760"/>
              <a:ext cx="639763" cy="485775"/>
            </a:xfrm>
            <a:custGeom>
              <a:avLst/>
              <a:gdLst/>
              <a:ahLst/>
              <a:cxnLst>
                <a:cxn ang="0">
                  <a:pos x="382" y="86"/>
                </a:cxn>
                <a:cxn ang="0">
                  <a:pos x="403" y="70"/>
                </a:cxn>
                <a:cxn ang="0">
                  <a:pos x="398" y="64"/>
                </a:cxn>
                <a:cxn ang="0">
                  <a:pos x="393" y="97"/>
                </a:cxn>
                <a:cxn ang="0">
                  <a:pos x="387" y="124"/>
                </a:cxn>
                <a:cxn ang="0">
                  <a:pos x="366" y="188"/>
                </a:cxn>
                <a:cxn ang="0">
                  <a:pos x="328" y="274"/>
                </a:cxn>
                <a:cxn ang="0">
                  <a:pos x="301" y="296"/>
                </a:cxn>
                <a:cxn ang="0">
                  <a:pos x="274" y="296"/>
                </a:cxn>
                <a:cxn ang="0">
                  <a:pos x="253" y="279"/>
                </a:cxn>
                <a:cxn ang="0">
                  <a:pos x="226" y="220"/>
                </a:cxn>
                <a:cxn ang="0">
                  <a:pos x="199" y="172"/>
                </a:cxn>
                <a:cxn ang="0">
                  <a:pos x="167" y="118"/>
                </a:cxn>
                <a:cxn ang="0">
                  <a:pos x="97" y="32"/>
                </a:cxn>
                <a:cxn ang="0">
                  <a:pos x="81" y="21"/>
                </a:cxn>
                <a:cxn ang="0">
                  <a:pos x="38" y="0"/>
                </a:cxn>
                <a:cxn ang="0">
                  <a:pos x="16" y="5"/>
                </a:cxn>
                <a:cxn ang="0">
                  <a:pos x="6" y="21"/>
                </a:cxn>
                <a:cxn ang="0">
                  <a:pos x="6" y="75"/>
                </a:cxn>
                <a:cxn ang="0">
                  <a:pos x="6" y="97"/>
                </a:cxn>
                <a:cxn ang="0">
                  <a:pos x="27" y="124"/>
                </a:cxn>
                <a:cxn ang="0">
                  <a:pos x="43" y="129"/>
                </a:cxn>
                <a:cxn ang="0">
                  <a:pos x="43" y="129"/>
                </a:cxn>
                <a:cxn ang="0">
                  <a:pos x="27" y="113"/>
                </a:cxn>
                <a:cxn ang="0">
                  <a:pos x="11" y="75"/>
                </a:cxn>
                <a:cxn ang="0">
                  <a:pos x="11" y="54"/>
                </a:cxn>
                <a:cxn ang="0">
                  <a:pos x="16" y="21"/>
                </a:cxn>
                <a:cxn ang="0">
                  <a:pos x="43" y="11"/>
                </a:cxn>
                <a:cxn ang="0">
                  <a:pos x="59" y="16"/>
                </a:cxn>
                <a:cxn ang="0">
                  <a:pos x="92" y="43"/>
                </a:cxn>
                <a:cxn ang="0">
                  <a:pos x="135" y="86"/>
                </a:cxn>
                <a:cxn ang="0">
                  <a:pos x="199" y="188"/>
                </a:cxn>
                <a:cxn ang="0">
                  <a:pos x="226" y="242"/>
                </a:cxn>
                <a:cxn ang="0">
                  <a:pos x="258" y="296"/>
                </a:cxn>
                <a:cxn ang="0">
                  <a:pos x="274" y="306"/>
                </a:cxn>
                <a:cxn ang="0">
                  <a:pos x="312" y="301"/>
                </a:cxn>
                <a:cxn ang="0">
                  <a:pos x="339" y="274"/>
                </a:cxn>
                <a:cxn ang="0">
                  <a:pos x="350" y="253"/>
                </a:cxn>
                <a:cxn ang="0">
                  <a:pos x="360" y="231"/>
                </a:cxn>
                <a:cxn ang="0">
                  <a:pos x="382" y="172"/>
                </a:cxn>
                <a:cxn ang="0">
                  <a:pos x="398" y="118"/>
                </a:cxn>
                <a:cxn ang="0">
                  <a:pos x="403" y="64"/>
                </a:cxn>
                <a:cxn ang="0">
                  <a:pos x="403" y="64"/>
                </a:cxn>
                <a:cxn ang="0">
                  <a:pos x="398" y="64"/>
                </a:cxn>
                <a:cxn ang="0">
                  <a:pos x="382" y="81"/>
                </a:cxn>
                <a:cxn ang="0">
                  <a:pos x="382" y="86"/>
                </a:cxn>
              </a:cxnLst>
              <a:rect l="0" t="0" r="r" b="b"/>
              <a:pathLst>
                <a:path w="403" h="306">
                  <a:moveTo>
                    <a:pt x="382" y="86"/>
                  </a:moveTo>
                  <a:lnTo>
                    <a:pt x="382" y="86"/>
                  </a:lnTo>
                  <a:lnTo>
                    <a:pt x="393" y="75"/>
                  </a:lnTo>
                  <a:lnTo>
                    <a:pt x="403" y="70"/>
                  </a:lnTo>
                  <a:lnTo>
                    <a:pt x="403" y="70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97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66" y="188"/>
                  </a:lnTo>
                  <a:lnTo>
                    <a:pt x="366" y="188"/>
                  </a:lnTo>
                  <a:lnTo>
                    <a:pt x="344" y="247"/>
                  </a:lnTo>
                  <a:lnTo>
                    <a:pt x="328" y="274"/>
                  </a:lnTo>
                  <a:lnTo>
                    <a:pt x="301" y="296"/>
                  </a:lnTo>
                  <a:lnTo>
                    <a:pt x="301" y="296"/>
                  </a:lnTo>
                  <a:lnTo>
                    <a:pt x="291" y="301"/>
                  </a:lnTo>
                  <a:lnTo>
                    <a:pt x="274" y="296"/>
                  </a:lnTo>
                  <a:lnTo>
                    <a:pt x="264" y="290"/>
                  </a:lnTo>
                  <a:lnTo>
                    <a:pt x="253" y="279"/>
                  </a:lnTo>
                  <a:lnTo>
                    <a:pt x="237" y="247"/>
                  </a:lnTo>
                  <a:lnTo>
                    <a:pt x="226" y="220"/>
                  </a:lnTo>
                  <a:lnTo>
                    <a:pt x="226" y="220"/>
                  </a:lnTo>
                  <a:lnTo>
                    <a:pt x="199" y="172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35" y="75"/>
                  </a:lnTo>
                  <a:lnTo>
                    <a:pt x="97" y="32"/>
                  </a:lnTo>
                  <a:lnTo>
                    <a:pt x="97" y="32"/>
                  </a:lnTo>
                  <a:lnTo>
                    <a:pt x="81" y="21"/>
                  </a:lnTo>
                  <a:lnTo>
                    <a:pt x="59" y="5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6" y="21"/>
                  </a:lnTo>
                  <a:lnTo>
                    <a:pt x="0" y="3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97"/>
                  </a:lnTo>
                  <a:lnTo>
                    <a:pt x="16" y="113"/>
                  </a:lnTo>
                  <a:lnTo>
                    <a:pt x="27" y="124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9" y="129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27" y="113"/>
                  </a:lnTo>
                  <a:lnTo>
                    <a:pt x="16" y="97"/>
                  </a:lnTo>
                  <a:lnTo>
                    <a:pt x="11" y="7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38"/>
                  </a:lnTo>
                  <a:lnTo>
                    <a:pt x="16" y="21"/>
                  </a:lnTo>
                  <a:lnTo>
                    <a:pt x="27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59" y="16"/>
                  </a:lnTo>
                  <a:lnTo>
                    <a:pt x="70" y="21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135" y="86"/>
                  </a:lnTo>
                  <a:lnTo>
                    <a:pt x="167" y="134"/>
                  </a:lnTo>
                  <a:lnTo>
                    <a:pt x="199" y="188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42" y="279"/>
                  </a:lnTo>
                  <a:lnTo>
                    <a:pt x="258" y="29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96" y="306"/>
                  </a:lnTo>
                  <a:lnTo>
                    <a:pt x="312" y="301"/>
                  </a:lnTo>
                  <a:lnTo>
                    <a:pt x="328" y="290"/>
                  </a:lnTo>
                  <a:lnTo>
                    <a:pt x="339" y="274"/>
                  </a:lnTo>
                  <a:lnTo>
                    <a:pt x="339" y="274"/>
                  </a:lnTo>
                  <a:lnTo>
                    <a:pt x="350" y="253"/>
                  </a:lnTo>
                  <a:lnTo>
                    <a:pt x="360" y="231"/>
                  </a:lnTo>
                  <a:lnTo>
                    <a:pt x="360" y="231"/>
                  </a:lnTo>
                  <a:lnTo>
                    <a:pt x="382" y="172"/>
                  </a:lnTo>
                  <a:lnTo>
                    <a:pt x="382" y="172"/>
                  </a:lnTo>
                  <a:lnTo>
                    <a:pt x="398" y="118"/>
                  </a:lnTo>
                  <a:lnTo>
                    <a:pt x="398" y="118"/>
                  </a:lnTo>
                  <a:lnTo>
                    <a:pt x="403" y="91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75"/>
                  </a:lnTo>
                  <a:lnTo>
                    <a:pt x="382" y="81"/>
                  </a:lnTo>
                  <a:lnTo>
                    <a:pt x="382" y="81"/>
                  </a:lnTo>
                  <a:lnTo>
                    <a:pt x="382" y="86"/>
                  </a:lnTo>
                  <a:lnTo>
                    <a:pt x="382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2579688" y="7267573"/>
              <a:ext cx="120650" cy="23971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51"/>
                </a:cxn>
                <a:cxn ang="0">
                  <a:pos x="22" y="119"/>
                </a:cxn>
                <a:cxn ang="0">
                  <a:pos x="33" y="86"/>
                </a:cxn>
                <a:cxn ang="0">
                  <a:pos x="33" y="86"/>
                </a:cxn>
                <a:cxn ang="0">
                  <a:pos x="54" y="43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4" y="33"/>
                </a:cxn>
                <a:cxn ang="0">
                  <a:pos x="38" y="65"/>
                </a:cxn>
                <a:cxn ang="0">
                  <a:pos x="38" y="65"/>
                </a:cxn>
                <a:cxn ang="0">
                  <a:pos x="22" y="108"/>
                </a:cxn>
                <a:cxn ang="0">
                  <a:pos x="11" y="129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76" h="151">
                  <a:moveTo>
                    <a:pt x="0" y="151"/>
                  </a:moveTo>
                  <a:lnTo>
                    <a:pt x="0" y="151"/>
                  </a:lnTo>
                  <a:lnTo>
                    <a:pt x="22" y="11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54" y="43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4" y="3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22" y="108"/>
                  </a:lnTo>
                  <a:lnTo>
                    <a:pt x="11" y="12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1974849" y="7148511"/>
              <a:ext cx="698501" cy="255588"/>
            </a:xfrm>
            <a:custGeom>
              <a:avLst/>
              <a:gdLst/>
              <a:ahLst/>
              <a:cxnLst>
                <a:cxn ang="0">
                  <a:pos x="10" y="161"/>
                </a:cxn>
                <a:cxn ang="0">
                  <a:pos x="1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86" y="92"/>
                </a:cxn>
                <a:cxn ang="0">
                  <a:pos x="86" y="92"/>
                </a:cxn>
                <a:cxn ang="0">
                  <a:pos x="145" y="65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263" y="11"/>
                </a:cxn>
                <a:cxn ang="0">
                  <a:pos x="263" y="11"/>
                </a:cxn>
                <a:cxn ang="0">
                  <a:pos x="295" y="6"/>
                </a:cxn>
                <a:cxn ang="0">
                  <a:pos x="328" y="6"/>
                </a:cxn>
                <a:cxn ang="0">
                  <a:pos x="328" y="6"/>
                </a:cxn>
                <a:cxn ang="0">
                  <a:pos x="360" y="6"/>
                </a:cxn>
                <a:cxn ang="0">
                  <a:pos x="360" y="6"/>
                </a:cxn>
                <a:cxn ang="0">
                  <a:pos x="371" y="6"/>
                </a:cxn>
                <a:cxn ang="0">
                  <a:pos x="387" y="11"/>
                </a:cxn>
                <a:cxn ang="0">
                  <a:pos x="387" y="11"/>
                </a:cxn>
                <a:cxn ang="0">
                  <a:pos x="414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08" y="11"/>
                </a:cxn>
                <a:cxn ang="0">
                  <a:pos x="376" y="6"/>
                </a:cxn>
                <a:cxn ang="0">
                  <a:pos x="376" y="6"/>
                </a:cxn>
                <a:cxn ang="0">
                  <a:pos x="354" y="0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274" y="6"/>
                </a:cxn>
                <a:cxn ang="0">
                  <a:pos x="274" y="6"/>
                </a:cxn>
                <a:cxn ang="0">
                  <a:pos x="247" y="16"/>
                </a:cxn>
                <a:cxn ang="0">
                  <a:pos x="215" y="27"/>
                </a:cxn>
                <a:cxn ang="0">
                  <a:pos x="215" y="27"/>
                </a:cxn>
                <a:cxn ang="0">
                  <a:pos x="156" y="54"/>
                </a:cxn>
                <a:cxn ang="0">
                  <a:pos x="102" y="81"/>
                </a:cxn>
                <a:cxn ang="0">
                  <a:pos x="48" y="118"/>
                </a:cxn>
                <a:cxn ang="0">
                  <a:pos x="21" y="140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</a:cxnLst>
              <a:rect l="0" t="0" r="r" b="b"/>
              <a:pathLst>
                <a:path w="440" h="161">
                  <a:moveTo>
                    <a:pt x="10" y="161"/>
                  </a:moveTo>
                  <a:lnTo>
                    <a:pt x="1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45" y="65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95" y="6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71" y="6"/>
                  </a:lnTo>
                  <a:lnTo>
                    <a:pt x="387" y="11"/>
                  </a:lnTo>
                  <a:lnTo>
                    <a:pt x="387" y="11"/>
                  </a:lnTo>
                  <a:lnTo>
                    <a:pt x="414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08" y="11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54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47" y="16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156" y="54"/>
                  </a:lnTo>
                  <a:lnTo>
                    <a:pt x="102" y="81"/>
                  </a:lnTo>
                  <a:lnTo>
                    <a:pt x="48" y="118"/>
                  </a:lnTo>
                  <a:lnTo>
                    <a:pt x="21" y="140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1770063" y="6789736"/>
              <a:ext cx="725489" cy="368300"/>
            </a:xfrm>
            <a:custGeom>
              <a:avLst/>
              <a:gdLst/>
              <a:ahLst/>
              <a:cxnLst>
                <a:cxn ang="0">
                  <a:pos x="457" y="92"/>
                </a:cxn>
                <a:cxn ang="0">
                  <a:pos x="457" y="92"/>
                </a:cxn>
                <a:cxn ang="0">
                  <a:pos x="440" y="70"/>
                </a:cxn>
                <a:cxn ang="0">
                  <a:pos x="419" y="43"/>
                </a:cxn>
                <a:cxn ang="0">
                  <a:pos x="392" y="27"/>
                </a:cxn>
                <a:cxn ang="0">
                  <a:pos x="365" y="11"/>
                </a:cxn>
                <a:cxn ang="0">
                  <a:pos x="365" y="11"/>
                </a:cxn>
                <a:cxn ang="0">
                  <a:pos x="333" y="6"/>
                </a:cxn>
                <a:cxn ang="0">
                  <a:pos x="301" y="0"/>
                </a:cxn>
                <a:cxn ang="0">
                  <a:pos x="268" y="6"/>
                </a:cxn>
                <a:cxn ang="0">
                  <a:pos x="236" y="17"/>
                </a:cxn>
                <a:cxn ang="0">
                  <a:pos x="236" y="17"/>
                </a:cxn>
                <a:cxn ang="0">
                  <a:pos x="220" y="27"/>
                </a:cxn>
                <a:cxn ang="0">
                  <a:pos x="209" y="38"/>
                </a:cxn>
                <a:cxn ang="0">
                  <a:pos x="209" y="38"/>
                </a:cxn>
                <a:cxn ang="0">
                  <a:pos x="177" y="65"/>
                </a:cxn>
                <a:cxn ang="0">
                  <a:pos x="177" y="65"/>
                </a:cxn>
                <a:cxn ang="0">
                  <a:pos x="113" y="108"/>
                </a:cxn>
                <a:cxn ang="0">
                  <a:pos x="113" y="108"/>
                </a:cxn>
                <a:cxn ang="0">
                  <a:pos x="53" y="156"/>
                </a:cxn>
                <a:cxn ang="0">
                  <a:pos x="53" y="156"/>
                </a:cxn>
                <a:cxn ang="0">
                  <a:pos x="27" y="189"/>
                </a:cxn>
                <a:cxn ang="0">
                  <a:pos x="5" y="221"/>
                </a:cxn>
                <a:cxn ang="0">
                  <a:pos x="5" y="221"/>
                </a:cxn>
                <a:cxn ang="0">
                  <a:pos x="0" y="226"/>
                </a:cxn>
                <a:cxn ang="0">
                  <a:pos x="5" y="226"/>
                </a:cxn>
                <a:cxn ang="0">
                  <a:pos x="5" y="232"/>
                </a:cxn>
                <a:cxn ang="0">
                  <a:pos x="10" y="226"/>
                </a:cxn>
                <a:cxn ang="0">
                  <a:pos x="10" y="226"/>
                </a:cxn>
                <a:cxn ang="0">
                  <a:pos x="48" y="178"/>
                </a:cxn>
                <a:cxn ang="0">
                  <a:pos x="48" y="178"/>
                </a:cxn>
                <a:cxn ang="0">
                  <a:pos x="75" y="156"/>
                </a:cxn>
                <a:cxn ang="0">
                  <a:pos x="102" y="135"/>
                </a:cxn>
                <a:cxn ang="0">
                  <a:pos x="102" y="135"/>
                </a:cxn>
                <a:cxn ang="0">
                  <a:pos x="150" y="92"/>
                </a:cxn>
                <a:cxn ang="0">
                  <a:pos x="204" y="49"/>
                </a:cxn>
                <a:cxn ang="0">
                  <a:pos x="204" y="49"/>
                </a:cxn>
                <a:cxn ang="0">
                  <a:pos x="231" y="33"/>
                </a:cxn>
                <a:cxn ang="0">
                  <a:pos x="231" y="33"/>
                </a:cxn>
                <a:cxn ang="0">
                  <a:pos x="247" y="22"/>
                </a:cxn>
                <a:cxn ang="0">
                  <a:pos x="268" y="17"/>
                </a:cxn>
                <a:cxn ang="0">
                  <a:pos x="268" y="17"/>
                </a:cxn>
                <a:cxn ang="0">
                  <a:pos x="311" y="6"/>
                </a:cxn>
                <a:cxn ang="0">
                  <a:pos x="354" y="11"/>
                </a:cxn>
                <a:cxn ang="0">
                  <a:pos x="354" y="11"/>
                </a:cxn>
                <a:cxn ang="0">
                  <a:pos x="381" y="22"/>
                </a:cxn>
                <a:cxn ang="0">
                  <a:pos x="414" y="43"/>
                </a:cxn>
                <a:cxn ang="0">
                  <a:pos x="435" y="65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</a:cxnLst>
              <a:rect l="0" t="0" r="r" b="b"/>
              <a:pathLst>
                <a:path w="457" h="232">
                  <a:moveTo>
                    <a:pt x="457" y="92"/>
                  </a:moveTo>
                  <a:lnTo>
                    <a:pt x="457" y="92"/>
                  </a:lnTo>
                  <a:lnTo>
                    <a:pt x="440" y="70"/>
                  </a:lnTo>
                  <a:lnTo>
                    <a:pt x="419" y="43"/>
                  </a:lnTo>
                  <a:lnTo>
                    <a:pt x="392" y="27"/>
                  </a:lnTo>
                  <a:lnTo>
                    <a:pt x="365" y="11"/>
                  </a:lnTo>
                  <a:lnTo>
                    <a:pt x="365" y="11"/>
                  </a:lnTo>
                  <a:lnTo>
                    <a:pt x="333" y="6"/>
                  </a:lnTo>
                  <a:lnTo>
                    <a:pt x="301" y="0"/>
                  </a:lnTo>
                  <a:lnTo>
                    <a:pt x="268" y="6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20" y="2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27" y="189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0" y="226"/>
                  </a:lnTo>
                  <a:lnTo>
                    <a:pt x="5" y="226"/>
                  </a:lnTo>
                  <a:lnTo>
                    <a:pt x="5" y="232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75" y="156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50" y="92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47" y="22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311" y="6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81" y="22"/>
                  </a:lnTo>
                  <a:lnTo>
                    <a:pt x="414" y="43"/>
                  </a:lnTo>
                  <a:lnTo>
                    <a:pt x="435" y="65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2144713" y="6491287"/>
              <a:ext cx="639763" cy="461963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403" y="27"/>
                </a:cxn>
                <a:cxn ang="0">
                  <a:pos x="398" y="22"/>
                </a:cxn>
                <a:cxn ang="0">
                  <a:pos x="371" y="43"/>
                </a:cxn>
                <a:cxn ang="0">
                  <a:pos x="339" y="54"/>
                </a:cxn>
                <a:cxn ang="0">
                  <a:pos x="323" y="54"/>
                </a:cxn>
                <a:cxn ang="0">
                  <a:pos x="269" y="38"/>
                </a:cxn>
                <a:cxn ang="0">
                  <a:pos x="215" y="16"/>
                </a:cxn>
                <a:cxn ang="0">
                  <a:pos x="156" y="6"/>
                </a:cxn>
                <a:cxn ang="0">
                  <a:pos x="108" y="6"/>
                </a:cxn>
                <a:cxn ang="0">
                  <a:pos x="65" y="22"/>
                </a:cxn>
                <a:cxn ang="0">
                  <a:pos x="38" y="43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3" y="76"/>
                </a:cxn>
                <a:cxn ang="0">
                  <a:pos x="75" y="97"/>
                </a:cxn>
                <a:cxn ang="0">
                  <a:pos x="129" y="162"/>
                </a:cxn>
                <a:cxn ang="0">
                  <a:pos x="140" y="188"/>
                </a:cxn>
                <a:cxn ang="0">
                  <a:pos x="140" y="210"/>
                </a:cxn>
                <a:cxn ang="0">
                  <a:pos x="118" y="253"/>
                </a:cxn>
                <a:cxn ang="0">
                  <a:pos x="102" y="274"/>
                </a:cxn>
                <a:cxn ang="0">
                  <a:pos x="97" y="280"/>
                </a:cxn>
                <a:cxn ang="0">
                  <a:pos x="81" y="274"/>
                </a:cxn>
                <a:cxn ang="0">
                  <a:pos x="75" y="264"/>
                </a:cxn>
                <a:cxn ang="0">
                  <a:pos x="75" y="264"/>
                </a:cxn>
                <a:cxn ang="0">
                  <a:pos x="70" y="264"/>
                </a:cxn>
                <a:cxn ang="0">
                  <a:pos x="81" y="285"/>
                </a:cxn>
                <a:cxn ang="0">
                  <a:pos x="86" y="291"/>
                </a:cxn>
                <a:cxn ang="0">
                  <a:pos x="108" y="280"/>
                </a:cxn>
                <a:cxn ang="0">
                  <a:pos x="118" y="264"/>
                </a:cxn>
                <a:cxn ang="0">
                  <a:pos x="129" y="248"/>
                </a:cxn>
                <a:cxn ang="0">
                  <a:pos x="145" y="205"/>
                </a:cxn>
                <a:cxn ang="0">
                  <a:pos x="140" y="178"/>
                </a:cxn>
                <a:cxn ang="0">
                  <a:pos x="135" y="162"/>
                </a:cxn>
                <a:cxn ang="0">
                  <a:pos x="97" y="113"/>
                </a:cxn>
                <a:cxn ang="0">
                  <a:pos x="65" y="81"/>
                </a:cxn>
                <a:cxn ang="0">
                  <a:pos x="22" y="59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22" y="54"/>
                </a:cxn>
                <a:cxn ang="0">
                  <a:pos x="70" y="22"/>
                </a:cxn>
                <a:cxn ang="0">
                  <a:pos x="102" y="11"/>
                </a:cxn>
                <a:cxn ang="0">
                  <a:pos x="167" y="11"/>
                </a:cxn>
                <a:cxn ang="0">
                  <a:pos x="199" y="16"/>
                </a:cxn>
                <a:cxn ang="0">
                  <a:pos x="258" y="38"/>
                </a:cxn>
                <a:cxn ang="0">
                  <a:pos x="317" y="59"/>
                </a:cxn>
                <a:cxn ang="0">
                  <a:pos x="339" y="59"/>
                </a:cxn>
                <a:cxn ang="0">
                  <a:pos x="382" y="43"/>
                </a:cxn>
                <a:cxn ang="0">
                  <a:pos x="403" y="27"/>
                </a:cxn>
                <a:cxn ang="0">
                  <a:pos x="398" y="27"/>
                </a:cxn>
                <a:cxn ang="0">
                  <a:pos x="393" y="33"/>
                </a:cxn>
                <a:cxn ang="0">
                  <a:pos x="393" y="38"/>
                </a:cxn>
                <a:cxn ang="0">
                  <a:pos x="403" y="38"/>
                </a:cxn>
              </a:cxnLst>
              <a:rect l="0" t="0" r="r" b="b"/>
              <a:pathLst>
                <a:path w="403" h="291">
                  <a:moveTo>
                    <a:pt x="403" y="38"/>
                  </a:moveTo>
                  <a:lnTo>
                    <a:pt x="403" y="38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2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71" y="43"/>
                  </a:lnTo>
                  <a:lnTo>
                    <a:pt x="360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23" y="54"/>
                  </a:lnTo>
                  <a:lnTo>
                    <a:pt x="307" y="54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15" y="1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29" y="0"/>
                  </a:lnTo>
                  <a:lnTo>
                    <a:pt x="108" y="6"/>
                  </a:lnTo>
                  <a:lnTo>
                    <a:pt x="86" y="1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38" y="43"/>
                  </a:lnTo>
                  <a:lnTo>
                    <a:pt x="27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2" y="70"/>
                  </a:lnTo>
                  <a:lnTo>
                    <a:pt x="43" y="76"/>
                  </a:lnTo>
                  <a:lnTo>
                    <a:pt x="59" y="86"/>
                  </a:lnTo>
                  <a:lnTo>
                    <a:pt x="75" y="97"/>
                  </a:lnTo>
                  <a:lnTo>
                    <a:pt x="102" y="129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40" y="188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29" y="231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97" y="280"/>
                  </a:lnTo>
                  <a:lnTo>
                    <a:pt x="92" y="280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0" y="264"/>
                  </a:lnTo>
                  <a:lnTo>
                    <a:pt x="70" y="264"/>
                  </a:lnTo>
                  <a:lnTo>
                    <a:pt x="75" y="280"/>
                  </a:lnTo>
                  <a:lnTo>
                    <a:pt x="81" y="285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102" y="291"/>
                  </a:lnTo>
                  <a:lnTo>
                    <a:pt x="108" y="280"/>
                  </a:lnTo>
                  <a:lnTo>
                    <a:pt x="108" y="280"/>
                  </a:lnTo>
                  <a:lnTo>
                    <a:pt x="118" y="264"/>
                  </a:lnTo>
                  <a:lnTo>
                    <a:pt x="129" y="248"/>
                  </a:lnTo>
                  <a:lnTo>
                    <a:pt x="129" y="248"/>
                  </a:lnTo>
                  <a:lnTo>
                    <a:pt x="140" y="226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0" y="178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81" y="97"/>
                  </a:lnTo>
                  <a:lnTo>
                    <a:pt x="65" y="81"/>
                  </a:lnTo>
                  <a:lnTo>
                    <a:pt x="43" y="7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1" y="59"/>
                  </a:lnTo>
                  <a:lnTo>
                    <a:pt x="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102" y="11"/>
                  </a:lnTo>
                  <a:lnTo>
                    <a:pt x="135" y="6"/>
                  </a:lnTo>
                  <a:lnTo>
                    <a:pt x="167" y="11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85" y="54"/>
                  </a:lnTo>
                  <a:lnTo>
                    <a:pt x="317" y="59"/>
                  </a:lnTo>
                  <a:lnTo>
                    <a:pt x="317" y="59"/>
                  </a:lnTo>
                  <a:lnTo>
                    <a:pt x="339" y="59"/>
                  </a:lnTo>
                  <a:lnTo>
                    <a:pt x="360" y="54"/>
                  </a:lnTo>
                  <a:lnTo>
                    <a:pt x="382" y="43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398" y="27"/>
                  </a:lnTo>
                  <a:lnTo>
                    <a:pt x="398" y="27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3" y="38"/>
                  </a:lnTo>
                  <a:lnTo>
                    <a:pt x="393" y="38"/>
                  </a:lnTo>
                  <a:lnTo>
                    <a:pt x="398" y="43"/>
                  </a:lnTo>
                  <a:lnTo>
                    <a:pt x="403" y="38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1778000" y="7131047"/>
              <a:ext cx="384176" cy="290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91" y="33"/>
                </a:cxn>
                <a:cxn ang="0">
                  <a:pos x="91" y="33"/>
                </a:cxn>
                <a:cxn ang="0">
                  <a:pos x="124" y="17"/>
                </a:cxn>
                <a:cxn ang="0">
                  <a:pos x="124" y="17"/>
                </a:cxn>
                <a:cxn ang="0">
                  <a:pos x="145" y="6"/>
                </a:cxn>
                <a:cxn ang="0">
                  <a:pos x="161" y="6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83" y="22"/>
                </a:cxn>
                <a:cxn ang="0">
                  <a:pos x="188" y="33"/>
                </a:cxn>
                <a:cxn ang="0">
                  <a:pos x="194" y="49"/>
                </a:cxn>
                <a:cxn ang="0">
                  <a:pos x="194" y="65"/>
                </a:cxn>
                <a:cxn ang="0">
                  <a:pos x="194" y="65"/>
                </a:cxn>
                <a:cxn ang="0">
                  <a:pos x="194" y="86"/>
                </a:cxn>
                <a:cxn ang="0">
                  <a:pos x="188" y="108"/>
                </a:cxn>
                <a:cxn ang="0">
                  <a:pos x="188" y="108"/>
                </a:cxn>
                <a:cxn ang="0">
                  <a:pos x="188" y="135"/>
                </a:cxn>
                <a:cxn ang="0">
                  <a:pos x="199" y="156"/>
                </a:cxn>
                <a:cxn ang="0">
                  <a:pos x="220" y="172"/>
                </a:cxn>
                <a:cxn ang="0">
                  <a:pos x="237" y="183"/>
                </a:cxn>
                <a:cxn ang="0">
                  <a:pos x="237" y="183"/>
                </a:cxn>
                <a:cxn ang="0">
                  <a:pos x="242" y="183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26" y="172"/>
                </a:cxn>
                <a:cxn ang="0">
                  <a:pos x="210" y="162"/>
                </a:cxn>
                <a:cxn ang="0">
                  <a:pos x="204" y="146"/>
                </a:cxn>
                <a:cxn ang="0">
                  <a:pos x="194" y="129"/>
                </a:cxn>
                <a:cxn ang="0">
                  <a:pos x="194" y="129"/>
                </a:cxn>
                <a:cxn ang="0">
                  <a:pos x="194" y="119"/>
                </a:cxn>
                <a:cxn ang="0">
                  <a:pos x="194" y="108"/>
                </a:cxn>
                <a:cxn ang="0">
                  <a:pos x="199" y="81"/>
                </a:cxn>
                <a:cxn ang="0">
                  <a:pos x="199" y="81"/>
                </a:cxn>
                <a:cxn ang="0">
                  <a:pos x="199" y="65"/>
                </a:cxn>
                <a:cxn ang="0">
                  <a:pos x="199" y="43"/>
                </a:cxn>
                <a:cxn ang="0">
                  <a:pos x="194" y="27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67" y="6"/>
                </a:cxn>
                <a:cxn ang="0">
                  <a:pos x="151" y="6"/>
                </a:cxn>
                <a:cxn ang="0">
                  <a:pos x="151" y="6"/>
                </a:cxn>
                <a:cxn ang="0">
                  <a:pos x="124" y="11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70" y="33"/>
                </a:cxn>
                <a:cxn ang="0">
                  <a:pos x="59" y="38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27" y="33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183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45" y="6"/>
                  </a:lnTo>
                  <a:lnTo>
                    <a:pt x="161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83" y="22"/>
                  </a:lnTo>
                  <a:lnTo>
                    <a:pt x="188" y="33"/>
                  </a:lnTo>
                  <a:lnTo>
                    <a:pt x="194" y="49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86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88" y="135"/>
                  </a:lnTo>
                  <a:lnTo>
                    <a:pt x="199" y="156"/>
                  </a:lnTo>
                  <a:lnTo>
                    <a:pt x="220" y="172"/>
                  </a:lnTo>
                  <a:lnTo>
                    <a:pt x="237" y="183"/>
                  </a:lnTo>
                  <a:lnTo>
                    <a:pt x="237" y="183"/>
                  </a:lnTo>
                  <a:lnTo>
                    <a:pt x="242" y="183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26" y="172"/>
                  </a:lnTo>
                  <a:lnTo>
                    <a:pt x="210" y="162"/>
                  </a:lnTo>
                  <a:lnTo>
                    <a:pt x="204" y="146"/>
                  </a:lnTo>
                  <a:lnTo>
                    <a:pt x="194" y="129"/>
                  </a:lnTo>
                  <a:lnTo>
                    <a:pt x="194" y="129"/>
                  </a:lnTo>
                  <a:lnTo>
                    <a:pt x="194" y="119"/>
                  </a:lnTo>
                  <a:lnTo>
                    <a:pt x="194" y="108"/>
                  </a:lnTo>
                  <a:lnTo>
                    <a:pt x="199" y="81"/>
                  </a:lnTo>
                  <a:lnTo>
                    <a:pt x="199" y="81"/>
                  </a:lnTo>
                  <a:lnTo>
                    <a:pt x="199" y="65"/>
                  </a:lnTo>
                  <a:lnTo>
                    <a:pt x="199" y="43"/>
                  </a:lnTo>
                  <a:lnTo>
                    <a:pt x="194" y="27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67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24" y="11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70" y="33"/>
                  </a:lnTo>
                  <a:lnTo>
                    <a:pt x="59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27" y="33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2905125" y="5980111"/>
              <a:ext cx="84139" cy="1031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21" y="123"/>
                </a:cxn>
                <a:cxn ang="0">
                  <a:pos x="21" y="123"/>
                </a:cxn>
                <a:cxn ang="0">
                  <a:pos x="32" y="209"/>
                </a:cxn>
                <a:cxn ang="0">
                  <a:pos x="43" y="301"/>
                </a:cxn>
                <a:cxn ang="0">
                  <a:pos x="43" y="301"/>
                </a:cxn>
                <a:cxn ang="0">
                  <a:pos x="48" y="392"/>
                </a:cxn>
                <a:cxn ang="0">
                  <a:pos x="48" y="478"/>
                </a:cxn>
                <a:cxn ang="0">
                  <a:pos x="48" y="478"/>
                </a:cxn>
                <a:cxn ang="0">
                  <a:pos x="48" y="521"/>
                </a:cxn>
                <a:cxn ang="0">
                  <a:pos x="43" y="564"/>
                </a:cxn>
                <a:cxn ang="0">
                  <a:pos x="43" y="564"/>
                </a:cxn>
                <a:cxn ang="0">
                  <a:pos x="32" y="607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37" y="618"/>
                </a:cxn>
                <a:cxn ang="0">
                  <a:pos x="48" y="580"/>
                </a:cxn>
                <a:cxn ang="0">
                  <a:pos x="48" y="580"/>
                </a:cxn>
                <a:cxn ang="0">
                  <a:pos x="48" y="537"/>
                </a:cxn>
                <a:cxn ang="0">
                  <a:pos x="53" y="494"/>
                </a:cxn>
                <a:cxn ang="0">
                  <a:pos x="53" y="494"/>
                </a:cxn>
                <a:cxn ang="0">
                  <a:pos x="53" y="403"/>
                </a:cxn>
                <a:cxn ang="0">
                  <a:pos x="48" y="312"/>
                </a:cxn>
                <a:cxn ang="0">
                  <a:pos x="48" y="312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650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32" y="209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8" y="392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48" y="521"/>
                  </a:lnTo>
                  <a:lnTo>
                    <a:pt x="43" y="564"/>
                  </a:lnTo>
                  <a:lnTo>
                    <a:pt x="43" y="564"/>
                  </a:lnTo>
                  <a:lnTo>
                    <a:pt x="32" y="607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37" y="618"/>
                  </a:lnTo>
                  <a:lnTo>
                    <a:pt x="48" y="580"/>
                  </a:lnTo>
                  <a:lnTo>
                    <a:pt x="48" y="580"/>
                  </a:lnTo>
                  <a:lnTo>
                    <a:pt x="48" y="537"/>
                  </a:lnTo>
                  <a:lnTo>
                    <a:pt x="53" y="494"/>
                  </a:lnTo>
                  <a:lnTo>
                    <a:pt x="53" y="494"/>
                  </a:lnTo>
                  <a:lnTo>
                    <a:pt x="53" y="403"/>
                  </a:lnTo>
                  <a:lnTo>
                    <a:pt x="48" y="312"/>
                  </a:lnTo>
                  <a:lnTo>
                    <a:pt x="48" y="312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902077" y="4691061"/>
              <a:ext cx="196850" cy="20907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86"/>
                </a:cxn>
                <a:cxn ang="0">
                  <a:pos x="33" y="161"/>
                </a:cxn>
                <a:cxn ang="0">
                  <a:pos x="33" y="161"/>
                </a:cxn>
                <a:cxn ang="0">
                  <a:pos x="59" y="323"/>
                </a:cxn>
                <a:cxn ang="0">
                  <a:pos x="59" y="323"/>
                </a:cxn>
                <a:cxn ang="0">
                  <a:pos x="81" y="484"/>
                </a:cxn>
                <a:cxn ang="0">
                  <a:pos x="102" y="645"/>
                </a:cxn>
                <a:cxn ang="0">
                  <a:pos x="102" y="645"/>
                </a:cxn>
                <a:cxn ang="0">
                  <a:pos x="108" y="812"/>
                </a:cxn>
                <a:cxn ang="0">
                  <a:pos x="108" y="978"/>
                </a:cxn>
                <a:cxn ang="0">
                  <a:pos x="108" y="978"/>
                </a:cxn>
                <a:cxn ang="0">
                  <a:pos x="97" y="1140"/>
                </a:cxn>
                <a:cxn ang="0">
                  <a:pos x="97" y="1140"/>
                </a:cxn>
                <a:cxn ang="0">
                  <a:pos x="86" y="1220"/>
                </a:cxn>
                <a:cxn ang="0">
                  <a:pos x="86" y="1220"/>
                </a:cxn>
                <a:cxn ang="0">
                  <a:pos x="81" y="1253"/>
                </a:cxn>
                <a:cxn ang="0">
                  <a:pos x="81" y="1253"/>
                </a:cxn>
                <a:cxn ang="0">
                  <a:pos x="76" y="1263"/>
                </a:cxn>
                <a:cxn ang="0">
                  <a:pos x="70" y="1269"/>
                </a:cxn>
                <a:cxn ang="0">
                  <a:pos x="54" y="1279"/>
                </a:cxn>
                <a:cxn ang="0">
                  <a:pos x="54" y="1279"/>
                </a:cxn>
                <a:cxn ang="0">
                  <a:pos x="43" y="1285"/>
                </a:cxn>
                <a:cxn ang="0">
                  <a:pos x="38" y="1296"/>
                </a:cxn>
                <a:cxn ang="0">
                  <a:pos x="33" y="1317"/>
                </a:cxn>
                <a:cxn ang="0">
                  <a:pos x="33" y="1317"/>
                </a:cxn>
                <a:cxn ang="0">
                  <a:pos x="38" y="1317"/>
                </a:cxn>
                <a:cxn ang="0">
                  <a:pos x="43" y="1317"/>
                </a:cxn>
                <a:cxn ang="0">
                  <a:pos x="43" y="1317"/>
                </a:cxn>
                <a:cxn ang="0">
                  <a:pos x="54" y="1296"/>
                </a:cxn>
                <a:cxn ang="0">
                  <a:pos x="76" y="1285"/>
                </a:cxn>
                <a:cxn ang="0">
                  <a:pos x="76" y="1285"/>
                </a:cxn>
                <a:cxn ang="0">
                  <a:pos x="86" y="1274"/>
                </a:cxn>
                <a:cxn ang="0">
                  <a:pos x="92" y="1263"/>
                </a:cxn>
                <a:cxn ang="0">
                  <a:pos x="92" y="1236"/>
                </a:cxn>
                <a:cxn ang="0">
                  <a:pos x="92" y="1236"/>
                </a:cxn>
                <a:cxn ang="0">
                  <a:pos x="102" y="1161"/>
                </a:cxn>
                <a:cxn ang="0">
                  <a:pos x="113" y="1086"/>
                </a:cxn>
                <a:cxn ang="0">
                  <a:pos x="113" y="1086"/>
                </a:cxn>
                <a:cxn ang="0">
                  <a:pos x="119" y="919"/>
                </a:cxn>
                <a:cxn ang="0">
                  <a:pos x="124" y="833"/>
                </a:cxn>
                <a:cxn ang="0">
                  <a:pos x="119" y="753"/>
                </a:cxn>
                <a:cxn ang="0">
                  <a:pos x="119" y="753"/>
                </a:cxn>
                <a:cxn ang="0">
                  <a:pos x="108" y="591"/>
                </a:cxn>
                <a:cxn ang="0">
                  <a:pos x="86" y="430"/>
                </a:cxn>
                <a:cxn ang="0">
                  <a:pos x="59" y="269"/>
                </a:cxn>
                <a:cxn ang="0">
                  <a:pos x="27" y="108"/>
                </a:cxn>
                <a:cxn ang="0">
                  <a:pos x="27" y="108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11" y="32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4" h="1317">
                  <a:moveTo>
                    <a:pt x="0" y="6"/>
                  </a:moveTo>
                  <a:lnTo>
                    <a:pt x="0" y="6"/>
                  </a:lnTo>
                  <a:lnTo>
                    <a:pt x="16" y="86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81" y="484"/>
                  </a:lnTo>
                  <a:lnTo>
                    <a:pt x="102" y="645"/>
                  </a:lnTo>
                  <a:lnTo>
                    <a:pt x="102" y="645"/>
                  </a:lnTo>
                  <a:lnTo>
                    <a:pt x="108" y="812"/>
                  </a:lnTo>
                  <a:lnTo>
                    <a:pt x="108" y="978"/>
                  </a:lnTo>
                  <a:lnTo>
                    <a:pt x="108" y="978"/>
                  </a:lnTo>
                  <a:lnTo>
                    <a:pt x="97" y="1140"/>
                  </a:lnTo>
                  <a:lnTo>
                    <a:pt x="97" y="1140"/>
                  </a:lnTo>
                  <a:lnTo>
                    <a:pt x="86" y="1220"/>
                  </a:lnTo>
                  <a:lnTo>
                    <a:pt x="86" y="1220"/>
                  </a:lnTo>
                  <a:lnTo>
                    <a:pt x="81" y="1253"/>
                  </a:lnTo>
                  <a:lnTo>
                    <a:pt x="81" y="1253"/>
                  </a:lnTo>
                  <a:lnTo>
                    <a:pt x="76" y="1263"/>
                  </a:lnTo>
                  <a:lnTo>
                    <a:pt x="70" y="1269"/>
                  </a:lnTo>
                  <a:lnTo>
                    <a:pt x="54" y="1279"/>
                  </a:lnTo>
                  <a:lnTo>
                    <a:pt x="54" y="1279"/>
                  </a:lnTo>
                  <a:lnTo>
                    <a:pt x="43" y="1285"/>
                  </a:lnTo>
                  <a:lnTo>
                    <a:pt x="38" y="1296"/>
                  </a:lnTo>
                  <a:lnTo>
                    <a:pt x="33" y="1317"/>
                  </a:lnTo>
                  <a:lnTo>
                    <a:pt x="33" y="1317"/>
                  </a:lnTo>
                  <a:lnTo>
                    <a:pt x="38" y="1317"/>
                  </a:lnTo>
                  <a:lnTo>
                    <a:pt x="43" y="1317"/>
                  </a:lnTo>
                  <a:lnTo>
                    <a:pt x="43" y="1317"/>
                  </a:lnTo>
                  <a:lnTo>
                    <a:pt x="54" y="1296"/>
                  </a:lnTo>
                  <a:lnTo>
                    <a:pt x="76" y="1285"/>
                  </a:lnTo>
                  <a:lnTo>
                    <a:pt x="76" y="1285"/>
                  </a:lnTo>
                  <a:lnTo>
                    <a:pt x="86" y="1274"/>
                  </a:lnTo>
                  <a:lnTo>
                    <a:pt x="92" y="1263"/>
                  </a:lnTo>
                  <a:lnTo>
                    <a:pt x="92" y="1236"/>
                  </a:lnTo>
                  <a:lnTo>
                    <a:pt x="92" y="1236"/>
                  </a:lnTo>
                  <a:lnTo>
                    <a:pt x="102" y="1161"/>
                  </a:lnTo>
                  <a:lnTo>
                    <a:pt x="113" y="1086"/>
                  </a:lnTo>
                  <a:lnTo>
                    <a:pt x="113" y="1086"/>
                  </a:lnTo>
                  <a:lnTo>
                    <a:pt x="119" y="919"/>
                  </a:lnTo>
                  <a:lnTo>
                    <a:pt x="124" y="833"/>
                  </a:lnTo>
                  <a:lnTo>
                    <a:pt x="119" y="753"/>
                  </a:lnTo>
                  <a:lnTo>
                    <a:pt x="119" y="753"/>
                  </a:lnTo>
                  <a:lnTo>
                    <a:pt x="108" y="591"/>
                  </a:lnTo>
                  <a:lnTo>
                    <a:pt x="86" y="430"/>
                  </a:lnTo>
                  <a:lnTo>
                    <a:pt x="59" y="269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11" y="32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433764" y="3555998"/>
              <a:ext cx="144463" cy="136524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1" y="43"/>
                </a:cxn>
                <a:cxn ang="0">
                  <a:pos x="91" y="59"/>
                </a:cxn>
                <a:cxn ang="0">
                  <a:pos x="80" y="70"/>
                </a:cxn>
                <a:cxn ang="0">
                  <a:pos x="64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27" y="81"/>
                </a:cxn>
                <a:cxn ang="0">
                  <a:pos x="11" y="76"/>
                </a:cxn>
                <a:cxn ang="0">
                  <a:pos x="0" y="5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6"/>
                </a:cxn>
                <a:cxn ang="0">
                  <a:pos x="27" y="6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64" y="6"/>
                </a:cxn>
                <a:cxn ang="0">
                  <a:pos x="80" y="11"/>
                </a:cxn>
                <a:cxn ang="0">
                  <a:pos x="86" y="27"/>
                </a:cxn>
                <a:cxn ang="0">
                  <a:pos x="91" y="43"/>
                </a:cxn>
                <a:cxn ang="0">
                  <a:pos x="91" y="43"/>
                </a:cxn>
              </a:cxnLst>
              <a:rect l="0" t="0" r="r" b="b"/>
              <a:pathLst>
                <a:path w="91" h="86">
                  <a:moveTo>
                    <a:pt x="91" y="43"/>
                  </a:moveTo>
                  <a:lnTo>
                    <a:pt x="91" y="43"/>
                  </a:lnTo>
                  <a:lnTo>
                    <a:pt x="91" y="59"/>
                  </a:lnTo>
                  <a:lnTo>
                    <a:pt x="80" y="70"/>
                  </a:lnTo>
                  <a:lnTo>
                    <a:pt x="64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27" y="81"/>
                  </a:lnTo>
                  <a:lnTo>
                    <a:pt x="11" y="76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7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11"/>
                  </a:lnTo>
                  <a:lnTo>
                    <a:pt x="86" y="27"/>
                  </a:lnTo>
                  <a:lnTo>
                    <a:pt x="91" y="43"/>
                  </a:lnTo>
                  <a:lnTo>
                    <a:pt x="91" y="4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843338" y="3581398"/>
              <a:ext cx="93663" cy="111125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53" y="43"/>
                </a:cxn>
                <a:cxn ang="0">
                  <a:pos x="48" y="60"/>
                </a:cxn>
                <a:cxn ang="0">
                  <a:pos x="43" y="65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16" y="65"/>
                </a:cxn>
                <a:cxn ang="0">
                  <a:pos x="10" y="60"/>
                </a:cxn>
                <a:cxn ang="0">
                  <a:pos x="0" y="4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5" y="11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11"/>
                </a:cxn>
                <a:cxn ang="0">
                  <a:pos x="53" y="22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59" h="70">
                  <a:moveTo>
                    <a:pt x="59" y="33"/>
                  </a:moveTo>
                  <a:lnTo>
                    <a:pt x="59" y="33"/>
                  </a:lnTo>
                  <a:lnTo>
                    <a:pt x="53" y="43"/>
                  </a:lnTo>
                  <a:lnTo>
                    <a:pt x="48" y="60"/>
                  </a:lnTo>
                  <a:lnTo>
                    <a:pt x="43" y="6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16" y="65"/>
                  </a:lnTo>
                  <a:lnTo>
                    <a:pt x="10" y="60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53" y="22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2801939" y="2430463"/>
              <a:ext cx="1398588" cy="1314450"/>
            </a:xfrm>
            <a:custGeom>
              <a:avLst/>
              <a:gdLst/>
              <a:ahLst/>
              <a:cxnLst>
                <a:cxn ang="0">
                  <a:pos x="231" y="817"/>
                </a:cxn>
                <a:cxn ang="0">
                  <a:pos x="140" y="747"/>
                </a:cxn>
                <a:cxn ang="0">
                  <a:pos x="70" y="661"/>
                </a:cxn>
                <a:cxn ang="0">
                  <a:pos x="27" y="553"/>
                </a:cxn>
                <a:cxn ang="0">
                  <a:pos x="11" y="441"/>
                </a:cxn>
                <a:cxn ang="0">
                  <a:pos x="11" y="398"/>
                </a:cxn>
                <a:cxn ang="0">
                  <a:pos x="32" y="312"/>
                </a:cxn>
                <a:cxn ang="0">
                  <a:pos x="65" y="236"/>
                </a:cxn>
                <a:cxn ang="0">
                  <a:pos x="108" y="166"/>
                </a:cxn>
                <a:cxn ang="0">
                  <a:pos x="167" y="107"/>
                </a:cxn>
                <a:cxn ang="0">
                  <a:pos x="237" y="64"/>
                </a:cxn>
                <a:cxn ang="0">
                  <a:pos x="312" y="32"/>
                </a:cxn>
                <a:cxn ang="0">
                  <a:pos x="398" y="16"/>
                </a:cxn>
                <a:cxn ang="0">
                  <a:pos x="441" y="11"/>
                </a:cxn>
                <a:cxn ang="0">
                  <a:pos x="527" y="21"/>
                </a:cxn>
                <a:cxn ang="0">
                  <a:pos x="607" y="43"/>
                </a:cxn>
                <a:cxn ang="0">
                  <a:pos x="683" y="86"/>
                </a:cxn>
                <a:cxn ang="0">
                  <a:pos x="747" y="140"/>
                </a:cxn>
                <a:cxn ang="0">
                  <a:pos x="801" y="199"/>
                </a:cxn>
                <a:cxn ang="0">
                  <a:pos x="838" y="274"/>
                </a:cxn>
                <a:cxn ang="0">
                  <a:pos x="865" y="355"/>
                </a:cxn>
                <a:cxn ang="0">
                  <a:pos x="871" y="441"/>
                </a:cxn>
                <a:cxn ang="0">
                  <a:pos x="871" y="484"/>
                </a:cxn>
                <a:cxn ang="0">
                  <a:pos x="855" y="570"/>
                </a:cxn>
                <a:cxn ang="0">
                  <a:pos x="822" y="645"/>
                </a:cxn>
                <a:cxn ang="0">
                  <a:pos x="774" y="715"/>
                </a:cxn>
                <a:cxn ang="0">
                  <a:pos x="752" y="752"/>
                </a:cxn>
                <a:cxn ang="0">
                  <a:pos x="785" y="720"/>
                </a:cxn>
                <a:cxn ang="0">
                  <a:pos x="833" y="650"/>
                </a:cxn>
                <a:cxn ang="0">
                  <a:pos x="865" y="570"/>
                </a:cxn>
                <a:cxn ang="0">
                  <a:pos x="881" y="484"/>
                </a:cxn>
                <a:cxn ang="0">
                  <a:pos x="881" y="441"/>
                </a:cxn>
                <a:cxn ang="0">
                  <a:pos x="876" y="355"/>
                </a:cxn>
                <a:cxn ang="0">
                  <a:pos x="849" y="269"/>
                </a:cxn>
                <a:cxn ang="0">
                  <a:pos x="806" y="193"/>
                </a:cxn>
                <a:cxn ang="0">
                  <a:pos x="752" y="129"/>
                </a:cxn>
                <a:cxn ang="0">
                  <a:pos x="688" y="75"/>
                </a:cxn>
                <a:cxn ang="0">
                  <a:pos x="613" y="37"/>
                </a:cxn>
                <a:cxn ang="0">
                  <a:pos x="532" y="11"/>
                </a:cxn>
                <a:cxn ang="0">
                  <a:pos x="441" y="0"/>
                </a:cxn>
                <a:cxn ang="0">
                  <a:pos x="398" y="5"/>
                </a:cxn>
                <a:cxn ang="0">
                  <a:pos x="312" y="21"/>
                </a:cxn>
                <a:cxn ang="0">
                  <a:pos x="231" y="54"/>
                </a:cxn>
                <a:cxn ang="0">
                  <a:pos x="161" y="102"/>
                </a:cxn>
                <a:cxn ang="0">
                  <a:pos x="102" y="161"/>
                </a:cxn>
                <a:cxn ang="0">
                  <a:pos x="54" y="231"/>
                </a:cxn>
                <a:cxn ang="0">
                  <a:pos x="22" y="312"/>
                </a:cxn>
                <a:cxn ang="0">
                  <a:pos x="5" y="398"/>
                </a:cxn>
                <a:cxn ang="0">
                  <a:pos x="0" y="441"/>
                </a:cxn>
                <a:cxn ang="0">
                  <a:pos x="16" y="559"/>
                </a:cxn>
                <a:cxn ang="0">
                  <a:pos x="59" y="661"/>
                </a:cxn>
                <a:cxn ang="0">
                  <a:pos x="129" y="752"/>
                </a:cxn>
                <a:cxn ang="0">
                  <a:pos x="226" y="828"/>
                </a:cxn>
              </a:cxnLst>
              <a:rect l="0" t="0" r="r" b="b"/>
              <a:pathLst>
                <a:path w="881" h="828">
                  <a:moveTo>
                    <a:pt x="231" y="817"/>
                  </a:moveTo>
                  <a:lnTo>
                    <a:pt x="231" y="817"/>
                  </a:lnTo>
                  <a:lnTo>
                    <a:pt x="183" y="785"/>
                  </a:lnTo>
                  <a:lnTo>
                    <a:pt x="140" y="747"/>
                  </a:lnTo>
                  <a:lnTo>
                    <a:pt x="102" y="704"/>
                  </a:lnTo>
                  <a:lnTo>
                    <a:pt x="70" y="661"/>
                  </a:lnTo>
                  <a:lnTo>
                    <a:pt x="43" y="607"/>
                  </a:lnTo>
                  <a:lnTo>
                    <a:pt x="27" y="553"/>
                  </a:lnTo>
                  <a:lnTo>
                    <a:pt x="16" y="500"/>
                  </a:lnTo>
                  <a:lnTo>
                    <a:pt x="11" y="441"/>
                  </a:lnTo>
                  <a:lnTo>
                    <a:pt x="11" y="441"/>
                  </a:lnTo>
                  <a:lnTo>
                    <a:pt x="11" y="398"/>
                  </a:lnTo>
                  <a:lnTo>
                    <a:pt x="22" y="355"/>
                  </a:lnTo>
                  <a:lnTo>
                    <a:pt x="32" y="312"/>
                  </a:lnTo>
                  <a:lnTo>
                    <a:pt x="43" y="274"/>
                  </a:lnTo>
                  <a:lnTo>
                    <a:pt x="65" y="236"/>
                  </a:lnTo>
                  <a:lnTo>
                    <a:pt x="86" y="199"/>
                  </a:lnTo>
                  <a:lnTo>
                    <a:pt x="108" y="166"/>
                  </a:lnTo>
                  <a:lnTo>
                    <a:pt x="140" y="140"/>
                  </a:lnTo>
                  <a:lnTo>
                    <a:pt x="167" y="107"/>
                  </a:lnTo>
                  <a:lnTo>
                    <a:pt x="199" y="86"/>
                  </a:lnTo>
                  <a:lnTo>
                    <a:pt x="237" y="64"/>
                  </a:lnTo>
                  <a:lnTo>
                    <a:pt x="274" y="43"/>
                  </a:lnTo>
                  <a:lnTo>
                    <a:pt x="312" y="32"/>
                  </a:lnTo>
                  <a:lnTo>
                    <a:pt x="355" y="21"/>
                  </a:lnTo>
                  <a:lnTo>
                    <a:pt x="398" y="16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84" y="16"/>
                  </a:lnTo>
                  <a:lnTo>
                    <a:pt x="527" y="21"/>
                  </a:lnTo>
                  <a:lnTo>
                    <a:pt x="570" y="32"/>
                  </a:lnTo>
                  <a:lnTo>
                    <a:pt x="607" y="43"/>
                  </a:lnTo>
                  <a:lnTo>
                    <a:pt x="645" y="64"/>
                  </a:lnTo>
                  <a:lnTo>
                    <a:pt x="683" y="86"/>
                  </a:lnTo>
                  <a:lnTo>
                    <a:pt x="715" y="107"/>
                  </a:lnTo>
                  <a:lnTo>
                    <a:pt x="747" y="140"/>
                  </a:lnTo>
                  <a:lnTo>
                    <a:pt x="774" y="166"/>
                  </a:lnTo>
                  <a:lnTo>
                    <a:pt x="801" y="199"/>
                  </a:lnTo>
                  <a:lnTo>
                    <a:pt x="822" y="236"/>
                  </a:lnTo>
                  <a:lnTo>
                    <a:pt x="838" y="274"/>
                  </a:lnTo>
                  <a:lnTo>
                    <a:pt x="855" y="312"/>
                  </a:lnTo>
                  <a:lnTo>
                    <a:pt x="865" y="355"/>
                  </a:lnTo>
                  <a:lnTo>
                    <a:pt x="871" y="398"/>
                  </a:lnTo>
                  <a:lnTo>
                    <a:pt x="871" y="441"/>
                  </a:lnTo>
                  <a:lnTo>
                    <a:pt x="871" y="441"/>
                  </a:lnTo>
                  <a:lnTo>
                    <a:pt x="871" y="484"/>
                  </a:lnTo>
                  <a:lnTo>
                    <a:pt x="865" y="527"/>
                  </a:lnTo>
                  <a:lnTo>
                    <a:pt x="855" y="570"/>
                  </a:lnTo>
                  <a:lnTo>
                    <a:pt x="838" y="607"/>
                  </a:lnTo>
                  <a:lnTo>
                    <a:pt x="822" y="645"/>
                  </a:lnTo>
                  <a:lnTo>
                    <a:pt x="801" y="682"/>
                  </a:lnTo>
                  <a:lnTo>
                    <a:pt x="774" y="715"/>
                  </a:lnTo>
                  <a:lnTo>
                    <a:pt x="747" y="747"/>
                  </a:lnTo>
                  <a:lnTo>
                    <a:pt x="752" y="752"/>
                  </a:lnTo>
                  <a:lnTo>
                    <a:pt x="752" y="752"/>
                  </a:lnTo>
                  <a:lnTo>
                    <a:pt x="785" y="720"/>
                  </a:lnTo>
                  <a:lnTo>
                    <a:pt x="812" y="688"/>
                  </a:lnTo>
                  <a:lnTo>
                    <a:pt x="833" y="650"/>
                  </a:lnTo>
                  <a:lnTo>
                    <a:pt x="849" y="613"/>
                  </a:lnTo>
                  <a:lnTo>
                    <a:pt x="865" y="570"/>
                  </a:lnTo>
                  <a:lnTo>
                    <a:pt x="876" y="527"/>
                  </a:lnTo>
                  <a:lnTo>
                    <a:pt x="881" y="484"/>
                  </a:lnTo>
                  <a:lnTo>
                    <a:pt x="881" y="441"/>
                  </a:lnTo>
                  <a:lnTo>
                    <a:pt x="881" y="441"/>
                  </a:lnTo>
                  <a:lnTo>
                    <a:pt x="881" y="398"/>
                  </a:lnTo>
                  <a:lnTo>
                    <a:pt x="876" y="355"/>
                  </a:lnTo>
                  <a:lnTo>
                    <a:pt x="865" y="312"/>
                  </a:lnTo>
                  <a:lnTo>
                    <a:pt x="849" y="269"/>
                  </a:lnTo>
                  <a:lnTo>
                    <a:pt x="828" y="231"/>
                  </a:lnTo>
                  <a:lnTo>
                    <a:pt x="806" y="193"/>
                  </a:lnTo>
                  <a:lnTo>
                    <a:pt x="779" y="161"/>
                  </a:lnTo>
                  <a:lnTo>
                    <a:pt x="752" y="129"/>
                  </a:lnTo>
                  <a:lnTo>
                    <a:pt x="720" y="102"/>
                  </a:lnTo>
                  <a:lnTo>
                    <a:pt x="688" y="75"/>
                  </a:lnTo>
                  <a:lnTo>
                    <a:pt x="650" y="54"/>
                  </a:lnTo>
                  <a:lnTo>
                    <a:pt x="613" y="37"/>
                  </a:lnTo>
                  <a:lnTo>
                    <a:pt x="575" y="21"/>
                  </a:lnTo>
                  <a:lnTo>
                    <a:pt x="532" y="11"/>
                  </a:lnTo>
                  <a:lnTo>
                    <a:pt x="489" y="5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398" y="5"/>
                  </a:lnTo>
                  <a:lnTo>
                    <a:pt x="355" y="11"/>
                  </a:lnTo>
                  <a:lnTo>
                    <a:pt x="312" y="21"/>
                  </a:lnTo>
                  <a:lnTo>
                    <a:pt x="269" y="37"/>
                  </a:lnTo>
                  <a:lnTo>
                    <a:pt x="231" y="54"/>
                  </a:lnTo>
                  <a:lnTo>
                    <a:pt x="194" y="75"/>
                  </a:lnTo>
                  <a:lnTo>
                    <a:pt x="161" y="102"/>
                  </a:lnTo>
                  <a:lnTo>
                    <a:pt x="129" y="129"/>
                  </a:lnTo>
                  <a:lnTo>
                    <a:pt x="102" y="161"/>
                  </a:lnTo>
                  <a:lnTo>
                    <a:pt x="75" y="193"/>
                  </a:lnTo>
                  <a:lnTo>
                    <a:pt x="54" y="231"/>
                  </a:lnTo>
                  <a:lnTo>
                    <a:pt x="38" y="269"/>
                  </a:lnTo>
                  <a:lnTo>
                    <a:pt x="22" y="312"/>
                  </a:lnTo>
                  <a:lnTo>
                    <a:pt x="11" y="355"/>
                  </a:lnTo>
                  <a:lnTo>
                    <a:pt x="5" y="398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5" y="500"/>
                  </a:lnTo>
                  <a:lnTo>
                    <a:pt x="16" y="559"/>
                  </a:lnTo>
                  <a:lnTo>
                    <a:pt x="38" y="613"/>
                  </a:lnTo>
                  <a:lnTo>
                    <a:pt x="59" y="661"/>
                  </a:lnTo>
                  <a:lnTo>
                    <a:pt x="91" y="709"/>
                  </a:lnTo>
                  <a:lnTo>
                    <a:pt x="129" y="752"/>
                  </a:lnTo>
                  <a:lnTo>
                    <a:pt x="177" y="790"/>
                  </a:lnTo>
                  <a:lnTo>
                    <a:pt x="226" y="828"/>
                  </a:lnTo>
                  <a:lnTo>
                    <a:pt x="231" y="817"/>
                  </a:lnTo>
                  <a:close/>
                </a:path>
              </a:pathLst>
            </a:custGeom>
            <a:solidFill>
              <a:srgbClr val="FBDF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5" name="show-of-hands" descr="C:\Users\t-tmoran\AppData\Local\Microsoft\Windows\Temporary Internet Files\Content.IE5\RLS29G2Y\MCBD0704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429000"/>
            <a:ext cx="1219200" cy="1230144"/>
          </a:xfrm>
          <a:prstGeom prst="rect">
            <a:avLst/>
          </a:prstGeom>
          <a:noFill/>
        </p:spPr>
      </p:pic>
      <p:grpSp>
        <p:nvGrpSpPr>
          <p:cNvPr id="339" name="circuit-angel"/>
          <p:cNvGrpSpPr/>
          <p:nvPr/>
        </p:nvGrpSpPr>
        <p:grpSpPr>
          <a:xfrm>
            <a:off x="6310746" y="1890720"/>
            <a:ext cx="2576513" cy="4863370"/>
            <a:chOff x="3433763" y="6248400"/>
            <a:chExt cx="2576513" cy="4863370"/>
          </a:xfrm>
        </p:grpSpPr>
        <p:sp>
          <p:nvSpPr>
            <p:cNvPr id="3194" name="Freeform 122"/>
            <p:cNvSpPr>
              <a:spLocks/>
            </p:cNvSpPr>
            <p:nvPr/>
          </p:nvSpPr>
          <p:spPr bwMode="auto">
            <a:xfrm>
              <a:off x="3814763" y="7567906"/>
              <a:ext cx="2182813" cy="3491822"/>
            </a:xfrm>
            <a:custGeom>
              <a:avLst/>
              <a:gdLst/>
              <a:ahLst/>
              <a:cxnLst>
                <a:cxn ang="0">
                  <a:pos x="327" y="45"/>
                </a:cxn>
                <a:cxn ang="0">
                  <a:pos x="411" y="45"/>
                </a:cxn>
                <a:cxn ang="0">
                  <a:pos x="564" y="0"/>
                </a:cxn>
                <a:cxn ang="0">
                  <a:pos x="608" y="11"/>
                </a:cxn>
                <a:cxn ang="0">
                  <a:pos x="653" y="55"/>
                </a:cxn>
                <a:cxn ang="0">
                  <a:pos x="715" y="252"/>
                </a:cxn>
                <a:cxn ang="0">
                  <a:pos x="789" y="631"/>
                </a:cxn>
                <a:cxn ang="0">
                  <a:pos x="789" y="892"/>
                </a:cxn>
                <a:cxn ang="0">
                  <a:pos x="749" y="1109"/>
                </a:cxn>
                <a:cxn ang="0">
                  <a:pos x="777" y="1316"/>
                </a:cxn>
                <a:cxn ang="0">
                  <a:pos x="828" y="1449"/>
                </a:cxn>
                <a:cxn ang="0">
                  <a:pos x="856" y="1464"/>
                </a:cxn>
                <a:cxn ang="0">
                  <a:pos x="930" y="1430"/>
                </a:cxn>
                <a:cxn ang="0">
                  <a:pos x="1014" y="1385"/>
                </a:cxn>
                <a:cxn ang="0">
                  <a:pos x="1110" y="1405"/>
                </a:cxn>
                <a:cxn ang="0">
                  <a:pos x="1144" y="1454"/>
                </a:cxn>
                <a:cxn ang="0">
                  <a:pos x="1059" y="1548"/>
                </a:cxn>
                <a:cxn ang="0">
                  <a:pos x="1076" y="1582"/>
                </a:cxn>
                <a:cxn ang="0">
                  <a:pos x="1172" y="1568"/>
                </a:cxn>
                <a:cxn ang="0">
                  <a:pos x="1262" y="1627"/>
                </a:cxn>
                <a:cxn ang="0">
                  <a:pos x="1369" y="1740"/>
                </a:cxn>
                <a:cxn ang="0">
                  <a:pos x="1364" y="1779"/>
                </a:cxn>
                <a:cxn ang="0">
                  <a:pos x="1206" y="1750"/>
                </a:cxn>
                <a:cxn ang="0">
                  <a:pos x="1189" y="1760"/>
                </a:cxn>
                <a:cxn ang="0">
                  <a:pos x="1223" y="1818"/>
                </a:cxn>
                <a:cxn ang="0">
                  <a:pos x="1223" y="1902"/>
                </a:cxn>
                <a:cxn ang="0">
                  <a:pos x="1177" y="1972"/>
                </a:cxn>
                <a:cxn ang="0">
                  <a:pos x="1110" y="2036"/>
                </a:cxn>
                <a:cxn ang="0">
                  <a:pos x="1053" y="2080"/>
                </a:cxn>
                <a:cxn ang="0">
                  <a:pos x="1002" y="2011"/>
                </a:cxn>
                <a:cxn ang="0">
                  <a:pos x="947" y="1873"/>
                </a:cxn>
                <a:cxn ang="0">
                  <a:pos x="873" y="1818"/>
                </a:cxn>
                <a:cxn ang="0">
                  <a:pos x="744" y="1784"/>
                </a:cxn>
                <a:cxn ang="0">
                  <a:pos x="445" y="1735"/>
                </a:cxn>
                <a:cxn ang="0">
                  <a:pos x="298" y="1686"/>
                </a:cxn>
                <a:cxn ang="0">
                  <a:pos x="186" y="1592"/>
                </a:cxn>
                <a:cxn ang="0">
                  <a:pos x="113" y="1479"/>
                </a:cxn>
                <a:cxn ang="0">
                  <a:pos x="79" y="1306"/>
                </a:cxn>
                <a:cxn ang="0">
                  <a:pos x="39" y="1168"/>
                </a:cxn>
                <a:cxn ang="0">
                  <a:pos x="6" y="971"/>
                </a:cxn>
                <a:cxn ang="0">
                  <a:pos x="6" y="676"/>
                </a:cxn>
                <a:cxn ang="0">
                  <a:pos x="34" y="429"/>
                </a:cxn>
                <a:cxn ang="0">
                  <a:pos x="118" y="227"/>
                </a:cxn>
                <a:cxn ang="0">
                  <a:pos x="225" y="45"/>
                </a:cxn>
                <a:cxn ang="0">
                  <a:pos x="270" y="20"/>
                </a:cxn>
              </a:cxnLst>
              <a:rect l="0" t="0" r="r" b="b"/>
              <a:pathLst>
                <a:path w="1375" h="2080">
                  <a:moveTo>
                    <a:pt x="287" y="25"/>
                  </a:moveTo>
                  <a:lnTo>
                    <a:pt x="304" y="35"/>
                  </a:lnTo>
                  <a:lnTo>
                    <a:pt x="327" y="45"/>
                  </a:lnTo>
                  <a:lnTo>
                    <a:pt x="343" y="55"/>
                  </a:lnTo>
                  <a:lnTo>
                    <a:pt x="389" y="55"/>
                  </a:lnTo>
                  <a:lnTo>
                    <a:pt x="411" y="45"/>
                  </a:lnTo>
                  <a:lnTo>
                    <a:pt x="485" y="15"/>
                  </a:lnTo>
                  <a:lnTo>
                    <a:pt x="524" y="5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7" y="5"/>
                  </a:lnTo>
                  <a:lnTo>
                    <a:pt x="608" y="11"/>
                  </a:lnTo>
                  <a:lnTo>
                    <a:pt x="625" y="20"/>
                  </a:lnTo>
                  <a:lnTo>
                    <a:pt x="636" y="35"/>
                  </a:lnTo>
                  <a:lnTo>
                    <a:pt x="653" y="55"/>
                  </a:lnTo>
                  <a:lnTo>
                    <a:pt x="664" y="74"/>
                  </a:lnTo>
                  <a:lnTo>
                    <a:pt x="670" y="104"/>
                  </a:lnTo>
                  <a:lnTo>
                    <a:pt x="715" y="252"/>
                  </a:lnTo>
                  <a:lnTo>
                    <a:pt x="755" y="434"/>
                  </a:lnTo>
                  <a:lnTo>
                    <a:pt x="777" y="538"/>
                  </a:lnTo>
                  <a:lnTo>
                    <a:pt x="789" y="631"/>
                  </a:lnTo>
                  <a:lnTo>
                    <a:pt x="794" y="725"/>
                  </a:lnTo>
                  <a:lnTo>
                    <a:pt x="800" y="818"/>
                  </a:lnTo>
                  <a:lnTo>
                    <a:pt x="789" y="892"/>
                  </a:lnTo>
                  <a:lnTo>
                    <a:pt x="783" y="956"/>
                  </a:lnTo>
                  <a:lnTo>
                    <a:pt x="760" y="1070"/>
                  </a:lnTo>
                  <a:lnTo>
                    <a:pt x="749" y="1109"/>
                  </a:lnTo>
                  <a:lnTo>
                    <a:pt x="749" y="1193"/>
                  </a:lnTo>
                  <a:lnTo>
                    <a:pt x="760" y="1233"/>
                  </a:lnTo>
                  <a:lnTo>
                    <a:pt x="777" y="1316"/>
                  </a:lnTo>
                  <a:lnTo>
                    <a:pt x="800" y="1400"/>
                  </a:lnTo>
                  <a:lnTo>
                    <a:pt x="817" y="1430"/>
                  </a:lnTo>
                  <a:lnTo>
                    <a:pt x="828" y="1449"/>
                  </a:lnTo>
                  <a:lnTo>
                    <a:pt x="840" y="1459"/>
                  </a:lnTo>
                  <a:lnTo>
                    <a:pt x="851" y="1464"/>
                  </a:lnTo>
                  <a:lnTo>
                    <a:pt x="856" y="1464"/>
                  </a:lnTo>
                  <a:lnTo>
                    <a:pt x="873" y="1459"/>
                  </a:lnTo>
                  <a:lnTo>
                    <a:pt x="902" y="1445"/>
                  </a:lnTo>
                  <a:lnTo>
                    <a:pt x="930" y="1430"/>
                  </a:lnTo>
                  <a:lnTo>
                    <a:pt x="969" y="1405"/>
                  </a:lnTo>
                  <a:lnTo>
                    <a:pt x="991" y="1390"/>
                  </a:lnTo>
                  <a:lnTo>
                    <a:pt x="1014" y="1385"/>
                  </a:lnTo>
                  <a:lnTo>
                    <a:pt x="1036" y="1385"/>
                  </a:lnTo>
                  <a:lnTo>
                    <a:pt x="1064" y="1390"/>
                  </a:lnTo>
                  <a:lnTo>
                    <a:pt x="1110" y="1405"/>
                  </a:lnTo>
                  <a:lnTo>
                    <a:pt x="1149" y="1424"/>
                  </a:lnTo>
                  <a:lnTo>
                    <a:pt x="1177" y="1439"/>
                  </a:lnTo>
                  <a:lnTo>
                    <a:pt x="1144" y="1454"/>
                  </a:lnTo>
                  <a:lnTo>
                    <a:pt x="1110" y="1483"/>
                  </a:lnTo>
                  <a:lnTo>
                    <a:pt x="1076" y="1513"/>
                  </a:lnTo>
                  <a:lnTo>
                    <a:pt x="1059" y="1548"/>
                  </a:lnTo>
                  <a:lnTo>
                    <a:pt x="1053" y="1568"/>
                  </a:lnTo>
                  <a:lnTo>
                    <a:pt x="1053" y="1582"/>
                  </a:lnTo>
                  <a:lnTo>
                    <a:pt x="1076" y="1582"/>
                  </a:lnTo>
                  <a:lnTo>
                    <a:pt x="1110" y="1572"/>
                  </a:lnTo>
                  <a:lnTo>
                    <a:pt x="1127" y="1568"/>
                  </a:lnTo>
                  <a:lnTo>
                    <a:pt x="1172" y="1568"/>
                  </a:lnTo>
                  <a:lnTo>
                    <a:pt x="1200" y="1577"/>
                  </a:lnTo>
                  <a:lnTo>
                    <a:pt x="1228" y="1597"/>
                  </a:lnTo>
                  <a:lnTo>
                    <a:pt x="1262" y="1627"/>
                  </a:lnTo>
                  <a:lnTo>
                    <a:pt x="1336" y="1691"/>
                  </a:lnTo>
                  <a:lnTo>
                    <a:pt x="1353" y="1720"/>
                  </a:lnTo>
                  <a:lnTo>
                    <a:pt x="1369" y="1740"/>
                  </a:lnTo>
                  <a:lnTo>
                    <a:pt x="1375" y="1760"/>
                  </a:lnTo>
                  <a:lnTo>
                    <a:pt x="1369" y="1774"/>
                  </a:lnTo>
                  <a:lnTo>
                    <a:pt x="1364" y="1779"/>
                  </a:lnTo>
                  <a:lnTo>
                    <a:pt x="1341" y="1774"/>
                  </a:lnTo>
                  <a:lnTo>
                    <a:pt x="1228" y="1745"/>
                  </a:lnTo>
                  <a:lnTo>
                    <a:pt x="1206" y="1750"/>
                  </a:lnTo>
                  <a:lnTo>
                    <a:pt x="1200" y="1750"/>
                  </a:lnTo>
                  <a:lnTo>
                    <a:pt x="1194" y="1754"/>
                  </a:lnTo>
                  <a:lnTo>
                    <a:pt x="1189" y="1760"/>
                  </a:lnTo>
                  <a:lnTo>
                    <a:pt x="1194" y="1769"/>
                  </a:lnTo>
                  <a:lnTo>
                    <a:pt x="1206" y="1794"/>
                  </a:lnTo>
                  <a:lnTo>
                    <a:pt x="1223" y="1818"/>
                  </a:lnTo>
                  <a:lnTo>
                    <a:pt x="1228" y="1848"/>
                  </a:lnTo>
                  <a:lnTo>
                    <a:pt x="1234" y="1873"/>
                  </a:lnTo>
                  <a:lnTo>
                    <a:pt x="1223" y="1902"/>
                  </a:lnTo>
                  <a:lnTo>
                    <a:pt x="1217" y="1922"/>
                  </a:lnTo>
                  <a:lnTo>
                    <a:pt x="1200" y="1947"/>
                  </a:lnTo>
                  <a:lnTo>
                    <a:pt x="1177" y="1972"/>
                  </a:lnTo>
                  <a:lnTo>
                    <a:pt x="1149" y="1991"/>
                  </a:lnTo>
                  <a:lnTo>
                    <a:pt x="1127" y="2016"/>
                  </a:lnTo>
                  <a:lnTo>
                    <a:pt x="1110" y="2036"/>
                  </a:lnTo>
                  <a:lnTo>
                    <a:pt x="1076" y="2074"/>
                  </a:lnTo>
                  <a:lnTo>
                    <a:pt x="1070" y="2080"/>
                  </a:lnTo>
                  <a:lnTo>
                    <a:pt x="1053" y="2080"/>
                  </a:lnTo>
                  <a:lnTo>
                    <a:pt x="1036" y="2070"/>
                  </a:lnTo>
                  <a:lnTo>
                    <a:pt x="1019" y="2045"/>
                  </a:lnTo>
                  <a:lnTo>
                    <a:pt x="1002" y="2011"/>
                  </a:lnTo>
                  <a:lnTo>
                    <a:pt x="991" y="1976"/>
                  </a:lnTo>
                  <a:lnTo>
                    <a:pt x="981" y="1942"/>
                  </a:lnTo>
                  <a:lnTo>
                    <a:pt x="947" y="1873"/>
                  </a:lnTo>
                  <a:lnTo>
                    <a:pt x="919" y="1843"/>
                  </a:lnTo>
                  <a:lnTo>
                    <a:pt x="896" y="1828"/>
                  </a:lnTo>
                  <a:lnTo>
                    <a:pt x="873" y="1818"/>
                  </a:lnTo>
                  <a:lnTo>
                    <a:pt x="851" y="1804"/>
                  </a:lnTo>
                  <a:lnTo>
                    <a:pt x="817" y="1794"/>
                  </a:lnTo>
                  <a:lnTo>
                    <a:pt x="744" y="1784"/>
                  </a:lnTo>
                  <a:lnTo>
                    <a:pt x="670" y="1769"/>
                  </a:lnTo>
                  <a:lnTo>
                    <a:pt x="519" y="1745"/>
                  </a:lnTo>
                  <a:lnTo>
                    <a:pt x="445" y="1735"/>
                  </a:lnTo>
                  <a:lnTo>
                    <a:pt x="372" y="1720"/>
                  </a:lnTo>
                  <a:lnTo>
                    <a:pt x="321" y="1701"/>
                  </a:lnTo>
                  <a:lnTo>
                    <a:pt x="298" y="1686"/>
                  </a:lnTo>
                  <a:lnTo>
                    <a:pt x="276" y="1676"/>
                  </a:lnTo>
                  <a:lnTo>
                    <a:pt x="214" y="1621"/>
                  </a:lnTo>
                  <a:lnTo>
                    <a:pt x="186" y="1592"/>
                  </a:lnTo>
                  <a:lnTo>
                    <a:pt x="158" y="1557"/>
                  </a:lnTo>
                  <a:lnTo>
                    <a:pt x="130" y="1518"/>
                  </a:lnTo>
                  <a:lnTo>
                    <a:pt x="113" y="1479"/>
                  </a:lnTo>
                  <a:lnTo>
                    <a:pt x="96" y="1424"/>
                  </a:lnTo>
                  <a:lnTo>
                    <a:pt x="85" y="1365"/>
                  </a:lnTo>
                  <a:lnTo>
                    <a:pt x="79" y="1306"/>
                  </a:lnTo>
                  <a:lnTo>
                    <a:pt x="68" y="1262"/>
                  </a:lnTo>
                  <a:lnTo>
                    <a:pt x="45" y="1197"/>
                  </a:lnTo>
                  <a:lnTo>
                    <a:pt x="39" y="1168"/>
                  </a:lnTo>
                  <a:lnTo>
                    <a:pt x="22" y="1123"/>
                  </a:lnTo>
                  <a:lnTo>
                    <a:pt x="11" y="1060"/>
                  </a:lnTo>
                  <a:lnTo>
                    <a:pt x="6" y="971"/>
                  </a:lnTo>
                  <a:lnTo>
                    <a:pt x="6" y="873"/>
                  </a:lnTo>
                  <a:lnTo>
                    <a:pt x="0" y="774"/>
                  </a:lnTo>
                  <a:lnTo>
                    <a:pt x="6" y="676"/>
                  </a:lnTo>
                  <a:lnTo>
                    <a:pt x="6" y="587"/>
                  </a:lnTo>
                  <a:lnTo>
                    <a:pt x="17" y="503"/>
                  </a:lnTo>
                  <a:lnTo>
                    <a:pt x="34" y="429"/>
                  </a:lnTo>
                  <a:lnTo>
                    <a:pt x="51" y="370"/>
                  </a:lnTo>
                  <a:lnTo>
                    <a:pt x="68" y="326"/>
                  </a:lnTo>
                  <a:lnTo>
                    <a:pt x="118" y="227"/>
                  </a:lnTo>
                  <a:lnTo>
                    <a:pt x="169" y="119"/>
                  </a:lnTo>
                  <a:lnTo>
                    <a:pt x="197" y="74"/>
                  </a:lnTo>
                  <a:lnTo>
                    <a:pt x="225" y="45"/>
                  </a:lnTo>
                  <a:lnTo>
                    <a:pt x="242" y="30"/>
                  </a:lnTo>
                  <a:lnTo>
                    <a:pt x="259" y="25"/>
                  </a:lnTo>
                  <a:lnTo>
                    <a:pt x="270" y="20"/>
                  </a:lnTo>
                  <a:lnTo>
                    <a:pt x="287" y="25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Freeform 123"/>
            <p:cNvSpPr>
              <a:spLocks noEditPoints="1"/>
            </p:cNvSpPr>
            <p:nvPr/>
          </p:nvSpPr>
          <p:spPr bwMode="auto">
            <a:xfrm>
              <a:off x="3827463" y="7583015"/>
              <a:ext cx="1158875" cy="2132026"/>
            </a:xfrm>
            <a:custGeom>
              <a:avLst/>
              <a:gdLst/>
              <a:ahLst/>
              <a:cxnLst>
                <a:cxn ang="0">
                  <a:pos x="490" y="155"/>
                </a:cxn>
                <a:cxn ang="0">
                  <a:pos x="607" y="35"/>
                </a:cxn>
                <a:cxn ang="0">
                  <a:pos x="611" y="20"/>
                </a:cxn>
                <a:cxn ang="0">
                  <a:pos x="277" y="74"/>
                </a:cxn>
                <a:cxn ang="0">
                  <a:pos x="303" y="178"/>
                </a:cxn>
                <a:cxn ang="0">
                  <a:pos x="468" y="192"/>
                </a:cxn>
                <a:cxn ang="0">
                  <a:pos x="438" y="156"/>
                </a:cxn>
                <a:cxn ang="0">
                  <a:pos x="308" y="52"/>
                </a:cxn>
                <a:cxn ang="0">
                  <a:pos x="436" y="90"/>
                </a:cxn>
                <a:cxn ang="0">
                  <a:pos x="430" y="66"/>
                </a:cxn>
                <a:cxn ang="0">
                  <a:pos x="583" y="90"/>
                </a:cxn>
                <a:cxn ang="0">
                  <a:pos x="662" y="159"/>
                </a:cxn>
                <a:cxn ang="0">
                  <a:pos x="636" y="96"/>
                </a:cxn>
                <a:cxn ang="0">
                  <a:pos x="551" y="129"/>
                </a:cxn>
                <a:cxn ang="0">
                  <a:pos x="500" y="260"/>
                </a:cxn>
                <a:cxn ang="0">
                  <a:pos x="325" y="295"/>
                </a:cxn>
                <a:cxn ang="0">
                  <a:pos x="13" y="527"/>
                </a:cxn>
                <a:cxn ang="0">
                  <a:pos x="90" y="675"/>
                </a:cxn>
                <a:cxn ang="0">
                  <a:pos x="112" y="927"/>
                </a:cxn>
                <a:cxn ang="0">
                  <a:pos x="116" y="1011"/>
                </a:cxn>
                <a:cxn ang="0">
                  <a:pos x="270" y="1231"/>
                </a:cxn>
                <a:cxn ang="0">
                  <a:pos x="263" y="1114"/>
                </a:cxn>
                <a:cxn ang="0">
                  <a:pos x="127" y="939"/>
                </a:cxn>
                <a:cxn ang="0">
                  <a:pos x="100" y="683"/>
                </a:cxn>
                <a:cxn ang="0">
                  <a:pos x="590" y="225"/>
                </a:cxn>
                <a:cxn ang="0">
                  <a:pos x="593" y="106"/>
                </a:cxn>
                <a:cxn ang="0">
                  <a:pos x="192" y="213"/>
                </a:cxn>
                <a:cxn ang="0">
                  <a:pos x="308" y="110"/>
                </a:cxn>
                <a:cxn ang="0">
                  <a:pos x="336" y="119"/>
                </a:cxn>
                <a:cxn ang="0">
                  <a:pos x="364" y="107"/>
                </a:cxn>
                <a:cxn ang="0">
                  <a:pos x="197" y="119"/>
                </a:cxn>
                <a:cxn ang="0">
                  <a:pos x="347" y="142"/>
                </a:cxn>
                <a:cxn ang="0">
                  <a:pos x="348" y="150"/>
                </a:cxn>
                <a:cxn ang="0">
                  <a:pos x="219" y="172"/>
                </a:cxn>
                <a:cxn ang="0">
                  <a:pos x="350" y="163"/>
                </a:cxn>
                <a:cxn ang="0">
                  <a:pos x="644" y="170"/>
                </a:cxn>
                <a:cxn ang="0">
                  <a:pos x="686" y="207"/>
                </a:cxn>
                <a:cxn ang="0">
                  <a:pos x="502" y="378"/>
                </a:cxn>
                <a:cxn ang="0">
                  <a:pos x="487" y="387"/>
                </a:cxn>
                <a:cxn ang="0">
                  <a:pos x="344" y="448"/>
                </a:cxn>
                <a:cxn ang="0">
                  <a:pos x="485" y="702"/>
                </a:cxn>
                <a:cxn ang="0">
                  <a:pos x="447" y="782"/>
                </a:cxn>
                <a:cxn ang="0">
                  <a:pos x="543" y="787"/>
                </a:cxn>
                <a:cxn ang="0">
                  <a:pos x="521" y="679"/>
                </a:cxn>
                <a:cxn ang="0">
                  <a:pos x="515" y="668"/>
                </a:cxn>
                <a:cxn ang="0">
                  <a:pos x="525" y="461"/>
                </a:cxn>
                <a:cxn ang="0">
                  <a:pos x="527" y="430"/>
                </a:cxn>
                <a:cxn ang="0">
                  <a:pos x="688" y="336"/>
                </a:cxn>
                <a:cxn ang="0">
                  <a:pos x="709" y="290"/>
                </a:cxn>
                <a:cxn ang="0">
                  <a:pos x="692" y="230"/>
                </a:cxn>
                <a:cxn ang="0">
                  <a:pos x="238" y="198"/>
                </a:cxn>
                <a:cxn ang="0">
                  <a:pos x="252" y="201"/>
                </a:cxn>
                <a:cxn ang="0">
                  <a:pos x="245" y="240"/>
                </a:cxn>
                <a:cxn ang="0">
                  <a:pos x="110" y="235"/>
                </a:cxn>
                <a:cxn ang="0">
                  <a:pos x="103" y="251"/>
                </a:cxn>
                <a:cxn ang="0">
                  <a:pos x="125" y="246"/>
                </a:cxn>
                <a:cxn ang="0">
                  <a:pos x="122" y="283"/>
                </a:cxn>
                <a:cxn ang="0">
                  <a:pos x="526" y="285"/>
                </a:cxn>
                <a:cxn ang="0">
                  <a:pos x="412" y="621"/>
                </a:cxn>
                <a:cxn ang="0">
                  <a:pos x="588" y="295"/>
                </a:cxn>
                <a:cxn ang="0">
                  <a:pos x="567" y="273"/>
                </a:cxn>
                <a:cxn ang="0">
                  <a:pos x="357" y="298"/>
                </a:cxn>
              </a:cxnLst>
              <a:rect l="0" t="0" r="r" b="b"/>
              <a:pathLst>
                <a:path w="730" h="1270">
                  <a:moveTo>
                    <a:pt x="587" y="0"/>
                  </a:moveTo>
                  <a:lnTo>
                    <a:pt x="578" y="2"/>
                  </a:lnTo>
                  <a:lnTo>
                    <a:pt x="573" y="8"/>
                  </a:lnTo>
                  <a:lnTo>
                    <a:pt x="568" y="17"/>
                  </a:lnTo>
                  <a:lnTo>
                    <a:pt x="567" y="19"/>
                  </a:lnTo>
                  <a:lnTo>
                    <a:pt x="564" y="21"/>
                  </a:lnTo>
                  <a:lnTo>
                    <a:pt x="560" y="23"/>
                  </a:lnTo>
                  <a:lnTo>
                    <a:pt x="552" y="26"/>
                  </a:lnTo>
                  <a:lnTo>
                    <a:pt x="544" y="29"/>
                  </a:lnTo>
                  <a:lnTo>
                    <a:pt x="538" y="31"/>
                  </a:lnTo>
                  <a:lnTo>
                    <a:pt x="535" y="32"/>
                  </a:lnTo>
                  <a:lnTo>
                    <a:pt x="533" y="34"/>
                  </a:lnTo>
                  <a:lnTo>
                    <a:pt x="530" y="40"/>
                  </a:lnTo>
                  <a:lnTo>
                    <a:pt x="526" y="50"/>
                  </a:lnTo>
                  <a:lnTo>
                    <a:pt x="520" y="61"/>
                  </a:lnTo>
                  <a:lnTo>
                    <a:pt x="513" y="75"/>
                  </a:lnTo>
                  <a:lnTo>
                    <a:pt x="506" y="90"/>
                  </a:lnTo>
                  <a:lnTo>
                    <a:pt x="500" y="100"/>
                  </a:lnTo>
                  <a:lnTo>
                    <a:pt x="495" y="108"/>
                  </a:lnTo>
                  <a:lnTo>
                    <a:pt x="493" y="114"/>
                  </a:lnTo>
                  <a:lnTo>
                    <a:pt x="491" y="117"/>
                  </a:lnTo>
                  <a:lnTo>
                    <a:pt x="489" y="119"/>
                  </a:lnTo>
                  <a:lnTo>
                    <a:pt x="485" y="120"/>
                  </a:lnTo>
                  <a:lnTo>
                    <a:pt x="482" y="123"/>
                  </a:lnTo>
                  <a:lnTo>
                    <a:pt x="480" y="126"/>
                  </a:lnTo>
                  <a:lnTo>
                    <a:pt x="479" y="130"/>
                  </a:lnTo>
                  <a:lnTo>
                    <a:pt x="478" y="133"/>
                  </a:lnTo>
                  <a:lnTo>
                    <a:pt x="478" y="136"/>
                  </a:lnTo>
                  <a:lnTo>
                    <a:pt x="479" y="139"/>
                  </a:lnTo>
                  <a:lnTo>
                    <a:pt x="479" y="142"/>
                  </a:lnTo>
                  <a:lnTo>
                    <a:pt x="484" y="150"/>
                  </a:lnTo>
                  <a:lnTo>
                    <a:pt x="490" y="155"/>
                  </a:lnTo>
                  <a:lnTo>
                    <a:pt x="497" y="156"/>
                  </a:lnTo>
                  <a:lnTo>
                    <a:pt x="507" y="155"/>
                  </a:lnTo>
                  <a:lnTo>
                    <a:pt x="514" y="150"/>
                  </a:lnTo>
                  <a:lnTo>
                    <a:pt x="518" y="143"/>
                  </a:lnTo>
                  <a:lnTo>
                    <a:pt x="519" y="141"/>
                  </a:lnTo>
                  <a:lnTo>
                    <a:pt x="519" y="134"/>
                  </a:lnTo>
                  <a:lnTo>
                    <a:pt x="518" y="130"/>
                  </a:lnTo>
                  <a:lnTo>
                    <a:pt x="516" y="127"/>
                  </a:lnTo>
                  <a:lnTo>
                    <a:pt x="515" y="125"/>
                  </a:lnTo>
                  <a:lnTo>
                    <a:pt x="513" y="122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6"/>
                  </a:lnTo>
                  <a:lnTo>
                    <a:pt x="510" y="112"/>
                  </a:lnTo>
                  <a:lnTo>
                    <a:pt x="511" y="105"/>
                  </a:lnTo>
                  <a:lnTo>
                    <a:pt x="516" y="97"/>
                  </a:lnTo>
                  <a:lnTo>
                    <a:pt x="522" y="85"/>
                  </a:lnTo>
                  <a:lnTo>
                    <a:pt x="529" y="69"/>
                  </a:lnTo>
                  <a:lnTo>
                    <a:pt x="533" y="62"/>
                  </a:lnTo>
                  <a:lnTo>
                    <a:pt x="536" y="55"/>
                  </a:lnTo>
                  <a:lnTo>
                    <a:pt x="540" y="49"/>
                  </a:lnTo>
                  <a:lnTo>
                    <a:pt x="543" y="41"/>
                  </a:lnTo>
                  <a:lnTo>
                    <a:pt x="557" y="37"/>
                  </a:lnTo>
                  <a:lnTo>
                    <a:pt x="564" y="34"/>
                  </a:lnTo>
                  <a:lnTo>
                    <a:pt x="570" y="33"/>
                  </a:lnTo>
                  <a:lnTo>
                    <a:pt x="573" y="33"/>
                  </a:lnTo>
                  <a:lnTo>
                    <a:pt x="581" y="38"/>
                  </a:lnTo>
                  <a:lnTo>
                    <a:pt x="589" y="40"/>
                  </a:lnTo>
                  <a:lnTo>
                    <a:pt x="595" y="39"/>
                  </a:lnTo>
                  <a:lnTo>
                    <a:pt x="601" y="37"/>
                  </a:lnTo>
                  <a:lnTo>
                    <a:pt x="603" y="35"/>
                  </a:lnTo>
                  <a:lnTo>
                    <a:pt x="607" y="35"/>
                  </a:lnTo>
                  <a:lnTo>
                    <a:pt x="608" y="36"/>
                  </a:lnTo>
                  <a:lnTo>
                    <a:pt x="611" y="37"/>
                  </a:lnTo>
                  <a:lnTo>
                    <a:pt x="613" y="39"/>
                  </a:lnTo>
                  <a:lnTo>
                    <a:pt x="615" y="45"/>
                  </a:lnTo>
                  <a:lnTo>
                    <a:pt x="619" y="53"/>
                  </a:lnTo>
                  <a:lnTo>
                    <a:pt x="622" y="62"/>
                  </a:lnTo>
                  <a:lnTo>
                    <a:pt x="623" y="68"/>
                  </a:lnTo>
                  <a:lnTo>
                    <a:pt x="623" y="80"/>
                  </a:lnTo>
                  <a:lnTo>
                    <a:pt x="625" y="86"/>
                  </a:lnTo>
                  <a:lnTo>
                    <a:pt x="628" y="94"/>
                  </a:lnTo>
                  <a:lnTo>
                    <a:pt x="634" y="111"/>
                  </a:lnTo>
                  <a:lnTo>
                    <a:pt x="639" y="112"/>
                  </a:lnTo>
                  <a:lnTo>
                    <a:pt x="646" y="113"/>
                  </a:lnTo>
                  <a:lnTo>
                    <a:pt x="651" y="112"/>
                  </a:lnTo>
                  <a:lnTo>
                    <a:pt x="655" y="107"/>
                  </a:lnTo>
                  <a:lnTo>
                    <a:pt x="656" y="105"/>
                  </a:lnTo>
                  <a:lnTo>
                    <a:pt x="656" y="99"/>
                  </a:lnTo>
                  <a:lnTo>
                    <a:pt x="655" y="95"/>
                  </a:lnTo>
                  <a:lnTo>
                    <a:pt x="652" y="87"/>
                  </a:lnTo>
                  <a:lnTo>
                    <a:pt x="648" y="79"/>
                  </a:lnTo>
                  <a:lnTo>
                    <a:pt x="643" y="70"/>
                  </a:lnTo>
                  <a:lnTo>
                    <a:pt x="641" y="68"/>
                  </a:lnTo>
                  <a:lnTo>
                    <a:pt x="639" y="67"/>
                  </a:lnTo>
                  <a:lnTo>
                    <a:pt x="634" y="58"/>
                  </a:lnTo>
                  <a:lnTo>
                    <a:pt x="630" y="48"/>
                  </a:lnTo>
                  <a:lnTo>
                    <a:pt x="626" y="39"/>
                  </a:lnTo>
                  <a:lnTo>
                    <a:pt x="623" y="33"/>
                  </a:lnTo>
                  <a:lnTo>
                    <a:pt x="622" y="30"/>
                  </a:lnTo>
                  <a:lnTo>
                    <a:pt x="620" y="28"/>
                  </a:lnTo>
                  <a:lnTo>
                    <a:pt x="614" y="24"/>
                  </a:lnTo>
                  <a:lnTo>
                    <a:pt x="613" y="24"/>
                  </a:lnTo>
                  <a:lnTo>
                    <a:pt x="611" y="20"/>
                  </a:lnTo>
                  <a:lnTo>
                    <a:pt x="609" y="15"/>
                  </a:lnTo>
                  <a:lnTo>
                    <a:pt x="608" y="11"/>
                  </a:lnTo>
                  <a:lnTo>
                    <a:pt x="607" y="9"/>
                  </a:lnTo>
                  <a:lnTo>
                    <a:pt x="606" y="7"/>
                  </a:lnTo>
                  <a:lnTo>
                    <a:pt x="604" y="7"/>
                  </a:lnTo>
                  <a:lnTo>
                    <a:pt x="603" y="6"/>
                  </a:lnTo>
                  <a:lnTo>
                    <a:pt x="603" y="4"/>
                  </a:lnTo>
                  <a:lnTo>
                    <a:pt x="602" y="4"/>
                  </a:lnTo>
                  <a:lnTo>
                    <a:pt x="602" y="3"/>
                  </a:lnTo>
                  <a:lnTo>
                    <a:pt x="595" y="1"/>
                  </a:lnTo>
                  <a:lnTo>
                    <a:pt x="593" y="0"/>
                  </a:lnTo>
                  <a:lnTo>
                    <a:pt x="587" y="0"/>
                  </a:lnTo>
                  <a:close/>
                  <a:moveTo>
                    <a:pt x="589" y="14"/>
                  </a:moveTo>
                  <a:lnTo>
                    <a:pt x="591" y="14"/>
                  </a:lnTo>
                  <a:lnTo>
                    <a:pt x="593" y="15"/>
                  </a:lnTo>
                  <a:lnTo>
                    <a:pt x="595" y="17"/>
                  </a:lnTo>
                  <a:lnTo>
                    <a:pt x="596" y="18"/>
                  </a:lnTo>
                  <a:lnTo>
                    <a:pt x="596" y="20"/>
                  </a:lnTo>
                  <a:lnTo>
                    <a:pt x="594" y="24"/>
                  </a:lnTo>
                  <a:lnTo>
                    <a:pt x="591" y="25"/>
                  </a:lnTo>
                  <a:lnTo>
                    <a:pt x="587" y="25"/>
                  </a:lnTo>
                  <a:lnTo>
                    <a:pt x="584" y="23"/>
                  </a:lnTo>
                  <a:lnTo>
                    <a:pt x="583" y="21"/>
                  </a:lnTo>
                  <a:lnTo>
                    <a:pt x="583" y="19"/>
                  </a:lnTo>
                  <a:lnTo>
                    <a:pt x="584" y="17"/>
                  </a:lnTo>
                  <a:lnTo>
                    <a:pt x="585" y="16"/>
                  </a:lnTo>
                  <a:lnTo>
                    <a:pt x="586" y="14"/>
                  </a:lnTo>
                  <a:lnTo>
                    <a:pt x="589" y="14"/>
                  </a:lnTo>
                  <a:close/>
                  <a:moveTo>
                    <a:pt x="316" y="36"/>
                  </a:moveTo>
                  <a:lnTo>
                    <a:pt x="300" y="41"/>
                  </a:lnTo>
                  <a:lnTo>
                    <a:pt x="285" y="73"/>
                  </a:lnTo>
                  <a:lnTo>
                    <a:pt x="277" y="74"/>
                  </a:lnTo>
                  <a:lnTo>
                    <a:pt x="272" y="75"/>
                  </a:lnTo>
                  <a:lnTo>
                    <a:pt x="268" y="76"/>
                  </a:lnTo>
                  <a:lnTo>
                    <a:pt x="264" y="78"/>
                  </a:lnTo>
                  <a:lnTo>
                    <a:pt x="261" y="80"/>
                  </a:lnTo>
                  <a:lnTo>
                    <a:pt x="259" y="81"/>
                  </a:lnTo>
                  <a:lnTo>
                    <a:pt x="255" y="81"/>
                  </a:lnTo>
                  <a:lnTo>
                    <a:pt x="254" y="80"/>
                  </a:lnTo>
                  <a:lnTo>
                    <a:pt x="251" y="79"/>
                  </a:lnTo>
                  <a:lnTo>
                    <a:pt x="247" y="77"/>
                  </a:lnTo>
                  <a:lnTo>
                    <a:pt x="244" y="75"/>
                  </a:lnTo>
                  <a:lnTo>
                    <a:pt x="241" y="75"/>
                  </a:lnTo>
                  <a:lnTo>
                    <a:pt x="238" y="73"/>
                  </a:lnTo>
                  <a:lnTo>
                    <a:pt x="235" y="72"/>
                  </a:lnTo>
                  <a:lnTo>
                    <a:pt x="232" y="70"/>
                  </a:lnTo>
                  <a:lnTo>
                    <a:pt x="224" y="67"/>
                  </a:lnTo>
                  <a:lnTo>
                    <a:pt x="189" y="78"/>
                  </a:lnTo>
                  <a:lnTo>
                    <a:pt x="178" y="95"/>
                  </a:lnTo>
                  <a:lnTo>
                    <a:pt x="224" y="79"/>
                  </a:lnTo>
                  <a:lnTo>
                    <a:pt x="237" y="85"/>
                  </a:lnTo>
                  <a:lnTo>
                    <a:pt x="250" y="91"/>
                  </a:lnTo>
                  <a:lnTo>
                    <a:pt x="254" y="103"/>
                  </a:lnTo>
                  <a:lnTo>
                    <a:pt x="256" y="110"/>
                  </a:lnTo>
                  <a:lnTo>
                    <a:pt x="258" y="113"/>
                  </a:lnTo>
                  <a:lnTo>
                    <a:pt x="261" y="116"/>
                  </a:lnTo>
                  <a:lnTo>
                    <a:pt x="265" y="119"/>
                  </a:lnTo>
                  <a:lnTo>
                    <a:pt x="270" y="122"/>
                  </a:lnTo>
                  <a:lnTo>
                    <a:pt x="273" y="123"/>
                  </a:lnTo>
                  <a:lnTo>
                    <a:pt x="282" y="123"/>
                  </a:lnTo>
                  <a:lnTo>
                    <a:pt x="291" y="148"/>
                  </a:lnTo>
                  <a:lnTo>
                    <a:pt x="296" y="158"/>
                  </a:lnTo>
                  <a:lnTo>
                    <a:pt x="300" y="169"/>
                  </a:lnTo>
                  <a:lnTo>
                    <a:pt x="303" y="178"/>
                  </a:lnTo>
                  <a:lnTo>
                    <a:pt x="306" y="185"/>
                  </a:lnTo>
                  <a:lnTo>
                    <a:pt x="309" y="193"/>
                  </a:lnTo>
                  <a:lnTo>
                    <a:pt x="310" y="198"/>
                  </a:lnTo>
                  <a:lnTo>
                    <a:pt x="309" y="200"/>
                  </a:lnTo>
                  <a:lnTo>
                    <a:pt x="307" y="202"/>
                  </a:lnTo>
                  <a:lnTo>
                    <a:pt x="304" y="207"/>
                  </a:lnTo>
                  <a:lnTo>
                    <a:pt x="303" y="214"/>
                  </a:lnTo>
                  <a:lnTo>
                    <a:pt x="304" y="222"/>
                  </a:lnTo>
                  <a:lnTo>
                    <a:pt x="308" y="228"/>
                  </a:lnTo>
                  <a:lnTo>
                    <a:pt x="315" y="231"/>
                  </a:lnTo>
                  <a:lnTo>
                    <a:pt x="320" y="234"/>
                  </a:lnTo>
                  <a:lnTo>
                    <a:pt x="331" y="234"/>
                  </a:lnTo>
                  <a:lnTo>
                    <a:pt x="338" y="229"/>
                  </a:lnTo>
                  <a:lnTo>
                    <a:pt x="344" y="222"/>
                  </a:lnTo>
                  <a:lnTo>
                    <a:pt x="345" y="218"/>
                  </a:lnTo>
                  <a:lnTo>
                    <a:pt x="345" y="214"/>
                  </a:lnTo>
                  <a:lnTo>
                    <a:pt x="343" y="207"/>
                  </a:lnTo>
                  <a:lnTo>
                    <a:pt x="341" y="203"/>
                  </a:lnTo>
                  <a:lnTo>
                    <a:pt x="340" y="200"/>
                  </a:lnTo>
                  <a:lnTo>
                    <a:pt x="341" y="197"/>
                  </a:lnTo>
                  <a:lnTo>
                    <a:pt x="344" y="194"/>
                  </a:lnTo>
                  <a:lnTo>
                    <a:pt x="350" y="192"/>
                  </a:lnTo>
                  <a:lnTo>
                    <a:pt x="358" y="189"/>
                  </a:lnTo>
                  <a:lnTo>
                    <a:pt x="371" y="185"/>
                  </a:lnTo>
                  <a:lnTo>
                    <a:pt x="400" y="174"/>
                  </a:lnTo>
                  <a:lnTo>
                    <a:pt x="405" y="178"/>
                  </a:lnTo>
                  <a:lnTo>
                    <a:pt x="411" y="182"/>
                  </a:lnTo>
                  <a:lnTo>
                    <a:pt x="419" y="183"/>
                  </a:lnTo>
                  <a:lnTo>
                    <a:pt x="429" y="180"/>
                  </a:lnTo>
                  <a:lnTo>
                    <a:pt x="435" y="178"/>
                  </a:lnTo>
                  <a:lnTo>
                    <a:pt x="452" y="185"/>
                  </a:lnTo>
                  <a:lnTo>
                    <a:pt x="468" y="192"/>
                  </a:lnTo>
                  <a:lnTo>
                    <a:pt x="472" y="200"/>
                  </a:lnTo>
                  <a:lnTo>
                    <a:pt x="475" y="208"/>
                  </a:lnTo>
                  <a:lnTo>
                    <a:pt x="471" y="216"/>
                  </a:lnTo>
                  <a:lnTo>
                    <a:pt x="469" y="219"/>
                  </a:lnTo>
                  <a:lnTo>
                    <a:pt x="468" y="222"/>
                  </a:lnTo>
                  <a:lnTo>
                    <a:pt x="466" y="225"/>
                  </a:lnTo>
                  <a:lnTo>
                    <a:pt x="467" y="227"/>
                  </a:lnTo>
                  <a:lnTo>
                    <a:pt x="467" y="229"/>
                  </a:lnTo>
                  <a:lnTo>
                    <a:pt x="471" y="237"/>
                  </a:lnTo>
                  <a:lnTo>
                    <a:pt x="477" y="243"/>
                  </a:lnTo>
                  <a:lnTo>
                    <a:pt x="483" y="246"/>
                  </a:lnTo>
                  <a:lnTo>
                    <a:pt x="492" y="247"/>
                  </a:lnTo>
                  <a:lnTo>
                    <a:pt x="499" y="244"/>
                  </a:lnTo>
                  <a:lnTo>
                    <a:pt x="506" y="239"/>
                  </a:lnTo>
                  <a:lnTo>
                    <a:pt x="509" y="231"/>
                  </a:lnTo>
                  <a:lnTo>
                    <a:pt x="508" y="221"/>
                  </a:lnTo>
                  <a:lnTo>
                    <a:pt x="507" y="219"/>
                  </a:lnTo>
                  <a:lnTo>
                    <a:pt x="507" y="217"/>
                  </a:lnTo>
                  <a:lnTo>
                    <a:pt x="505" y="215"/>
                  </a:lnTo>
                  <a:lnTo>
                    <a:pt x="504" y="214"/>
                  </a:lnTo>
                  <a:lnTo>
                    <a:pt x="495" y="208"/>
                  </a:lnTo>
                  <a:lnTo>
                    <a:pt x="493" y="207"/>
                  </a:lnTo>
                  <a:lnTo>
                    <a:pt x="489" y="206"/>
                  </a:lnTo>
                  <a:lnTo>
                    <a:pt x="488" y="206"/>
                  </a:lnTo>
                  <a:lnTo>
                    <a:pt x="487" y="205"/>
                  </a:lnTo>
                  <a:lnTo>
                    <a:pt x="486" y="203"/>
                  </a:lnTo>
                  <a:lnTo>
                    <a:pt x="484" y="198"/>
                  </a:lnTo>
                  <a:lnTo>
                    <a:pt x="482" y="194"/>
                  </a:lnTo>
                  <a:lnTo>
                    <a:pt x="478" y="184"/>
                  </a:lnTo>
                  <a:lnTo>
                    <a:pt x="459" y="175"/>
                  </a:lnTo>
                  <a:lnTo>
                    <a:pt x="441" y="167"/>
                  </a:lnTo>
                  <a:lnTo>
                    <a:pt x="438" y="156"/>
                  </a:lnTo>
                  <a:lnTo>
                    <a:pt x="437" y="154"/>
                  </a:lnTo>
                  <a:lnTo>
                    <a:pt x="435" y="152"/>
                  </a:lnTo>
                  <a:lnTo>
                    <a:pt x="434" y="150"/>
                  </a:lnTo>
                  <a:lnTo>
                    <a:pt x="431" y="148"/>
                  </a:lnTo>
                  <a:lnTo>
                    <a:pt x="423" y="143"/>
                  </a:lnTo>
                  <a:lnTo>
                    <a:pt x="415" y="143"/>
                  </a:lnTo>
                  <a:lnTo>
                    <a:pt x="407" y="145"/>
                  </a:lnTo>
                  <a:lnTo>
                    <a:pt x="400" y="151"/>
                  </a:lnTo>
                  <a:lnTo>
                    <a:pt x="397" y="159"/>
                  </a:lnTo>
                  <a:lnTo>
                    <a:pt x="395" y="164"/>
                  </a:lnTo>
                  <a:lnTo>
                    <a:pt x="365" y="174"/>
                  </a:lnTo>
                  <a:lnTo>
                    <a:pt x="335" y="183"/>
                  </a:lnTo>
                  <a:lnTo>
                    <a:pt x="330" y="189"/>
                  </a:lnTo>
                  <a:lnTo>
                    <a:pt x="328" y="192"/>
                  </a:lnTo>
                  <a:lnTo>
                    <a:pt x="325" y="194"/>
                  </a:lnTo>
                  <a:lnTo>
                    <a:pt x="324" y="193"/>
                  </a:lnTo>
                  <a:lnTo>
                    <a:pt x="323" y="191"/>
                  </a:lnTo>
                  <a:lnTo>
                    <a:pt x="320" y="185"/>
                  </a:lnTo>
                  <a:lnTo>
                    <a:pt x="317" y="178"/>
                  </a:lnTo>
                  <a:lnTo>
                    <a:pt x="313" y="168"/>
                  </a:lnTo>
                  <a:lnTo>
                    <a:pt x="308" y="156"/>
                  </a:lnTo>
                  <a:lnTo>
                    <a:pt x="294" y="120"/>
                  </a:lnTo>
                  <a:lnTo>
                    <a:pt x="298" y="117"/>
                  </a:lnTo>
                  <a:lnTo>
                    <a:pt x="303" y="109"/>
                  </a:lnTo>
                  <a:lnTo>
                    <a:pt x="304" y="100"/>
                  </a:lnTo>
                  <a:lnTo>
                    <a:pt x="303" y="90"/>
                  </a:lnTo>
                  <a:lnTo>
                    <a:pt x="298" y="81"/>
                  </a:lnTo>
                  <a:lnTo>
                    <a:pt x="297" y="79"/>
                  </a:lnTo>
                  <a:lnTo>
                    <a:pt x="297" y="76"/>
                  </a:lnTo>
                  <a:lnTo>
                    <a:pt x="299" y="72"/>
                  </a:lnTo>
                  <a:lnTo>
                    <a:pt x="302" y="65"/>
                  </a:lnTo>
                  <a:lnTo>
                    <a:pt x="308" y="52"/>
                  </a:lnTo>
                  <a:lnTo>
                    <a:pt x="332" y="44"/>
                  </a:lnTo>
                  <a:lnTo>
                    <a:pt x="324" y="39"/>
                  </a:lnTo>
                  <a:lnTo>
                    <a:pt x="316" y="36"/>
                  </a:lnTo>
                  <a:close/>
                  <a:moveTo>
                    <a:pt x="366" y="51"/>
                  </a:moveTo>
                  <a:lnTo>
                    <a:pt x="363" y="51"/>
                  </a:lnTo>
                  <a:lnTo>
                    <a:pt x="355" y="53"/>
                  </a:lnTo>
                  <a:lnTo>
                    <a:pt x="346" y="56"/>
                  </a:lnTo>
                  <a:lnTo>
                    <a:pt x="339" y="61"/>
                  </a:lnTo>
                  <a:lnTo>
                    <a:pt x="335" y="66"/>
                  </a:lnTo>
                  <a:lnTo>
                    <a:pt x="335" y="68"/>
                  </a:lnTo>
                  <a:lnTo>
                    <a:pt x="335" y="75"/>
                  </a:lnTo>
                  <a:lnTo>
                    <a:pt x="335" y="79"/>
                  </a:lnTo>
                  <a:lnTo>
                    <a:pt x="338" y="86"/>
                  </a:lnTo>
                  <a:lnTo>
                    <a:pt x="344" y="90"/>
                  </a:lnTo>
                  <a:lnTo>
                    <a:pt x="351" y="93"/>
                  </a:lnTo>
                  <a:lnTo>
                    <a:pt x="359" y="93"/>
                  </a:lnTo>
                  <a:lnTo>
                    <a:pt x="368" y="91"/>
                  </a:lnTo>
                  <a:lnTo>
                    <a:pt x="372" y="90"/>
                  </a:lnTo>
                  <a:lnTo>
                    <a:pt x="378" y="88"/>
                  </a:lnTo>
                  <a:lnTo>
                    <a:pt x="381" y="88"/>
                  </a:lnTo>
                  <a:lnTo>
                    <a:pt x="383" y="90"/>
                  </a:lnTo>
                  <a:lnTo>
                    <a:pt x="389" y="90"/>
                  </a:lnTo>
                  <a:lnTo>
                    <a:pt x="399" y="88"/>
                  </a:lnTo>
                  <a:lnTo>
                    <a:pt x="402" y="87"/>
                  </a:lnTo>
                  <a:lnTo>
                    <a:pt x="408" y="85"/>
                  </a:lnTo>
                  <a:lnTo>
                    <a:pt x="410" y="84"/>
                  </a:lnTo>
                  <a:lnTo>
                    <a:pt x="411" y="84"/>
                  </a:lnTo>
                  <a:lnTo>
                    <a:pt x="413" y="85"/>
                  </a:lnTo>
                  <a:lnTo>
                    <a:pt x="414" y="86"/>
                  </a:lnTo>
                  <a:lnTo>
                    <a:pt x="420" y="90"/>
                  </a:lnTo>
                  <a:lnTo>
                    <a:pt x="428" y="92"/>
                  </a:lnTo>
                  <a:lnTo>
                    <a:pt x="436" y="90"/>
                  </a:lnTo>
                  <a:lnTo>
                    <a:pt x="443" y="87"/>
                  </a:lnTo>
                  <a:lnTo>
                    <a:pt x="445" y="85"/>
                  </a:lnTo>
                  <a:lnTo>
                    <a:pt x="447" y="83"/>
                  </a:lnTo>
                  <a:lnTo>
                    <a:pt x="447" y="80"/>
                  </a:lnTo>
                  <a:lnTo>
                    <a:pt x="448" y="78"/>
                  </a:lnTo>
                  <a:lnTo>
                    <a:pt x="448" y="71"/>
                  </a:lnTo>
                  <a:lnTo>
                    <a:pt x="449" y="70"/>
                  </a:lnTo>
                  <a:lnTo>
                    <a:pt x="448" y="68"/>
                  </a:lnTo>
                  <a:lnTo>
                    <a:pt x="448" y="67"/>
                  </a:lnTo>
                  <a:lnTo>
                    <a:pt x="447" y="65"/>
                  </a:lnTo>
                  <a:lnTo>
                    <a:pt x="446" y="62"/>
                  </a:lnTo>
                  <a:lnTo>
                    <a:pt x="445" y="61"/>
                  </a:lnTo>
                  <a:lnTo>
                    <a:pt x="439" y="55"/>
                  </a:lnTo>
                  <a:lnTo>
                    <a:pt x="433" y="53"/>
                  </a:lnTo>
                  <a:lnTo>
                    <a:pt x="428" y="52"/>
                  </a:lnTo>
                  <a:lnTo>
                    <a:pt x="418" y="53"/>
                  </a:lnTo>
                  <a:lnTo>
                    <a:pt x="411" y="60"/>
                  </a:lnTo>
                  <a:lnTo>
                    <a:pt x="407" y="68"/>
                  </a:lnTo>
                  <a:lnTo>
                    <a:pt x="406" y="70"/>
                  </a:lnTo>
                  <a:lnTo>
                    <a:pt x="406" y="72"/>
                  </a:lnTo>
                  <a:lnTo>
                    <a:pt x="404" y="73"/>
                  </a:lnTo>
                  <a:lnTo>
                    <a:pt x="403" y="74"/>
                  </a:lnTo>
                  <a:lnTo>
                    <a:pt x="400" y="75"/>
                  </a:lnTo>
                  <a:lnTo>
                    <a:pt x="389" y="78"/>
                  </a:lnTo>
                  <a:lnTo>
                    <a:pt x="385" y="76"/>
                  </a:lnTo>
                  <a:lnTo>
                    <a:pt x="385" y="68"/>
                  </a:lnTo>
                  <a:lnTo>
                    <a:pt x="383" y="61"/>
                  </a:lnTo>
                  <a:lnTo>
                    <a:pt x="379" y="56"/>
                  </a:lnTo>
                  <a:lnTo>
                    <a:pt x="373" y="53"/>
                  </a:lnTo>
                  <a:lnTo>
                    <a:pt x="366" y="51"/>
                  </a:lnTo>
                  <a:close/>
                  <a:moveTo>
                    <a:pt x="427" y="66"/>
                  </a:moveTo>
                  <a:lnTo>
                    <a:pt x="430" y="66"/>
                  </a:lnTo>
                  <a:lnTo>
                    <a:pt x="432" y="67"/>
                  </a:lnTo>
                  <a:lnTo>
                    <a:pt x="434" y="70"/>
                  </a:lnTo>
                  <a:lnTo>
                    <a:pt x="434" y="73"/>
                  </a:lnTo>
                  <a:lnTo>
                    <a:pt x="433" y="75"/>
                  </a:lnTo>
                  <a:lnTo>
                    <a:pt x="430" y="78"/>
                  </a:lnTo>
                  <a:lnTo>
                    <a:pt x="428" y="78"/>
                  </a:lnTo>
                  <a:lnTo>
                    <a:pt x="425" y="77"/>
                  </a:lnTo>
                  <a:lnTo>
                    <a:pt x="423" y="76"/>
                  </a:lnTo>
                  <a:lnTo>
                    <a:pt x="421" y="75"/>
                  </a:lnTo>
                  <a:lnTo>
                    <a:pt x="422" y="73"/>
                  </a:lnTo>
                  <a:lnTo>
                    <a:pt x="422" y="69"/>
                  </a:lnTo>
                  <a:lnTo>
                    <a:pt x="423" y="68"/>
                  </a:lnTo>
                  <a:lnTo>
                    <a:pt x="427" y="66"/>
                  </a:lnTo>
                  <a:close/>
                  <a:moveTo>
                    <a:pt x="360" y="66"/>
                  </a:moveTo>
                  <a:lnTo>
                    <a:pt x="362" y="67"/>
                  </a:lnTo>
                  <a:lnTo>
                    <a:pt x="364" y="68"/>
                  </a:lnTo>
                  <a:lnTo>
                    <a:pt x="365" y="70"/>
                  </a:lnTo>
                  <a:lnTo>
                    <a:pt x="366" y="73"/>
                  </a:lnTo>
                  <a:lnTo>
                    <a:pt x="364" y="76"/>
                  </a:lnTo>
                  <a:lnTo>
                    <a:pt x="360" y="78"/>
                  </a:lnTo>
                  <a:lnTo>
                    <a:pt x="357" y="78"/>
                  </a:lnTo>
                  <a:lnTo>
                    <a:pt x="355" y="77"/>
                  </a:lnTo>
                  <a:lnTo>
                    <a:pt x="353" y="75"/>
                  </a:lnTo>
                  <a:lnTo>
                    <a:pt x="353" y="69"/>
                  </a:lnTo>
                  <a:lnTo>
                    <a:pt x="355" y="68"/>
                  </a:lnTo>
                  <a:lnTo>
                    <a:pt x="357" y="67"/>
                  </a:lnTo>
                  <a:lnTo>
                    <a:pt x="358" y="66"/>
                  </a:lnTo>
                  <a:lnTo>
                    <a:pt x="360" y="66"/>
                  </a:lnTo>
                  <a:close/>
                  <a:moveTo>
                    <a:pt x="592" y="81"/>
                  </a:moveTo>
                  <a:lnTo>
                    <a:pt x="587" y="83"/>
                  </a:lnTo>
                  <a:lnTo>
                    <a:pt x="585" y="85"/>
                  </a:lnTo>
                  <a:lnTo>
                    <a:pt x="583" y="90"/>
                  </a:lnTo>
                  <a:lnTo>
                    <a:pt x="583" y="95"/>
                  </a:lnTo>
                  <a:lnTo>
                    <a:pt x="584" y="100"/>
                  </a:lnTo>
                  <a:lnTo>
                    <a:pt x="588" y="109"/>
                  </a:lnTo>
                  <a:lnTo>
                    <a:pt x="591" y="117"/>
                  </a:lnTo>
                  <a:lnTo>
                    <a:pt x="593" y="121"/>
                  </a:lnTo>
                  <a:lnTo>
                    <a:pt x="595" y="124"/>
                  </a:lnTo>
                  <a:lnTo>
                    <a:pt x="597" y="126"/>
                  </a:lnTo>
                  <a:lnTo>
                    <a:pt x="599" y="126"/>
                  </a:lnTo>
                  <a:lnTo>
                    <a:pt x="601" y="128"/>
                  </a:lnTo>
                  <a:lnTo>
                    <a:pt x="603" y="132"/>
                  </a:lnTo>
                  <a:lnTo>
                    <a:pt x="605" y="137"/>
                  </a:lnTo>
                  <a:lnTo>
                    <a:pt x="608" y="145"/>
                  </a:lnTo>
                  <a:lnTo>
                    <a:pt x="611" y="152"/>
                  </a:lnTo>
                  <a:lnTo>
                    <a:pt x="614" y="157"/>
                  </a:lnTo>
                  <a:lnTo>
                    <a:pt x="615" y="162"/>
                  </a:lnTo>
                  <a:lnTo>
                    <a:pt x="616" y="163"/>
                  </a:lnTo>
                  <a:lnTo>
                    <a:pt x="618" y="165"/>
                  </a:lnTo>
                  <a:lnTo>
                    <a:pt x="621" y="167"/>
                  </a:lnTo>
                  <a:lnTo>
                    <a:pt x="623" y="168"/>
                  </a:lnTo>
                  <a:lnTo>
                    <a:pt x="624" y="170"/>
                  </a:lnTo>
                  <a:lnTo>
                    <a:pt x="626" y="170"/>
                  </a:lnTo>
                  <a:lnTo>
                    <a:pt x="628" y="174"/>
                  </a:lnTo>
                  <a:lnTo>
                    <a:pt x="631" y="183"/>
                  </a:lnTo>
                  <a:lnTo>
                    <a:pt x="637" y="189"/>
                  </a:lnTo>
                  <a:lnTo>
                    <a:pt x="643" y="193"/>
                  </a:lnTo>
                  <a:lnTo>
                    <a:pt x="652" y="194"/>
                  </a:lnTo>
                  <a:lnTo>
                    <a:pt x="660" y="192"/>
                  </a:lnTo>
                  <a:lnTo>
                    <a:pt x="666" y="187"/>
                  </a:lnTo>
                  <a:lnTo>
                    <a:pt x="670" y="180"/>
                  </a:lnTo>
                  <a:lnTo>
                    <a:pt x="671" y="172"/>
                  </a:lnTo>
                  <a:lnTo>
                    <a:pt x="668" y="165"/>
                  </a:lnTo>
                  <a:lnTo>
                    <a:pt x="662" y="159"/>
                  </a:lnTo>
                  <a:lnTo>
                    <a:pt x="655" y="156"/>
                  </a:lnTo>
                  <a:lnTo>
                    <a:pt x="647" y="155"/>
                  </a:lnTo>
                  <a:lnTo>
                    <a:pt x="638" y="157"/>
                  </a:lnTo>
                  <a:lnTo>
                    <a:pt x="632" y="159"/>
                  </a:lnTo>
                  <a:lnTo>
                    <a:pt x="630" y="160"/>
                  </a:lnTo>
                  <a:lnTo>
                    <a:pt x="629" y="160"/>
                  </a:lnTo>
                  <a:lnTo>
                    <a:pt x="628" y="158"/>
                  </a:lnTo>
                  <a:lnTo>
                    <a:pt x="626" y="154"/>
                  </a:lnTo>
                  <a:lnTo>
                    <a:pt x="624" y="148"/>
                  </a:lnTo>
                  <a:lnTo>
                    <a:pt x="621" y="142"/>
                  </a:lnTo>
                  <a:lnTo>
                    <a:pt x="617" y="133"/>
                  </a:lnTo>
                  <a:lnTo>
                    <a:pt x="616" y="126"/>
                  </a:lnTo>
                  <a:lnTo>
                    <a:pt x="615" y="123"/>
                  </a:lnTo>
                  <a:lnTo>
                    <a:pt x="616" y="119"/>
                  </a:lnTo>
                  <a:lnTo>
                    <a:pt x="616" y="113"/>
                  </a:lnTo>
                  <a:lnTo>
                    <a:pt x="611" y="100"/>
                  </a:lnTo>
                  <a:lnTo>
                    <a:pt x="607" y="92"/>
                  </a:lnTo>
                  <a:lnTo>
                    <a:pt x="605" y="86"/>
                  </a:lnTo>
                  <a:lnTo>
                    <a:pt x="602" y="83"/>
                  </a:lnTo>
                  <a:lnTo>
                    <a:pt x="599" y="82"/>
                  </a:lnTo>
                  <a:lnTo>
                    <a:pt x="594" y="81"/>
                  </a:lnTo>
                  <a:lnTo>
                    <a:pt x="592" y="81"/>
                  </a:lnTo>
                  <a:close/>
                  <a:moveTo>
                    <a:pt x="640" y="84"/>
                  </a:moveTo>
                  <a:lnTo>
                    <a:pt x="642" y="84"/>
                  </a:lnTo>
                  <a:lnTo>
                    <a:pt x="644" y="85"/>
                  </a:lnTo>
                  <a:lnTo>
                    <a:pt x="646" y="89"/>
                  </a:lnTo>
                  <a:lnTo>
                    <a:pt x="646" y="93"/>
                  </a:lnTo>
                  <a:lnTo>
                    <a:pt x="644" y="95"/>
                  </a:lnTo>
                  <a:lnTo>
                    <a:pt x="642" y="96"/>
                  </a:lnTo>
                  <a:lnTo>
                    <a:pt x="639" y="97"/>
                  </a:lnTo>
                  <a:lnTo>
                    <a:pt x="637" y="97"/>
                  </a:lnTo>
                  <a:lnTo>
                    <a:pt x="636" y="96"/>
                  </a:lnTo>
                  <a:lnTo>
                    <a:pt x="634" y="92"/>
                  </a:lnTo>
                  <a:lnTo>
                    <a:pt x="634" y="88"/>
                  </a:lnTo>
                  <a:lnTo>
                    <a:pt x="637" y="85"/>
                  </a:lnTo>
                  <a:lnTo>
                    <a:pt x="638" y="85"/>
                  </a:lnTo>
                  <a:lnTo>
                    <a:pt x="639" y="84"/>
                  </a:lnTo>
                  <a:lnTo>
                    <a:pt x="640" y="84"/>
                  </a:lnTo>
                  <a:close/>
                  <a:moveTo>
                    <a:pt x="280" y="92"/>
                  </a:moveTo>
                  <a:lnTo>
                    <a:pt x="284" y="94"/>
                  </a:lnTo>
                  <a:lnTo>
                    <a:pt x="285" y="97"/>
                  </a:lnTo>
                  <a:lnTo>
                    <a:pt x="285" y="102"/>
                  </a:lnTo>
                  <a:lnTo>
                    <a:pt x="284" y="104"/>
                  </a:lnTo>
                  <a:lnTo>
                    <a:pt x="280" y="105"/>
                  </a:lnTo>
                  <a:lnTo>
                    <a:pt x="278" y="105"/>
                  </a:lnTo>
                  <a:lnTo>
                    <a:pt x="275" y="103"/>
                  </a:lnTo>
                  <a:lnTo>
                    <a:pt x="273" y="100"/>
                  </a:lnTo>
                  <a:lnTo>
                    <a:pt x="272" y="98"/>
                  </a:lnTo>
                  <a:lnTo>
                    <a:pt x="272" y="96"/>
                  </a:lnTo>
                  <a:lnTo>
                    <a:pt x="274" y="95"/>
                  </a:lnTo>
                  <a:lnTo>
                    <a:pt x="277" y="93"/>
                  </a:lnTo>
                  <a:lnTo>
                    <a:pt x="280" y="92"/>
                  </a:lnTo>
                  <a:close/>
                  <a:moveTo>
                    <a:pt x="554" y="93"/>
                  </a:moveTo>
                  <a:lnTo>
                    <a:pt x="553" y="94"/>
                  </a:lnTo>
                  <a:lnTo>
                    <a:pt x="550" y="94"/>
                  </a:lnTo>
                  <a:lnTo>
                    <a:pt x="549" y="95"/>
                  </a:lnTo>
                  <a:lnTo>
                    <a:pt x="547" y="96"/>
                  </a:lnTo>
                  <a:lnTo>
                    <a:pt x="545" y="97"/>
                  </a:lnTo>
                  <a:lnTo>
                    <a:pt x="543" y="100"/>
                  </a:lnTo>
                  <a:lnTo>
                    <a:pt x="543" y="103"/>
                  </a:lnTo>
                  <a:lnTo>
                    <a:pt x="543" y="106"/>
                  </a:lnTo>
                  <a:lnTo>
                    <a:pt x="544" y="112"/>
                  </a:lnTo>
                  <a:lnTo>
                    <a:pt x="547" y="121"/>
                  </a:lnTo>
                  <a:lnTo>
                    <a:pt x="551" y="129"/>
                  </a:lnTo>
                  <a:lnTo>
                    <a:pt x="553" y="134"/>
                  </a:lnTo>
                  <a:lnTo>
                    <a:pt x="555" y="137"/>
                  </a:lnTo>
                  <a:lnTo>
                    <a:pt x="558" y="139"/>
                  </a:lnTo>
                  <a:lnTo>
                    <a:pt x="561" y="142"/>
                  </a:lnTo>
                  <a:lnTo>
                    <a:pt x="563" y="146"/>
                  </a:lnTo>
                  <a:lnTo>
                    <a:pt x="566" y="152"/>
                  </a:lnTo>
                  <a:lnTo>
                    <a:pt x="569" y="160"/>
                  </a:lnTo>
                  <a:lnTo>
                    <a:pt x="578" y="183"/>
                  </a:lnTo>
                  <a:lnTo>
                    <a:pt x="581" y="192"/>
                  </a:lnTo>
                  <a:lnTo>
                    <a:pt x="583" y="197"/>
                  </a:lnTo>
                  <a:lnTo>
                    <a:pt x="584" y="201"/>
                  </a:lnTo>
                  <a:lnTo>
                    <a:pt x="584" y="207"/>
                  </a:lnTo>
                  <a:lnTo>
                    <a:pt x="583" y="210"/>
                  </a:lnTo>
                  <a:lnTo>
                    <a:pt x="582" y="212"/>
                  </a:lnTo>
                  <a:lnTo>
                    <a:pt x="581" y="213"/>
                  </a:lnTo>
                  <a:lnTo>
                    <a:pt x="579" y="218"/>
                  </a:lnTo>
                  <a:lnTo>
                    <a:pt x="579" y="222"/>
                  </a:lnTo>
                  <a:lnTo>
                    <a:pt x="578" y="222"/>
                  </a:lnTo>
                  <a:lnTo>
                    <a:pt x="577" y="222"/>
                  </a:lnTo>
                  <a:lnTo>
                    <a:pt x="576" y="224"/>
                  </a:lnTo>
                  <a:lnTo>
                    <a:pt x="575" y="226"/>
                  </a:lnTo>
                  <a:lnTo>
                    <a:pt x="574" y="229"/>
                  </a:lnTo>
                  <a:lnTo>
                    <a:pt x="572" y="233"/>
                  </a:lnTo>
                  <a:lnTo>
                    <a:pt x="570" y="235"/>
                  </a:lnTo>
                  <a:lnTo>
                    <a:pt x="569" y="237"/>
                  </a:lnTo>
                  <a:lnTo>
                    <a:pt x="568" y="238"/>
                  </a:lnTo>
                  <a:lnTo>
                    <a:pt x="564" y="239"/>
                  </a:lnTo>
                  <a:lnTo>
                    <a:pt x="557" y="242"/>
                  </a:lnTo>
                  <a:lnTo>
                    <a:pt x="546" y="245"/>
                  </a:lnTo>
                  <a:lnTo>
                    <a:pt x="532" y="250"/>
                  </a:lnTo>
                  <a:lnTo>
                    <a:pt x="517" y="255"/>
                  </a:lnTo>
                  <a:lnTo>
                    <a:pt x="500" y="260"/>
                  </a:lnTo>
                  <a:lnTo>
                    <a:pt x="482" y="266"/>
                  </a:lnTo>
                  <a:lnTo>
                    <a:pt x="465" y="272"/>
                  </a:lnTo>
                  <a:lnTo>
                    <a:pt x="449" y="277"/>
                  </a:lnTo>
                  <a:lnTo>
                    <a:pt x="435" y="282"/>
                  </a:lnTo>
                  <a:lnTo>
                    <a:pt x="423" y="286"/>
                  </a:lnTo>
                  <a:lnTo>
                    <a:pt x="407" y="291"/>
                  </a:lnTo>
                  <a:lnTo>
                    <a:pt x="395" y="295"/>
                  </a:lnTo>
                  <a:lnTo>
                    <a:pt x="387" y="296"/>
                  </a:lnTo>
                  <a:lnTo>
                    <a:pt x="383" y="297"/>
                  </a:lnTo>
                  <a:lnTo>
                    <a:pt x="381" y="297"/>
                  </a:lnTo>
                  <a:lnTo>
                    <a:pt x="379" y="296"/>
                  </a:lnTo>
                  <a:lnTo>
                    <a:pt x="378" y="295"/>
                  </a:lnTo>
                  <a:lnTo>
                    <a:pt x="374" y="288"/>
                  </a:lnTo>
                  <a:lnTo>
                    <a:pt x="373" y="285"/>
                  </a:lnTo>
                  <a:lnTo>
                    <a:pt x="372" y="282"/>
                  </a:lnTo>
                  <a:lnTo>
                    <a:pt x="370" y="280"/>
                  </a:lnTo>
                  <a:lnTo>
                    <a:pt x="369" y="279"/>
                  </a:lnTo>
                  <a:lnTo>
                    <a:pt x="367" y="277"/>
                  </a:lnTo>
                  <a:lnTo>
                    <a:pt x="360" y="273"/>
                  </a:lnTo>
                  <a:lnTo>
                    <a:pt x="351" y="273"/>
                  </a:lnTo>
                  <a:lnTo>
                    <a:pt x="343" y="275"/>
                  </a:lnTo>
                  <a:lnTo>
                    <a:pt x="337" y="280"/>
                  </a:lnTo>
                  <a:lnTo>
                    <a:pt x="336" y="282"/>
                  </a:lnTo>
                  <a:lnTo>
                    <a:pt x="335" y="283"/>
                  </a:lnTo>
                  <a:lnTo>
                    <a:pt x="335" y="286"/>
                  </a:lnTo>
                  <a:lnTo>
                    <a:pt x="334" y="287"/>
                  </a:lnTo>
                  <a:lnTo>
                    <a:pt x="334" y="288"/>
                  </a:lnTo>
                  <a:lnTo>
                    <a:pt x="333" y="290"/>
                  </a:lnTo>
                  <a:lnTo>
                    <a:pt x="333" y="291"/>
                  </a:lnTo>
                  <a:lnTo>
                    <a:pt x="332" y="292"/>
                  </a:lnTo>
                  <a:lnTo>
                    <a:pt x="329" y="294"/>
                  </a:lnTo>
                  <a:lnTo>
                    <a:pt x="325" y="295"/>
                  </a:lnTo>
                  <a:lnTo>
                    <a:pt x="319" y="297"/>
                  </a:lnTo>
                  <a:lnTo>
                    <a:pt x="310" y="301"/>
                  </a:lnTo>
                  <a:lnTo>
                    <a:pt x="298" y="304"/>
                  </a:lnTo>
                  <a:lnTo>
                    <a:pt x="281" y="309"/>
                  </a:lnTo>
                  <a:lnTo>
                    <a:pt x="239" y="324"/>
                  </a:lnTo>
                  <a:lnTo>
                    <a:pt x="222" y="329"/>
                  </a:lnTo>
                  <a:lnTo>
                    <a:pt x="210" y="332"/>
                  </a:lnTo>
                  <a:lnTo>
                    <a:pt x="201" y="336"/>
                  </a:lnTo>
                  <a:lnTo>
                    <a:pt x="194" y="339"/>
                  </a:lnTo>
                  <a:lnTo>
                    <a:pt x="190" y="339"/>
                  </a:lnTo>
                  <a:lnTo>
                    <a:pt x="188" y="341"/>
                  </a:lnTo>
                  <a:lnTo>
                    <a:pt x="187" y="342"/>
                  </a:lnTo>
                  <a:lnTo>
                    <a:pt x="186" y="346"/>
                  </a:lnTo>
                  <a:lnTo>
                    <a:pt x="183" y="350"/>
                  </a:lnTo>
                  <a:lnTo>
                    <a:pt x="180" y="357"/>
                  </a:lnTo>
                  <a:lnTo>
                    <a:pt x="173" y="371"/>
                  </a:lnTo>
                  <a:lnTo>
                    <a:pt x="167" y="383"/>
                  </a:lnTo>
                  <a:lnTo>
                    <a:pt x="159" y="398"/>
                  </a:lnTo>
                  <a:lnTo>
                    <a:pt x="152" y="415"/>
                  </a:lnTo>
                  <a:lnTo>
                    <a:pt x="143" y="432"/>
                  </a:lnTo>
                  <a:lnTo>
                    <a:pt x="112" y="495"/>
                  </a:lnTo>
                  <a:lnTo>
                    <a:pt x="75" y="507"/>
                  </a:lnTo>
                  <a:lnTo>
                    <a:pt x="59" y="512"/>
                  </a:lnTo>
                  <a:lnTo>
                    <a:pt x="47" y="515"/>
                  </a:lnTo>
                  <a:lnTo>
                    <a:pt x="40" y="517"/>
                  </a:lnTo>
                  <a:lnTo>
                    <a:pt x="34" y="519"/>
                  </a:lnTo>
                  <a:lnTo>
                    <a:pt x="27" y="519"/>
                  </a:lnTo>
                  <a:lnTo>
                    <a:pt x="19" y="521"/>
                  </a:lnTo>
                  <a:lnTo>
                    <a:pt x="11" y="523"/>
                  </a:lnTo>
                  <a:lnTo>
                    <a:pt x="10" y="529"/>
                  </a:lnTo>
                  <a:lnTo>
                    <a:pt x="11" y="528"/>
                  </a:lnTo>
                  <a:lnTo>
                    <a:pt x="13" y="527"/>
                  </a:lnTo>
                  <a:lnTo>
                    <a:pt x="15" y="526"/>
                  </a:lnTo>
                  <a:lnTo>
                    <a:pt x="19" y="528"/>
                  </a:lnTo>
                  <a:lnTo>
                    <a:pt x="21" y="529"/>
                  </a:lnTo>
                  <a:lnTo>
                    <a:pt x="22" y="532"/>
                  </a:lnTo>
                  <a:lnTo>
                    <a:pt x="22" y="534"/>
                  </a:lnTo>
                  <a:lnTo>
                    <a:pt x="21" y="536"/>
                  </a:lnTo>
                  <a:lnTo>
                    <a:pt x="19" y="537"/>
                  </a:lnTo>
                  <a:lnTo>
                    <a:pt x="17" y="538"/>
                  </a:lnTo>
                  <a:lnTo>
                    <a:pt x="14" y="538"/>
                  </a:lnTo>
                  <a:lnTo>
                    <a:pt x="12" y="537"/>
                  </a:lnTo>
                  <a:lnTo>
                    <a:pt x="10" y="536"/>
                  </a:lnTo>
                  <a:lnTo>
                    <a:pt x="9" y="533"/>
                  </a:lnTo>
                  <a:lnTo>
                    <a:pt x="8" y="545"/>
                  </a:lnTo>
                  <a:lnTo>
                    <a:pt x="10" y="544"/>
                  </a:lnTo>
                  <a:lnTo>
                    <a:pt x="12" y="544"/>
                  </a:lnTo>
                  <a:lnTo>
                    <a:pt x="14" y="544"/>
                  </a:lnTo>
                  <a:lnTo>
                    <a:pt x="18" y="543"/>
                  </a:lnTo>
                  <a:lnTo>
                    <a:pt x="27" y="540"/>
                  </a:lnTo>
                  <a:lnTo>
                    <a:pt x="32" y="537"/>
                  </a:lnTo>
                  <a:lnTo>
                    <a:pt x="38" y="534"/>
                  </a:lnTo>
                  <a:lnTo>
                    <a:pt x="40" y="532"/>
                  </a:lnTo>
                  <a:lnTo>
                    <a:pt x="44" y="530"/>
                  </a:lnTo>
                  <a:lnTo>
                    <a:pt x="47" y="529"/>
                  </a:lnTo>
                  <a:lnTo>
                    <a:pt x="52" y="528"/>
                  </a:lnTo>
                  <a:lnTo>
                    <a:pt x="62" y="524"/>
                  </a:lnTo>
                  <a:lnTo>
                    <a:pt x="85" y="582"/>
                  </a:lnTo>
                  <a:lnTo>
                    <a:pt x="109" y="640"/>
                  </a:lnTo>
                  <a:lnTo>
                    <a:pt x="101" y="656"/>
                  </a:lnTo>
                  <a:lnTo>
                    <a:pt x="96" y="664"/>
                  </a:lnTo>
                  <a:lnTo>
                    <a:pt x="94" y="671"/>
                  </a:lnTo>
                  <a:lnTo>
                    <a:pt x="91" y="675"/>
                  </a:lnTo>
                  <a:lnTo>
                    <a:pt x="90" y="675"/>
                  </a:lnTo>
                  <a:lnTo>
                    <a:pt x="87" y="676"/>
                  </a:lnTo>
                  <a:lnTo>
                    <a:pt x="84" y="678"/>
                  </a:lnTo>
                  <a:lnTo>
                    <a:pt x="80" y="679"/>
                  </a:lnTo>
                  <a:lnTo>
                    <a:pt x="77" y="681"/>
                  </a:lnTo>
                  <a:lnTo>
                    <a:pt x="64" y="684"/>
                  </a:lnTo>
                  <a:lnTo>
                    <a:pt x="57" y="681"/>
                  </a:lnTo>
                  <a:lnTo>
                    <a:pt x="48" y="677"/>
                  </a:lnTo>
                  <a:lnTo>
                    <a:pt x="40" y="677"/>
                  </a:lnTo>
                  <a:lnTo>
                    <a:pt x="33" y="681"/>
                  </a:lnTo>
                  <a:lnTo>
                    <a:pt x="30" y="683"/>
                  </a:lnTo>
                  <a:lnTo>
                    <a:pt x="29" y="684"/>
                  </a:lnTo>
                  <a:lnTo>
                    <a:pt x="27" y="687"/>
                  </a:lnTo>
                  <a:lnTo>
                    <a:pt x="26" y="689"/>
                  </a:lnTo>
                  <a:lnTo>
                    <a:pt x="25" y="692"/>
                  </a:lnTo>
                  <a:lnTo>
                    <a:pt x="25" y="701"/>
                  </a:lnTo>
                  <a:lnTo>
                    <a:pt x="29" y="709"/>
                  </a:lnTo>
                  <a:lnTo>
                    <a:pt x="36" y="714"/>
                  </a:lnTo>
                  <a:lnTo>
                    <a:pt x="40" y="716"/>
                  </a:lnTo>
                  <a:lnTo>
                    <a:pt x="43" y="717"/>
                  </a:lnTo>
                  <a:lnTo>
                    <a:pt x="48" y="717"/>
                  </a:lnTo>
                  <a:lnTo>
                    <a:pt x="50" y="716"/>
                  </a:lnTo>
                  <a:lnTo>
                    <a:pt x="56" y="716"/>
                  </a:lnTo>
                  <a:lnTo>
                    <a:pt x="57" y="717"/>
                  </a:lnTo>
                  <a:lnTo>
                    <a:pt x="58" y="719"/>
                  </a:lnTo>
                  <a:lnTo>
                    <a:pt x="61" y="725"/>
                  </a:lnTo>
                  <a:lnTo>
                    <a:pt x="64" y="734"/>
                  </a:lnTo>
                  <a:lnTo>
                    <a:pt x="69" y="746"/>
                  </a:lnTo>
                  <a:lnTo>
                    <a:pt x="76" y="762"/>
                  </a:lnTo>
                  <a:lnTo>
                    <a:pt x="83" y="781"/>
                  </a:lnTo>
                  <a:lnTo>
                    <a:pt x="93" y="806"/>
                  </a:lnTo>
                  <a:lnTo>
                    <a:pt x="127" y="895"/>
                  </a:lnTo>
                  <a:lnTo>
                    <a:pt x="112" y="927"/>
                  </a:lnTo>
                  <a:lnTo>
                    <a:pt x="106" y="928"/>
                  </a:lnTo>
                  <a:lnTo>
                    <a:pt x="100" y="930"/>
                  </a:lnTo>
                  <a:lnTo>
                    <a:pt x="96" y="931"/>
                  </a:lnTo>
                  <a:lnTo>
                    <a:pt x="95" y="932"/>
                  </a:lnTo>
                  <a:lnTo>
                    <a:pt x="94" y="932"/>
                  </a:lnTo>
                  <a:lnTo>
                    <a:pt x="90" y="931"/>
                  </a:lnTo>
                  <a:lnTo>
                    <a:pt x="85" y="930"/>
                  </a:lnTo>
                  <a:lnTo>
                    <a:pt x="77" y="926"/>
                  </a:lnTo>
                  <a:lnTo>
                    <a:pt x="59" y="918"/>
                  </a:lnTo>
                  <a:lnTo>
                    <a:pt x="46" y="887"/>
                  </a:lnTo>
                  <a:lnTo>
                    <a:pt x="43" y="876"/>
                  </a:lnTo>
                  <a:lnTo>
                    <a:pt x="39" y="867"/>
                  </a:lnTo>
                  <a:lnTo>
                    <a:pt x="36" y="859"/>
                  </a:lnTo>
                  <a:lnTo>
                    <a:pt x="33" y="854"/>
                  </a:lnTo>
                  <a:lnTo>
                    <a:pt x="32" y="851"/>
                  </a:lnTo>
                  <a:lnTo>
                    <a:pt x="30" y="850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1" y="849"/>
                  </a:lnTo>
                  <a:lnTo>
                    <a:pt x="23" y="859"/>
                  </a:lnTo>
                  <a:lnTo>
                    <a:pt x="36" y="893"/>
                  </a:lnTo>
                  <a:lnTo>
                    <a:pt x="50" y="926"/>
                  </a:lnTo>
                  <a:lnTo>
                    <a:pt x="69" y="935"/>
                  </a:lnTo>
                  <a:lnTo>
                    <a:pt x="87" y="944"/>
                  </a:lnTo>
                  <a:lnTo>
                    <a:pt x="90" y="952"/>
                  </a:lnTo>
                  <a:lnTo>
                    <a:pt x="91" y="955"/>
                  </a:lnTo>
                  <a:lnTo>
                    <a:pt x="92" y="958"/>
                  </a:lnTo>
                  <a:lnTo>
                    <a:pt x="96" y="962"/>
                  </a:lnTo>
                  <a:lnTo>
                    <a:pt x="98" y="966"/>
                  </a:lnTo>
                  <a:lnTo>
                    <a:pt x="101" y="973"/>
                  </a:lnTo>
                  <a:lnTo>
                    <a:pt x="110" y="995"/>
                  </a:lnTo>
                  <a:lnTo>
                    <a:pt x="116" y="1011"/>
                  </a:lnTo>
                  <a:lnTo>
                    <a:pt x="125" y="1031"/>
                  </a:lnTo>
                  <a:lnTo>
                    <a:pt x="137" y="1062"/>
                  </a:lnTo>
                  <a:lnTo>
                    <a:pt x="158" y="1071"/>
                  </a:lnTo>
                  <a:lnTo>
                    <a:pt x="160" y="1073"/>
                  </a:lnTo>
                  <a:lnTo>
                    <a:pt x="162" y="1074"/>
                  </a:lnTo>
                  <a:lnTo>
                    <a:pt x="163" y="1074"/>
                  </a:lnTo>
                  <a:lnTo>
                    <a:pt x="165" y="1076"/>
                  </a:lnTo>
                  <a:lnTo>
                    <a:pt x="167" y="1077"/>
                  </a:lnTo>
                  <a:lnTo>
                    <a:pt x="170" y="1078"/>
                  </a:lnTo>
                  <a:lnTo>
                    <a:pt x="177" y="1080"/>
                  </a:lnTo>
                  <a:lnTo>
                    <a:pt x="185" y="1100"/>
                  </a:lnTo>
                  <a:lnTo>
                    <a:pt x="192" y="1120"/>
                  </a:lnTo>
                  <a:lnTo>
                    <a:pt x="206" y="1126"/>
                  </a:lnTo>
                  <a:lnTo>
                    <a:pt x="208" y="1127"/>
                  </a:lnTo>
                  <a:lnTo>
                    <a:pt x="210" y="1127"/>
                  </a:lnTo>
                  <a:lnTo>
                    <a:pt x="212" y="1128"/>
                  </a:lnTo>
                  <a:lnTo>
                    <a:pt x="214" y="1127"/>
                  </a:lnTo>
                  <a:lnTo>
                    <a:pt x="216" y="1127"/>
                  </a:lnTo>
                  <a:lnTo>
                    <a:pt x="218" y="1126"/>
                  </a:lnTo>
                  <a:lnTo>
                    <a:pt x="229" y="1126"/>
                  </a:lnTo>
                  <a:lnTo>
                    <a:pt x="232" y="1125"/>
                  </a:lnTo>
                  <a:lnTo>
                    <a:pt x="238" y="1124"/>
                  </a:lnTo>
                  <a:lnTo>
                    <a:pt x="244" y="1137"/>
                  </a:lnTo>
                  <a:lnTo>
                    <a:pt x="250" y="1150"/>
                  </a:lnTo>
                  <a:lnTo>
                    <a:pt x="247" y="1156"/>
                  </a:lnTo>
                  <a:lnTo>
                    <a:pt x="244" y="1163"/>
                  </a:lnTo>
                  <a:lnTo>
                    <a:pt x="252" y="1182"/>
                  </a:lnTo>
                  <a:lnTo>
                    <a:pt x="258" y="1199"/>
                  </a:lnTo>
                  <a:lnTo>
                    <a:pt x="263" y="1211"/>
                  </a:lnTo>
                  <a:lnTo>
                    <a:pt x="266" y="1221"/>
                  </a:lnTo>
                  <a:lnTo>
                    <a:pt x="269" y="1227"/>
                  </a:lnTo>
                  <a:lnTo>
                    <a:pt x="270" y="1231"/>
                  </a:lnTo>
                  <a:lnTo>
                    <a:pt x="270" y="1234"/>
                  </a:lnTo>
                  <a:lnTo>
                    <a:pt x="270" y="1236"/>
                  </a:lnTo>
                  <a:lnTo>
                    <a:pt x="266" y="1240"/>
                  </a:lnTo>
                  <a:lnTo>
                    <a:pt x="265" y="1243"/>
                  </a:lnTo>
                  <a:lnTo>
                    <a:pt x="264" y="1248"/>
                  </a:lnTo>
                  <a:lnTo>
                    <a:pt x="264" y="1253"/>
                  </a:lnTo>
                  <a:lnTo>
                    <a:pt x="265" y="1258"/>
                  </a:lnTo>
                  <a:lnTo>
                    <a:pt x="270" y="1265"/>
                  </a:lnTo>
                  <a:lnTo>
                    <a:pt x="277" y="1269"/>
                  </a:lnTo>
                  <a:lnTo>
                    <a:pt x="285" y="1270"/>
                  </a:lnTo>
                  <a:lnTo>
                    <a:pt x="293" y="1268"/>
                  </a:lnTo>
                  <a:lnTo>
                    <a:pt x="301" y="1264"/>
                  </a:lnTo>
                  <a:lnTo>
                    <a:pt x="304" y="1258"/>
                  </a:lnTo>
                  <a:lnTo>
                    <a:pt x="305" y="1251"/>
                  </a:lnTo>
                  <a:lnTo>
                    <a:pt x="304" y="1244"/>
                  </a:lnTo>
                  <a:lnTo>
                    <a:pt x="300" y="1238"/>
                  </a:lnTo>
                  <a:lnTo>
                    <a:pt x="295" y="1233"/>
                  </a:lnTo>
                  <a:lnTo>
                    <a:pt x="293" y="1232"/>
                  </a:lnTo>
                  <a:lnTo>
                    <a:pt x="290" y="1231"/>
                  </a:lnTo>
                  <a:lnTo>
                    <a:pt x="287" y="1231"/>
                  </a:lnTo>
                  <a:lnTo>
                    <a:pt x="286" y="1231"/>
                  </a:lnTo>
                  <a:lnTo>
                    <a:pt x="284" y="1229"/>
                  </a:lnTo>
                  <a:lnTo>
                    <a:pt x="281" y="1224"/>
                  </a:lnTo>
                  <a:lnTo>
                    <a:pt x="278" y="1218"/>
                  </a:lnTo>
                  <a:lnTo>
                    <a:pt x="274" y="1209"/>
                  </a:lnTo>
                  <a:lnTo>
                    <a:pt x="270" y="1197"/>
                  </a:lnTo>
                  <a:lnTo>
                    <a:pt x="257" y="1165"/>
                  </a:lnTo>
                  <a:lnTo>
                    <a:pt x="260" y="1158"/>
                  </a:lnTo>
                  <a:lnTo>
                    <a:pt x="263" y="1151"/>
                  </a:lnTo>
                  <a:lnTo>
                    <a:pt x="257" y="1136"/>
                  </a:lnTo>
                  <a:lnTo>
                    <a:pt x="252" y="1120"/>
                  </a:lnTo>
                  <a:lnTo>
                    <a:pt x="263" y="1114"/>
                  </a:lnTo>
                  <a:lnTo>
                    <a:pt x="266" y="1110"/>
                  </a:lnTo>
                  <a:lnTo>
                    <a:pt x="265" y="1104"/>
                  </a:lnTo>
                  <a:lnTo>
                    <a:pt x="264" y="1101"/>
                  </a:lnTo>
                  <a:lnTo>
                    <a:pt x="262" y="1100"/>
                  </a:lnTo>
                  <a:lnTo>
                    <a:pt x="256" y="1098"/>
                  </a:lnTo>
                  <a:lnTo>
                    <a:pt x="253" y="1098"/>
                  </a:lnTo>
                  <a:lnTo>
                    <a:pt x="230" y="1105"/>
                  </a:lnTo>
                  <a:lnTo>
                    <a:pt x="221" y="1109"/>
                  </a:lnTo>
                  <a:lnTo>
                    <a:pt x="214" y="1115"/>
                  </a:lnTo>
                  <a:lnTo>
                    <a:pt x="208" y="1114"/>
                  </a:lnTo>
                  <a:lnTo>
                    <a:pt x="203" y="1111"/>
                  </a:lnTo>
                  <a:lnTo>
                    <a:pt x="196" y="1095"/>
                  </a:lnTo>
                  <a:lnTo>
                    <a:pt x="192" y="1085"/>
                  </a:lnTo>
                  <a:lnTo>
                    <a:pt x="190" y="1078"/>
                  </a:lnTo>
                  <a:lnTo>
                    <a:pt x="186" y="1074"/>
                  </a:lnTo>
                  <a:lnTo>
                    <a:pt x="182" y="1070"/>
                  </a:lnTo>
                  <a:lnTo>
                    <a:pt x="176" y="1067"/>
                  </a:lnTo>
                  <a:lnTo>
                    <a:pt x="159" y="1059"/>
                  </a:lnTo>
                  <a:lnTo>
                    <a:pt x="153" y="1056"/>
                  </a:lnTo>
                  <a:lnTo>
                    <a:pt x="147" y="1053"/>
                  </a:lnTo>
                  <a:lnTo>
                    <a:pt x="145" y="1051"/>
                  </a:lnTo>
                  <a:lnTo>
                    <a:pt x="144" y="1048"/>
                  </a:lnTo>
                  <a:lnTo>
                    <a:pt x="142" y="1042"/>
                  </a:lnTo>
                  <a:lnTo>
                    <a:pt x="138" y="1033"/>
                  </a:lnTo>
                  <a:lnTo>
                    <a:pt x="133" y="1021"/>
                  </a:lnTo>
                  <a:lnTo>
                    <a:pt x="128" y="1009"/>
                  </a:lnTo>
                  <a:lnTo>
                    <a:pt x="113" y="969"/>
                  </a:lnTo>
                  <a:lnTo>
                    <a:pt x="119" y="967"/>
                  </a:lnTo>
                  <a:lnTo>
                    <a:pt x="126" y="961"/>
                  </a:lnTo>
                  <a:lnTo>
                    <a:pt x="129" y="954"/>
                  </a:lnTo>
                  <a:lnTo>
                    <a:pt x="130" y="946"/>
                  </a:lnTo>
                  <a:lnTo>
                    <a:pt x="127" y="939"/>
                  </a:lnTo>
                  <a:lnTo>
                    <a:pt x="124" y="932"/>
                  </a:lnTo>
                  <a:lnTo>
                    <a:pt x="132" y="916"/>
                  </a:lnTo>
                  <a:lnTo>
                    <a:pt x="135" y="909"/>
                  </a:lnTo>
                  <a:lnTo>
                    <a:pt x="137" y="903"/>
                  </a:lnTo>
                  <a:lnTo>
                    <a:pt x="139" y="899"/>
                  </a:lnTo>
                  <a:lnTo>
                    <a:pt x="140" y="896"/>
                  </a:lnTo>
                  <a:lnTo>
                    <a:pt x="139" y="893"/>
                  </a:lnTo>
                  <a:lnTo>
                    <a:pt x="136" y="886"/>
                  </a:lnTo>
                  <a:lnTo>
                    <a:pt x="132" y="874"/>
                  </a:lnTo>
                  <a:lnTo>
                    <a:pt x="126" y="859"/>
                  </a:lnTo>
                  <a:lnTo>
                    <a:pt x="120" y="842"/>
                  </a:lnTo>
                  <a:lnTo>
                    <a:pt x="111" y="822"/>
                  </a:lnTo>
                  <a:lnTo>
                    <a:pt x="103" y="799"/>
                  </a:lnTo>
                  <a:lnTo>
                    <a:pt x="94" y="775"/>
                  </a:lnTo>
                  <a:lnTo>
                    <a:pt x="86" y="756"/>
                  </a:lnTo>
                  <a:lnTo>
                    <a:pt x="79" y="740"/>
                  </a:lnTo>
                  <a:lnTo>
                    <a:pt x="75" y="726"/>
                  </a:lnTo>
                  <a:lnTo>
                    <a:pt x="71" y="718"/>
                  </a:lnTo>
                  <a:lnTo>
                    <a:pt x="69" y="711"/>
                  </a:lnTo>
                  <a:lnTo>
                    <a:pt x="66" y="703"/>
                  </a:lnTo>
                  <a:lnTo>
                    <a:pt x="66" y="699"/>
                  </a:lnTo>
                  <a:lnTo>
                    <a:pt x="69" y="697"/>
                  </a:lnTo>
                  <a:lnTo>
                    <a:pt x="71" y="696"/>
                  </a:lnTo>
                  <a:lnTo>
                    <a:pt x="74" y="694"/>
                  </a:lnTo>
                  <a:lnTo>
                    <a:pt x="78" y="693"/>
                  </a:lnTo>
                  <a:lnTo>
                    <a:pt x="83" y="691"/>
                  </a:lnTo>
                  <a:lnTo>
                    <a:pt x="90" y="690"/>
                  </a:lnTo>
                  <a:lnTo>
                    <a:pt x="94" y="688"/>
                  </a:lnTo>
                  <a:lnTo>
                    <a:pt x="97" y="687"/>
                  </a:lnTo>
                  <a:lnTo>
                    <a:pt x="98" y="686"/>
                  </a:lnTo>
                  <a:lnTo>
                    <a:pt x="100" y="685"/>
                  </a:lnTo>
                  <a:lnTo>
                    <a:pt x="100" y="683"/>
                  </a:lnTo>
                  <a:lnTo>
                    <a:pt x="101" y="683"/>
                  </a:lnTo>
                  <a:lnTo>
                    <a:pt x="102" y="681"/>
                  </a:lnTo>
                  <a:lnTo>
                    <a:pt x="105" y="676"/>
                  </a:lnTo>
                  <a:lnTo>
                    <a:pt x="108" y="670"/>
                  </a:lnTo>
                  <a:lnTo>
                    <a:pt x="111" y="662"/>
                  </a:lnTo>
                  <a:lnTo>
                    <a:pt x="122" y="641"/>
                  </a:lnTo>
                  <a:lnTo>
                    <a:pt x="98" y="583"/>
                  </a:lnTo>
                  <a:lnTo>
                    <a:pt x="93" y="567"/>
                  </a:lnTo>
                  <a:lnTo>
                    <a:pt x="87" y="553"/>
                  </a:lnTo>
                  <a:lnTo>
                    <a:pt x="82" y="541"/>
                  </a:lnTo>
                  <a:lnTo>
                    <a:pt x="78" y="531"/>
                  </a:lnTo>
                  <a:lnTo>
                    <a:pt x="77" y="524"/>
                  </a:lnTo>
                  <a:lnTo>
                    <a:pt x="76" y="522"/>
                  </a:lnTo>
                  <a:lnTo>
                    <a:pt x="76" y="521"/>
                  </a:lnTo>
                  <a:lnTo>
                    <a:pt x="81" y="518"/>
                  </a:lnTo>
                  <a:lnTo>
                    <a:pt x="88" y="515"/>
                  </a:lnTo>
                  <a:lnTo>
                    <a:pt x="98" y="512"/>
                  </a:lnTo>
                  <a:lnTo>
                    <a:pt x="122" y="504"/>
                  </a:lnTo>
                  <a:lnTo>
                    <a:pt x="197" y="349"/>
                  </a:lnTo>
                  <a:lnTo>
                    <a:pt x="336" y="303"/>
                  </a:lnTo>
                  <a:lnTo>
                    <a:pt x="342" y="308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8" y="309"/>
                  </a:lnTo>
                  <a:lnTo>
                    <a:pt x="370" y="308"/>
                  </a:lnTo>
                  <a:lnTo>
                    <a:pt x="374" y="308"/>
                  </a:lnTo>
                  <a:lnTo>
                    <a:pt x="377" y="309"/>
                  </a:lnTo>
                  <a:lnTo>
                    <a:pt x="383" y="311"/>
                  </a:lnTo>
                  <a:lnTo>
                    <a:pt x="480" y="280"/>
                  </a:lnTo>
                  <a:lnTo>
                    <a:pt x="579" y="247"/>
                  </a:lnTo>
                  <a:lnTo>
                    <a:pt x="584" y="237"/>
                  </a:lnTo>
                  <a:lnTo>
                    <a:pt x="590" y="225"/>
                  </a:lnTo>
                  <a:lnTo>
                    <a:pt x="592" y="217"/>
                  </a:lnTo>
                  <a:lnTo>
                    <a:pt x="593" y="215"/>
                  </a:lnTo>
                  <a:lnTo>
                    <a:pt x="596" y="213"/>
                  </a:lnTo>
                  <a:lnTo>
                    <a:pt x="596" y="211"/>
                  </a:lnTo>
                  <a:lnTo>
                    <a:pt x="597" y="209"/>
                  </a:lnTo>
                  <a:lnTo>
                    <a:pt x="599" y="204"/>
                  </a:lnTo>
                  <a:lnTo>
                    <a:pt x="587" y="170"/>
                  </a:lnTo>
                  <a:lnTo>
                    <a:pt x="581" y="156"/>
                  </a:lnTo>
                  <a:lnTo>
                    <a:pt x="578" y="147"/>
                  </a:lnTo>
                  <a:lnTo>
                    <a:pt x="575" y="140"/>
                  </a:lnTo>
                  <a:lnTo>
                    <a:pt x="575" y="136"/>
                  </a:lnTo>
                  <a:lnTo>
                    <a:pt x="575" y="134"/>
                  </a:lnTo>
                  <a:lnTo>
                    <a:pt x="575" y="132"/>
                  </a:lnTo>
                  <a:lnTo>
                    <a:pt x="575" y="126"/>
                  </a:lnTo>
                  <a:lnTo>
                    <a:pt x="574" y="122"/>
                  </a:lnTo>
                  <a:lnTo>
                    <a:pt x="568" y="106"/>
                  </a:lnTo>
                  <a:lnTo>
                    <a:pt x="565" y="101"/>
                  </a:lnTo>
                  <a:lnTo>
                    <a:pt x="561" y="96"/>
                  </a:lnTo>
                  <a:lnTo>
                    <a:pt x="559" y="94"/>
                  </a:lnTo>
                  <a:lnTo>
                    <a:pt x="556" y="93"/>
                  </a:lnTo>
                  <a:lnTo>
                    <a:pt x="554" y="93"/>
                  </a:lnTo>
                  <a:close/>
                  <a:moveTo>
                    <a:pt x="599" y="97"/>
                  </a:moveTo>
                  <a:lnTo>
                    <a:pt x="601" y="97"/>
                  </a:lnTo>
                  <a:lnTo>
                    <a:pt x="603" y="98"/>
                  </a:lnTo>
                  <a:lnTo>
                    <a:pt x="606" y="101"/>
                  </a:lnTo>
                  <a:lnTo>
                    <a:pt x="606" y="105"/>
                  </a:lnTo>
                  <a:lnTo>
                    <a:pt x="605" y="107"/>
                  </a:lnTo>
                  <a:lnTo>
                    <a:pt x="603" y="109"/>
                  </a:lnTo>
                  <a:lnTo>
                    <a:pt x="601" y="110"/>
                  </a:lnTo>
                  <a:lnTo>
                    <a:pt x="598" y="110"/>
                  </a:lnTo>
                  <a:lnTo>
                    <a:pt x="594" y="108"/>
                  </a:lnTo>
                  <a:lnTo>
                    <a:pt x="593" y="106"/>
                  </a:lnTo>
                  <a:lnTo>
                    <a:pt x="592" y="104"/>
                  </a:lnTo>
                  <a:lnTo>
                    <a:pt x="593" y="101"/>
                  </a:lnTo>
                  <a:lnTo>
                    <a:pt x="594" y="99"/>
                  </a:lnTo>
                  <a:lnTo>
                    <a:pt x="596" y="98"/>
                  </a:lnTo>
                  <a:lnTo>
                    <a:pt x="599" y="97"/>
                  </a:lnTo>
                  <a:close/>
                  <a:moveTo>
                    <a:pt x="203" y="104"/>
                  </a:moveTo>
                  <a:lnTo>
                    <a:pt x="193" y="105"/>
                  </a:lnTo>
                  <a:lnTo>
                    <a:pt x="185" y="108"/>
                  </a:lnTo>
                  <a:lnTo>
                    <a:pt x="178" y="112"/>
                  </a:lnTo>
                  <a:lnTo>
                    <a:pt x="174" y="119"/>
                  </a:lnTo>
                  <a:lnTo>
                    <a:pt x="173" y="128"/>
                  </a:lnTo>
                  <a:lnTo>
                    <a:pt x="175" y="136"/>
                  </a:lnTo>
                  <a:lnTo>
                    <a:pt x="177" y="139"/>
                  </a:lnTo>
                  <a:lnTo>
                    <a:pt x="181" y="142"/>
                  </a:lnTo>
                  <a:lnTo>
                    <a:pt x="180" y="145"/>
                  </a:lnTo>
                  <a:lnTo>
                    <a:pt x="179" y="149"/>
                  </a:lnTo>
                  <a:lnTo>
                    <a:pt x="175" y="157"/>
                  </a:lnTo>
                  <a:lnTo>
                    <a:pt x="169" y="170"/>
                  </a:lnTo>
                  <a:lnTo>
                    <a:pt x="165" y="181"/>
                  </a:lnTo>
                  <a:lnTo>
                    <a:pt x="161" y="188"/>
                  </a:lnTo>
                  <a:lnTo>
                    <a:pt x="160" y="193"/>
                  </a:lnTo>
                  <a:lnTo>
                    <a:pt x="159" y="196"/>
                  </a:lnTo>
                  <a:lnTo>
                    <a:pt x="159" y="200"/>
                  </a:lnTo>
                  <a:lnTo>
                    <a:pt x="160" y="201"/>
                  </a:lnTo>
                  <a:lnTo>
                    <a:pt x="161" y="203"/>
                  </a:lnTo>
                  <a:lnTo>
                    <a:pt x="162" y="206"/>
                  </a:lnTo>
                  <a:lnTo>
                    <a:pt x="164" y="208"/>
                  </a:lnTo>
                  <a:lnTo>
                    <a:pt x="168" y="213"/>
                  </a:lnTo>
                  <a:lnTo>
                    <a:pt x="172" y="214"/>
                  </a:lnTo>
                  <a:lnTo>
                    <a:pt x="179" y="215"/>
                  </a:lnTo>
                  <a:lnTo>
                    <a:pt x="187" y="215"/>
                  </a:lnTo>
                  <a:lnTo>
                    <a:pt x="192" y="213"/>
                  </a:lnTo>
                  <a:lnTo>
                    <a:pt x="197" y="208"/>
                  </a:lnTo>
                  <a:lnTo>
                    <a:pt x="201" y="202"/>
                  </a:lnTo>
                  <a:lnTo>
                    <a:pt x="202" y="196"/>
                  </a:lnTo>
                  <a:lnTo>
                    <a:pt x="200" y="189"/>
                  </a:lnTo>
                  <a:lnTo>
                    <a:pt x="199" y="186"/>
                  </a:lnTo>
                  <a:lnTo>
                    <a:pt x="197" y="185"/>
                  </a:lnTo>
                  <a:lnTo>
                    <a:pt x="196" y="183"/>
                  </a:lnTo>
                  <a:lnTo>
                    <a:pt x="194" y="181"/>
                  </a:lnTo>
                  <a:lnTo>
                    <a:pt x="192" y="180"/>
                  </a:lnTo>
                  <a:lnTo>
                    <a:pt x="190" y="178"/>
                  </a:lnTo>
                  <a:lnTo>
                    <a:pt x="182" y="174"/>
                  </a:lnTo>
                  <a:lnTo>
                    <a:pt x="188" y="161"/>
                  </a:lnTo>
                  <a:lnTo>
                    <a:pt x="194" y="148"/>
                  </a:lnTo>
                  <a:lnTo>
                    <a:pt x="205" y="144"/>
                  </a:lnTo>
                  <a:lnTo>
                    <a:pt x="209" y="142"/>
                  </a:lnTo>
                  <a:lnTo>
                    <a:pt x="217" y="139"/>
                  </a:lnTo>
                  <a:lnTo>
                    <a:pt x="219" y="137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1" y="112"/>
                  </a:lnTo>
                  <a:lnTo>
                    <a:pt x="215" y="106"/>
                  </a:lnTo>
                  <a:lnTo>
                    <a:pt x="206" y="104"/>
                  </a:lnTo>
                  <a:lnTo>
                    <a:pt x="203" y="104"/>
                  </a:lnTo>
                  <a:close/>
                  <a:moveTo>
                    <a:pt x="327" y="105"/>
                  </a:moveTo>
                  <a:lnTo>
                    <a:pt x="324" y="105"/>
                  </a:lnTo>
                  <a:lnTo>
                    <a:pt x="321" y="105"/>
                  </a:lnTo>
                  <a:lnTo>
                    <a:pt x="319" y="106"/>
                  </a:lnTo>
                  <a:lnTo>
                    <a:pt x="317" y="106"/>
                  </a:lnTo>
                  <a:lnTo>
                    <a:pt x="315" y="107"/>
                  </a:lnTo>
                  <a:lnTo>
                    <a:pt x="313" y="107"/>
                  </a:lnTo>
                  <a:lnTo>
                    <a:pt x="310" y="108"/>
                  </a:lnTo>
                  <a:lnTo>
                    <a:pt x="308" y="110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22"/>
                  </a:lnTo>
                  <a:lnTo>
                    <a:pt x="310" y="125"/>
                  </a:lnTo>
                  <a:lnTo>
                    <a:pt x="311" y="126"/>
                  </a:lnTo>
                  <a:lnTo>
                    <a:pt x="313" y="127"/>
                  </a:lnTo>
                  <a:lnTo>
                    <a:pt x="319" y="127"/>
                  </a:lnTo>
                  <a:lnTo>
                    <a:pt x="321" y="126"/>
                  </a:lnTo>
                  <a:lnTo>
                    <a:pt x="325" y="123"/>
                  </a:lnTo>
                  <a:lnTo>
                    <a:pt x="325" y="120"/>
                  </a:lnTo>
                  <a:lnTo>
                    <a:pt x="323" y="119"/>
                  </a:lnTo>
                  <a:lnTo>
                    <a:pt x="322" y="119"/>
                  </a:lnTo>
                  <a:lnTo>
                    <a:pt x="321" y="119"/>
                  </a:lnTo>
                  <a:lnTo>
                    <a:pt x="321" y="121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7" y="124"/>
                  </a:lnTo>
                  <a:lnTo>
                    <a:pt x="315" y="124"/>
                  </a:lnTo>
                  <a:lnTo>
                    <a:pt x="312" y="121"/>
                  </a:lnTo>
                  <a:lnTo>
                    <a:pt x="311" y="119"/>
                  </a:lnTo>
                  <a:lnTo>
                    <a:pt x="311" y="117"/>
                  </a:lnTo>
                  <a:lnTo>
                    <a:pt x="312" y="114"/>
                  </a:lnTo>
                  <a:lnTo>
                    <a:pt x="313" y="112"/>
                  </a:lnTo>
                  <a:lnTo>
                    <a:pt x="316" y="111"/>
                  </a:lnTo>
                  <a:lnTo>
                    <a:pt x="320" y="109"/>
                  </a:lnTo>
                  <a:lnTo>
                    <a:pt x="325" y="108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3" y="114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37" y="116"/>
                  </a:lnTo>
                  <a:lnTo>
                    <a:pt x="336" y="113"/>
                  </a:lnTo>
                  <a:lnTo>
                    <a:pt x="335" y="110"/>
                  </a:lnTo>
                  <a:lnTo>
                    <a:pt x="334" y="107"/>
                  </a:lnTo>
                  <a:lnTo>
                    <a:pt x="332" y="106"/>
                  </a:lnTo>
                  <a:lnTo>
                    <a:pt x="329" y="105"/>
                  </a:lnTo>
                  <a:lnTo>
                    <a:pt x="327" y="105"/>
                  </a:lnTo>
                  <a:close/>
                  <a:moveTo>
                    <a:pt x="364" y="106"/>
                  </a:moveTo>
                  <a:lnTo>
                    <a:pt x="363" y="106"/>
                  </a:lnTo>
                  <a:lnTo>
                    <a:pt x="363" y="113"/>
                  </a:lnTo>
                  <a:lnTo>
                    <a:pt x="361" y="115"/>
                  </a:lnTo>
                  <a:lnTo>
                    <a:pt x="359" y="116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60" y="119"/>
                  </a:lnTo>
                  <a:lnTo>
                    <a:pt x="361" y="119"/>
                  </a:lnTo>
                  <a:lnTo>
                    <a:pt x="363" y="119"/>
                  </a:lnTo>
                  <a:lnTo>
                    <a:pt x="367" y="121"/>
                  </a:lnTo>
                  <a:lnTo>
                    <a:pt x="367" y="122"/>
                  </a:lnTo>
                  <a:lnTo>
                    <a:pt x="368" y="124"/>
                  </a:lnTo>
                  <a:lnTo>
                    <a:pt x="370" y="124"/>
                  </a:lnTo>
                  <a:lnTo>
                    <a:pt x="371" y="122"/>
                  </a:lnTo>
                  <a:lnTo>
                    <a:pt x="370" y="120"/>
                  </a:lnTo>
                  <a:lnTo>
                    <a:pt x="370" y="118"/>
                  </a:lnTo>
                  <a:lnTo>
                    <a:pt x="371" y="117"/>
                  </a:lnTo>
                  <a:lnTo>
                    <a:pt x="375" y="115"/>
                  </a:lnTo>
                  <a:lnTo>
                    <a:pt x="375" y="112"/>
                  </a:lnTo>
                  <a:lnTo>
                    <a:pt x="369" y="112"/>
                  </a:lnTo>
                  <a:lnTo>
                    <a:pt x="366" y="109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6"/>
                  </a:lnTo>
                  <a:close/>
                  <a:moveTo>
                    <a:pt x="559" y="111"/>
                  </a:moveTo>
                  <a:lnTo>
                    <a:pt x="561" y="111"/>
                  </a:lnTo>
                  <a:lnTo>
                    <a:pt x="563" y="112"/>
                  </a:lnTo>
                  <a:lnTo>
                    <a:pt x="564" y="114"/>
                  </a:lnTo>
                  <a:lnTo>
                    <a:pt x="565" y="117"/>
                  </a:lnTo>
                  <a:lnTo>
                    <a:pt x="565" y="119"/>
                  </a:lnTo>
                  <a:lnTo>
                    <a:pt x="563" y="122"/>
                  </a:lnTo>
                  <a:lnTo>
                    <a:pt x="561" y="123"/>
                  </a:lnTo>
                  <a:lnTo>
                    <a:pt x="559" y="124"/>
                  </a:lnTo>
                  <a:lnTo>
                    <a:pt x="558" y="123"/>
                  </a:lnTo>
                  <a:lnTo>
                    <a:pt x="556" y="123"/>
                  </a:lnTo>
                  <a:lnTo>
                    <a:pt x="554" y="121"/>
                  </a:lnTo>
                  <a:lnTo>
                    <a:pt x="553" y="119"/>
                  </a:lnTo>
                  <a:lnTo>
                    <a:pt x="552" y="118"/>
                  </a:lnTo>
                  <a:lnTo>
                    <a:pt x="552" y="116"/>
                  </a:lnTo>
                  <a:lnTo>
                    <a:pt x="553" y="114"/>
                  </a:lnTo>
                  <a:lnTo>
                    <a:pt x="555" y="112"/>
                  </a:lnTo>
                  <a:lnTo>
                    <a:pt x="556" y="111"/>
                  </a:lnTo>
                  <a:lnTo>
                    <a:pt x="559" y="111"/>
                  </a:lnTo>
                  <a:close/>
                  <a:moveTo>
                    <a:pt x="199" y="119"/>
                  </a:moveTo>
                  <a:lnTo>
                    <a:pt x="201" y="119"/>
                  </a:lnTo>
                  <a:lnTo>
                    <a:pt x="203" y="120"/>
                  </a:lnTo>
                  <a:lnTo>
                    <a:pt x="205" y="123"/>
                  </a:lnTo>
                  <a:lnTo>
                    <a:pt x="205" y="127"/>
                  </a:lnTo>
                  <a:lnTo>
                    <a:pt x="204" y="129"/>
                  </a:lnTo>
                  <a:lnTo>
                    <a:pt x="200" y="131"/>
                  </a:lnTo>
                  <a:lnTo>
                    <a:pt x="194" y="129"/>
                  </a:lnTo>
                  <a:lnTo>
                    <a:pt x="192" y="127"/>
                  </a:lnTo>
                  <a:lnTo>
                    <a:pt x="192" y="122"/>
                  </a:lnTo>
                  <a:lnTo>
                    <a:pt x="194" y="119"/>
                  </a:lnTo>
                  <a:lnTo>
                    <a:pt x="197" y="119"/>
                  </a:lnTo>
                  <a:lnTo>
                    <a:pt x="199" y="119"/>
                  </a:lnTo>
                  <a:close/>
                  <a:moveTo>
                    <a:pt x="337" y="126"/>
                  </a:moveTo>
                  <a:lnTo>
                    <a:pt x="331" y="127"/>
                  </a:lnTo>
                  <a:lnTo>
                    <a:pt x="321" y="131"/>
                  </a:lnTo>
                  <a:lnTo>
                    <a:pt x="318" y="132"/>
                  </a:lnTo>
                  <a:lnTo>
                    <a:pt x="315" y="134"/>
                  </a:lnTo>
                  <a:lnTo>
                    <a:pt x="315" y="135"/>
                  </a:lnTo>
                  <a:lnTo>
                    <a:pt x="316" y="136"/>
                  </a:lnTo>
                  <a:lnTo>
                    <a:pt x="319" y="136"/>
                  </a:lnTo>
                  <a:lnTo>
                    <a:pt x="320" y="135"/>
                  </a:lnTo>
                  <a:lnTo>
                    <a:pt x="324" y="134"/>
                  </a:lnTo>
                  <a:lnTo>
                    <a:pt x="330" y="133"/>
                  </a:lnTo>
                  <a:lnTo>
                    <a:pt x="334" y="133"/>
                  </a:lnTo>
                  <a:lnTo>
                    <a:pt x="334" y="135"/>
                  </a:lnTo>
                  <a:lnTo>
                    <a:pt x="333" y="137"/>
                  </a:lnTo>
                  <a:lnTo>
                    <a:pt x="332" y="140"/>
                  </a:lnTo>
                  <a:lnTo>
                    <a:pt x="331" y="141"/>
                  </a:lnTo>
                  <a:lnTo>
                    <a:pt x="329" y="144"/>
                  </a:lnTo>
                  <a:lnTo>
                    <a:pt x="329" y="145"/>
                  </a:lnTo>
                  <a:lnTo>
                    <a:pt x="328" y="146"/>
                  </a:lnTo>
                  <a:lnTo>
                    <a:pt x="327" y="146"/>
                  </a:lnTo>
                  <a:lnTo>
                    <a:pt x="321" y="148"/>
                  </a:lnTo>
                  <a:lnTo>
                    <a:pt x="321" y="151"/>
                  </a:lnTo>
                  <a:lnTo>
                    <a:pt x="325" y="151"/>
                  </a:lnTo>
                  <a:lnTo>
                    <a:pt x="327" y="150"/>
                  </a:lnTo>
                  <a:lnTo>
                    <a:pt x="335" y="148"/>
                  </a:lnTo>
                  <a:lnTo>
                    <a:pt x="338" y="147"/>
                  </a:lnTo>
                  <a:lnTo>
                    <a:pt x="342" y="146"/>
                  </a:lnTo>
                  <a:lnTo>
                    <a:pt x="344" y="144"/>
                  </a:lnTo>
                  <a:lnTo>
                    <a:pt x="346" y="143"/>
                  </a:lnTo>
                  <a:lnTo>
                    <a:pt x="347" y="143"/>
                  </a:lnTo>
                  <a:lnTo>
                    <a:pt x="347" y="142"/>
                  </a:lnTo>
                  <a:lnTo>
                    <a:pt x="346" y="141"/>
                  </a:lnTo>
                  <a:lnTo>
                    <a:pt x="343" y="141"/>
                  </a:lnTo>
                  <a:lnTo>
                    <a:pt x="341" y="142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5" y="142"/>
                  </a:lnTo>
                  <a:lnTo>
                    <a:pt x="335" y="141"/>
                  </a:lnTo>
                  <a:lnTo>
                    <a:pt x="336" y="140"/>
                  </a:lnTo>
                  <a:lnTo>
                    <a:pt x="338" y="134"/>
                  </a:lnTo>
                  <a:lnTo>
                    <a:pt x="339" y="131"/>
                  </a:lnTo>
                  <a:lnTo>
                    <a:pt x="340" y="129"/>
                  </a:lnTo>
                  <a:lnTo>
                    <a:pt x="340" y="126"/>
                  </a:lnTo>
                  <a:lnTo>
                    <a:pt x="337" y="126"/>
                  </a:lnTo>
                  <a:close/>
                  <a:moveTo>
                    <a:pt x="498" y="130"/>
                  </a:moveTo>
                  <a:lnTo>
                    <a:pt x="499" y="130"/>
                  </a:lnTo>
                  <a:lnTo>
                    <a:pt x="501" y="131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5" y="136"/>
                  </a:lnTo>
                  <a:lnTo>
                    <a:pt x="504" y="138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1" y="142"/>
                  </a:lnTo>
                  <a:lnTo>
                    <a:pt x="497" y="142"/>
                  </a:lnTo>
                  <a:lnTo>
                    <a:pt x="495" y="141"/>
                  </a:lnTo>
                  <a:lnTo>
                    <a:pt x="493" y="139"/>
                  </a:lnTo>
                  <a:lnTo>
                    <a:pt x="493" y="134"/>
                  </a:lnTo>
                  <a:lnTo>
                    <a:pt x="494" y="133"/>
                  </a:lnTo>
                  <a:lnTo>
                    <a:pt x="496" y="130"/>
                  </a:lnTo>
                  <a:lnTo>
                    <a:pt x="498" y="130"/>
                  </a:lnTo>
                  <a:close/>
                  <a:moveTo>
                    <a:pt x="348" y="148"/>
                  </a:moveTo>
                  <a:lnTo>
                    <a:pt x="348" y="150"/>
                  </a:lnTo>
                  <a:lnTo>
                    <a:pt x="346" y="153"/>
                  </a:lnTo>
                  <a:lnTo>
                    <a:pt x="340" y="156"/>
                  </a:lnTo>
                  <a:lnTo>
                    <a:pt x="334" y="157"/>
                  </a:lnTo>
                  <a:lnTo>
                    <a:pt x="328" y="158"/>
                  </a:lnTo>
                  <a:lnTo>
                    <a:pt x="324" y="158"/>
                  </a:lnTo>
                  <a:lnTo>
                    <a:pt x="324" y="161"/>
                  </a:lnTo>
                  <a:lnTo>
                    <a:pt x="325" y="163"/>
                  </a:lnTo>
                  <a:lnTo>
                    <a:pt x="326" y="165"/>
                  </a:lnTo>
                  <a:lnTo>
                    <a:pt x="329" y="170"/>
                  </a:lnTo>
                  <a:lnTo>
                    <a:pt x="332" y="172"/>
                  </a:lnTo>
                  <a:lnTo>
                    <a:pt x="336" y="173"/>
                  </a:lnTo>
                  <a:lnTo>
                    <a:pt x="343" y="171"/>
                  </a:lnTo>
                  <a:lnTo>
                    <a:pt x="350" y="169"/>
                  </a:lnTo>
                  <a:lnTo>
                    <a:pt x="353" y="166"/>
                  </a:lnTo>
                  <a:lnTo>
                    <a:pt x="354" y="162"/>
                  </a:lnTo>
                  <a:lnTo>
                    <a:pt x="353" y="156"/>
                  </a:lnTo>
                  <a:lnTo>
                    <a:pt x="352" y="153"/>
                  </a:lnTo>
                  <a:lnTo>
                    <a:pt x="351" y="150"/>
                  </a:lnTo>
                  <a:lnTo>
                    <a:pt x="349" y="148"/>
                  </a:lnTo>
                  <a:lnTo>
                    <a:pt x="348" y="148"/>
                  </a:lnTo>
                  <a:close/>
                  <a:moveTo>
                    <a:pt x="237" y="156"/>
                  </a:moveTo>
                  <a:lnTo>
                    <a:pt x="231" y="156"/>
                  </a:lnTo>
                  <a:lnTo>
                    <a:pt x="223" y="158"/>
                  </a:lnTo>
                  <a:lnTo>
                    <a:pt x="216" y="161"/>
                  </a:lnTo>
                  <a:lnTo>
                    <a:pt x="213" y="163"/>
                  </a:lnTo>
                  <a:lnTo>
                    <a:pt x="213" y="166"/>
                  </a:lnTo>
                  <a:lnTo>
                    <a:pt x="214" y="170"/>
                  </a:lnTo>
                  <a:lnTo>
                    <a:pt x="216" y="175"/>
                  </a:lnTo>
                  <a:lnTo>
                    <a:pt x="218" y="178"/>
                  </a:lnTo>
                  <a:lnTo>
                    <a:pt x="220" y="180"/>
                  </a:lnTo>
                  <a:lnTo>
                    <a:pt x="220" y="175"/>
                  </a:lnTo>
                  <a:lnTo>
                    <a:pt x="219" y="172"/>
                  </a:lnTo>
                  <a:lnTo>
                    <a:pt x="217" y="165"/>
                  </a:lnTo>
                  <a:lnTo>
                    <a:pt x="228" y="161"/>
                  </a:lnTo>
                  <a:lnTo>
                    <a:pt x="232" y="159"/>
                  </a:lnTo>
                  <a:lnTo>
                    <a:pt x="235" y="158"/>
                  </a:lnTo>
                  <a:lnTo>
                    <a:pt x="237" y="157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7" y="156"/>
                  </a:lnTo>
                  <a:close/>
                  <a:moveTo>
                    <a:pt x="418" y="157"/>
                  </a:moveTo>
                  <a:lnTo>
                    <a:pt x="420" y="157"/>
                  </a:lnTo>
                  <a:lnTo>
                    <a:pt x="422" y="158"/>
                  </a:lnTo>
                  <a:lnTo>
                    <a:pt x="423" y="160"/>
                  </a:lnTo>
                  <a:lnTo>
                    <a:pt x="424" y="163"/>
                  </a:lnTo>
                  <a:lnTo>
                    <a:pt x="424" y="164"/>
                  </a:lnTo>
                  <a:lnTo>
                    <a:pt x="423" y="166"/>
                  </a:lnTo>
                  <a:lnTo>
                    <a:pt x="422" y="167"/>
                  </a:lnTo>
                  <a:lnTo>
                    <a:pt x="419" y="168"/>
                  </a:lnTo>
                  <a:lnTo>
                    <a:pt x="417" y="169"/>
                  </a:lnTo>
                  <a:lnTo>
                    <a:pt x="415" y="169"/>
                  </a:lnTo>
                  <a:lnTo>
                    <a:pt x="413" y="167"/>
                  </a:lnTo>
                  <a:lnTo>
                    <a:pt x="412" y="165"/>
                  </a:lnTo>
                  <a:lnTo>
                    <a:pt x="411" y="164"/>
                  </a:lnTo>
                  <a:lnTo>
                    <a:pt x="411" y="162"/>
                  </a:lnTo>
                  <a:lnTo>
                    <a:pt x="412" y="159"/>
                  </a:lnTo>
                  <a:lnTo>
                    <a:pt x="414" y="158"/>
                  </a:lnTo>
                  <a:lnTo>
                    <a:pt x="416" y="157"/>
                  </a:lnTo>
                  <a:lnTo>
                    <a:pt x="418" y="157"/>
                  </a:lnTo>
                  <a:close/>
                  <a:moveTo>
                    <a:pt x="348" y="158"/>
                  </a:moveTo>
                  <a:lnTo>
                    <a:pt x="350" y="158"/>
                  </a:lnTo>
                  <a:lnTo>
                    <a:pt x="350" y="159"/>
                  </a:lnTo>
                  <a:lnTo>
                    <a:pt x="351" y="161"/>
                  </a:lnTo>
                  <a:lnTo>
                    <a:pt x="350" y="163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1" y="168"/>
                  </a:lnTo>
                  <a:lnTo>
                    <a:pt x="337" y="169"/>
                  </a:lnTo>
                  <a:lnTo>
                    <a:pt x="335" y="170"/>
                  </a:lnTo>
                  <a:lnTo>
                    <a:pt x="334" y="170"/>
                  </a:lnTo>
                  <a:lnTo>
                    <a:pt x="332" y="169"/>
                  </a:lnTo>
                  <a:lnTo>
                    <a:pt x="331" y="167"/>
                  </a:lnTo>
                  <a:lnTo>
                    <a:pt x="330" y="166"/>
                  </a:lnTo>
                  <a:lnTo>
                    <a:pt x="330" y="164"/>
                  </a:lnTo>
                  <a:lnTo>
                    <a:pt x="331" y="163"/>
                  </a:lnTo>
                  <a:lnTo>
                    <a:pt x="333" y="163"/>
                  </a:lnTo>
                  <a:lnTo>
                    <a:pt x="335" y="162"/>
                  </a:lnTo>
                  <a:lnTo>
                    <a:pt x="339" y="160"/>
                  </a:lnTo>
                  <a:lnTo>
                    <a:pt x="343" y="159"/>
                  </a:lnTo>
                  <a:lnTo>
                    <a:pt x="346" y="158"/>
                  </a:lnTo>
                  <a:lnTo>
                    <a:pt x="348" y="158"/>
                  </a:lnTo>
                  <a:close/>
                  <a:moveTo>
                    <a:pt x="649" y="169"/>
                  </a:moveTo>
                  <a:lnTo>
                    <a:pt x="652" y="169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55" y="173"/>
                  </a:lnTo>
                  <a:lnTo>
                    <a:pt x="656" y="175"/>
                  </a:lnTo>
                  <a:lnTo>
                    <a:pt x="655" y="177"/>
                  </a:lnTo>
                  <a:lnTo>
                    <a:pt x="654" y="178"/>
                  </a:lnTo>
                  <a:lnTo>
                    <a:pt x="651" y="180"/>
                  </a:lnTo>
                  <a:lnTo>
                    <a:pt x="648" y="180"/>
                  </a:lnTo>
                  <a:lnTo>
                    <a:pt x="646" y="179"/>
                  </a:lnTo>
                  <a:lnTo>
                    <a:pt x="645" y="178"/>
                  </a:lnTo>
                  <a:lnTo>
                    <a:pt x="643" y="175"/>
                  </a:lnTo>
                  <a:lnTo>
                    <a:pt x="643" y="172"/>
                  </a:lnTo>
                  <a:lnTo>
                    <a:pt x="644" y="170"/>
                  </a:lnTo>
                  <a:lnTo>
                    <a:pt x="646" y="170"/>
                  </a:lnTo>
                  <a:lnTo>
                    <a:pt x="649" y="169"/>
                  </a:lnTo>
                  <a:close/>
                  <a:moveTo>
                    <a:pt x="246" y="178"/>
                  </a:moveTo>
                  <a:lnTo>
                    <a:pt x="245" y="178"/>
                  </a:lnTo>
                  <a:lnTo>
                    <a:pt x="245" y="180"/>
                  </a:lnTo>
                  <a:lnTo>
                    <a:pt x="243" y="182"/>
                  </a:lnTo>
                  <a:lnTo>
                    <a:pt x="238" y="184"/>
                  </a:lnTo>
                  <a:lnTo>
                    <a:pt x="233" y="185"/>
                  </a:lnTo>
                  <a:lnTo>
                    <a:pt x="228" y="186"/>
                  </a:lnTo>
                  <a:lnTo>
                    <a:pt x="225" y="186"/>
                  </a:lnTo>
                  <a:lnTo>
                    <a:pt x="224" y="185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1" y="188"/>
                  </a:lnTo>
                  <a:lnTo>
                    <a:pt x="223" y="193"/>
                  </a:lnTo>
                  <a:lnTo>
                    <a:pt x="225" y="195"/>
                  </a:lnTo>
                  <a:lnTo>
                    <a:pt x="226" y="195"/>
                  </a:lnTo>
                  <a:lnTo>
                    <a:pt x="230" y="192"/>
                  </a:lnTo>
                  <a:lnTo>
                    <a:pt x="235" y="190"/>
                  </a:lnTo>
                  <a:lnTo>
                    <a:pt x="240" y="188"/>
                  </a:lnTo>
                  <a:lnTo>
                    <a:pt x="245" y="187"/>
                  </a:lnTo>
                  <a:lnTo>
                    <a:pt x="248" y="187"/>
                  </a:lnTo>
                  <a:lnTo>
                    <a:pt x="250" y="188"/>
                  </a:lnTo>
                  <a:lnTo>
                    <a:pt x="251" y="187"/>
                  </a:lnTo>
                  <a:lnTo>
                    <a:pt x="251" y="185"/>
                  </a:lnTo>
                  <a:lnTo>
                    <a:pt x="250" y="182"/>
                  </a:lnTo>
                  <a:lnTo>
                    <a:pt x="248" y="178"/>
                  </a:lnTo>
                  <a:lnTo>
                    <a:pt x="247" y="178"/>
                  </a:lnTo>
                  <a:lnTo>
                    <a:pt x="246" y="178"/>
                  </a:lnTo>
                  <a:close/>
                  <a:moveTo>
                    <a:pt x="695" y="189"/>
                  </a:moveTo>
                  <a:lnTo>
                    <a:pt x="689" y="199"/>
                  </a:lnTo>
                  <a:lnTo>
                    <a:pt x="686" y="207"/>
                  </a:lnTo>
                  <a:lnTo>
                    <a:pt x="683" y="213"/>
                  </a:lnTo>
                  <a:lnTo>
                    <a:pt x="681" y="215"/>
                  </a:lnTo>
                  <a:lnTo>
                    <a:pt x="680" y="215"/>
                  </a:lnTo>
                  <a:lnTo>
                    <a:pt x="678" y="217"/>
                  </a:lnTo>
                  <a:lnTo>
                    <a:pt x="677" y="217"/>
                  </a:lnTo>
                  <a:lnTo>
                    <a:pt x="675" y="218"/>
                  </a:lnTo>
                  <a:lnTo>
                    <a:pt x="674" y="219"/>
                  </a:lnTo>
                  <a:lnTo>
                    <a:pt x="674" y="221"/>
                  </a:lnTo>
                  <a:lnTo>
                    <a:pt x="675" y="222"/>
                  </a:lnTo>
                  <a:lnTo>
                    <a:pt x="675" y="225"/>
                  </a:lnTo>
                  <a:lnTo>
                    <a:pt x="674" y="229"/>
                  </a:lnTo>
                  <a:lnTo>
                    <a:pt x="671" y="235"/>
                  </a:lnTo>
                  <a:lnTo>
                    <a:pt x="668" y="244"/>
                  </a:lnTo>
                  <a:lnTo>
                    <a:pt x="656" y="266"/>
                  </a:lnTo>
                  <a:lnTo>
                    <a:pt x="665" y="289"/>
                  </a:lnTo>
                  <a:lnTo>
                    <a:pt x="670" y="302"/>
                  </a:lnTo>
                  <a:lnTo>
                    <a:pt x="672" y="312"/>
                  </a:lnTo>
                  <a:lnTo>
                    <a:pt x="673" y="318"/>
                  </a:lnTo>
                  <a:lnTo>
                    <a:pt x="671" y="323"/>
                  </a:lnTo>
                  <a:lnTo>
                    <a:pt x="668" y="326"/>
                  </a:lnTo>
                  <a:lnTo>
                    <a:pt x="660" y="329"/>
                  </a:lnTo>
                  <a:lnTo>
                    <a:pt x="651" y="332"/>
                  </a:lnTo>
                  <a:lnTo>
                    <a:pt x="645" y="339"/>
                  </a:lnTo>
                  <a:lnTo>
                    <a:pt x="641" y="346"/>
                  </a:lnTo>
                  <a:lnTo>
                    <a:pt x="639" y="351"/>
                  </a:lnTo>
                  <a:lnTo>
                    <a:pt x="584" y="369"/>
                  </a:lnTo>
                  <a:lnTo>
                    <a:pt x="529" y="387"/>
                  </a:lnTo>
                  <a:lnTo>
                    <a:pt x="522" y="383"/>
                  </a:lnTo>
                  <a:lnTo>
                    <a:pt x="511" y="380"/>
                  </a:lnTo>
                  <a:lnTo>
                    <a:pt x="506" y="380"/>
                  </a:lnTo>
                  <a:lnTo>
                    <a:pt x="503" y="379"/>
                  </a:lnTo>
                  <a:lnTo>
                    <a:pt x="502" y="378"/>
                  </a:lnTo>
                  <a:lnTo>
                    <a:pt x="501" y="376"/>
                  </a:lnTo>
                  <a:lnTo>
                    <a:pt x="501" y="370"/>
                  </a:lnTo>
                  <a:lnTo>
                    <a:pt x="504" y="365"/>
                  </a:lnTo>
                  <a:lnTo>
                    <a:pt x="507" y="362"/>
                  </a:lnTo>
                  <a:lnTo>
                    <a:pt x="512" y="361"/>
                  </a:lnTo>
                  <a:lnTo>
                    <a:pt x="516" y="359"/>
                  </a:lnTo>
                  <a:lnTo>
                    <a:pt x="527" y="355"/>
                  </a:lnTo>
                  <a:lnTo>
                    <a:pt x="532" y="350"/>
                  </a:lnTo>
                  <a:lnTo>
                    <a:pt x="535" y="343"/>
                  </a:lnTo>
                  <a:lnTo>
                    <a:pt x="535" y="336"/>
                  </a:lnTo>
                  <a:lnTo>
                    <a:pt x="532" y="328"/>
                  </a:lnTo>
                  <a:lnTo>
                    <a:pt x="527" y="323"/>
                  </a:lnTo>
                  <a:lnTo>
                    <a:pt x="522" y="319"/>
                  </a:lnTo>
                  <a:lnTo>
                    <a:pt x="516" y="318"/>
                  </a:lnTo>
                  <a:lnTo>
                    <a:pt x="511" y="318"/>
                  </a:lnTo>
                  <a:lnTo>
                    <a:pt x="503" y="321"/>
                  </a:lnTo>
                  <a:lnTo>
                    <a:pt x="495" y="324"/>
                  </a:lnTo>
                  <a:lnTo>
                    <a:pt x="490" y="326"/>
                  </a:lnTo>
                  <a:lnTo>
                    <a:pt x="486" y="330"/>
                  </a:lnTo>
                  <a:lnTo>
                    <a:pt x="484" y="335"/>
                  </a:lnTo>
                  <a:lnTo>
                    <a:pt x="484" y="342"/>
                  </a:lnTo>
                  <a:lnTo>
                    <a:pt x="486" y="349"/>
                  </a:lnTo>
                  <a:lnTo>
                    <a:pt x="490" y="355"/>
                  </a:lnTo>
                  <a:lnTo>
                    <a:pt x="491" y="356"/>
                  </a:lnTo>
                  <a:lnTo>
                    <a:pt x="492" y="358"/>
                  </a:lnTo>
                  <a:lnTo>
                    <a:pt x="492" y="361"/>
                  </a:lnTo>
                  <a:lnTo>
                    <a:pt x="489" y="367"/>
                  </a:lnTo>
                  <a:lnTo>
                    <a:pt x="488" y="370"/>
                  </a:lnTo>
                  <a:lnTo>
                    <a:pt x="488" y="375"/>
                  </a:lnTo>
                  <a:lnTo>
                    <a:pt x="490" y="381"/>
                  </a:lnTo>
                  <a:lnTo>
                    <a:pt x="490" y="384"/>
                  </a:lnTo>
                  <a:lnTo>
                    <a:pt x="487" y="387"/>
                  </a:lnTo>
                  <a:lnTo>
                    <a:pt x="482" y="393"/>
                  </a:lnTo>
                  <a:lnTo>
                    <a:pt x="479" y="400"/>
                  </a:lnTo>
                  <a:lnTo>
                    <a:pt x="479" y="406"/>
                  </a:lnTo>
                  <a:lnTo>
                    <a:pt x="480" y="408"/>
                  </a:lnTo>
                  <a:lnTo>
                    <a:pt x="479" y="410"/>
                  </a:lnTo>
                  <a:lnTo>
                    <a:pt x="479" y="411"/>
                  </a:lnTo>
                  <a:lnTo>
                    <a:pt x="477" y="412"/>
                  </a:lnTo>
                  <a:lnTo>
                    <a:pt x="475" y="411"/>
                  </a:lnTo>
                  <a:lnTo>
                    <a:pt x="470" y="406"/>
                  </a:lnTo>
                  <a:lnTo>
                    <a:pt x="467" y="400"/>
                  </a:lnTo>
                  <a:lnTo>
                    <a:pt x="461" y="382"/>
                  </a:lnTo>
                  <a:lnTo>
                    <a:pt x="458" y="375"/>
                  </a:lnTo>
                  <a:lnTo>
                    <a:pt x="455" y="367"/>
                  </a:lnTo>
                  <a:lnTo>
                    <a:pt x="454" y="366"/>
                  </a:lnTo>
                  <a:lnTo>
                    <a:pt x="453" y="366"/>
                  </a:lnTo>
                  <a:lnTo>
                    <a:pt x="445" y="368"/>
                  </a:lnTo>
                  <a:lnTo>
                    <a:pt x="437" y="370"/>
                  </a:lnTo>
                  <a:lnTo>
                    <a:pt x="426" y="374"/>
                  </a:lnTo>
                  <a:lnTo>
                    <a:pt x="411" y="379"/>
                  </a:lnTo>
                  <a:lnTo>
                    <a:pt x="368" y="394"/>
                  </a:lnTo>
                  <a:lnTo>
                    <a:pt x="374" y="411"/>
                  </a:lnTo>
                  <a:lnTo>
                    <a:pt x="377" y="418"/>
                  </a:lnTo>
                  <a:lnTo>
                    <a:pt x="379" y="424"/>
                  </a:lnTo>
                  <a:lnTo>
                    <a:pt x="380" y="428"/>
                  </a:lnTo>
                  <a:lnTo>
                    <a:pt x="380" y="430"/>
                  </a:lnTo>
                  <a:lnTo>
                    <a:pt x="378" y="432"/>
                  </a:lnTo>
                  <a:lnTo>
                    <a:pt x="372" y="434"/>
                  </a:lnTo>
                  <a:lnTo>
                    <a:pt x="363" y="438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4" y="445"/>
                  </a:lnTo>
                  <a:lnTo>
                    <a:pt x="344" y="448"/>
                  </a:lnTo>
                  <a:lnTo>
                    <a:pt x="350" y="463"/>
                  </a:lnTo>
                  <a:lnTo>
                    <a:pt x="353" y="473"/>
                  </a:lnTo>
                  <a:lnTo>
                    <a:pt x="365" y="501"/>
                  </a:lnTo>
                  <a:lnTo>
                    <a:pt x="368" y="513"/>
                  </a:lnTo>
                  <a:lnTo>
                    <a:pt x="371" y="522"/>
                  </a:lnTo>
                  <a:lnTo>
                    <a:pt x="374" y="530"/>
                  </a:lnTo>
                  <a:lnTo>
                    <a:pt x="360" y="530"/>
                  </a:lnTo>
                  <a:lnTo>
                    <a:pt x="351" y="534"/>
                  </a:lnTo>
                  <a:lnTo>
                    <a:pt x="346" y="539"/>
                  </a:lnTo>
                  <a:lnTo>
                    <a:pt x="343" y="548"/>
                  </a:lnTo>
                  <a:lnTo>
                    <a:pt x="344" y="556"/>
                  </a:lnTo>
                  <a:lnTo>
                    <a:pt x="349" y="563"/>
                  </a:lnTo>
                  <a:lnTo>
                    <a:pt x="356" y="568"/>
                  </a:lnTo>
                  <a:lnTo>
                    <a:pt x="366" y="570"/>
                  </a:lnTo>
                  <a:lnTo>
                    <a:pt x="374" y="567"/>
                  </a:lnTo>
                  <a:lnTo>
                    <a:pt x="382" y="562"/>
                  </a:lnTo>
                  <a:lnTo>
                    <a:pt x="385" y="554"/>
                  </a:lnTo>
                  <a:lnTo>
                    <a:pt x="386" y="549"/>
                  </a:lnTo>
                  <a:lnTo>
                    <a:pt x="412" y="541"/>
                  </a:lnTo>
                  <a:lnTo>
                    <a:pt x="417" y="540"/>
                  </a:lnTo>
                  <a:lnTo>
                    <a:pt x="420" y="539"/>
                  </a:lnTo>
                  <a:lnTo>
                    <a:pt x="421" y="542"/>
                  </a:lnTo>
                  <a:lnTo>
                    <a:pt x="425" y="549"/>
                  </a:lnTo>
                  <a:lnTo>
                    <a:pt x="430" y="559"/>
                  </a:lnTo>
                  <a:lnTo>
                    <a:pt x="435" y="574"/>
                  </a:lnTo>
                  <a:lnTo>
                    <a:pt x="442" y="591"/>
                  </a:lnTo>
                  <a:lnTo>
                    <a:pt x="449" y="610"/>
                  </a:lnTo>
                  <a:lnTo>
                    <a:pt x="458" y="631"/>
                  </a:lnTo>
                  <a:lnTo>
                    <a:pt x="467" y="654"/>
                  </a:lnTo>
                  <a:lnTo>
                    <a:pt x="475" y="674"/>
                  </a:lnTo>
                  <a:lnTo>
                    <a:pt x="480" y="690"/>
                  </a:lnTo>
                  <a:lnTo>
                    <a:pt x="485" y="702"/>
                  </a:lnTo>
                  <a:lnTo>
                    <a:pt x="489" y="712"/>
                  </a:lnTo>
                  <a:lnTo>
                    <a:pt x="491" y="719"/>
                  </a:lnTo>
                  <a:lnTo>
                    <a:pt x="493" y="724"/>
                  </a:lnTo>
                  <a:lnTo>
                    <a:pt x="494" y="726"/>
                  </a:lnTo>
                  <a:lnTo>
                    <a:pt x="494" y="728"/>
                  </a:lnTo>
                  <a:lnTo>
                    <a:pt x="492" y="728"/>
                  </a:lnTo>
                  <a:lnTo>
                    <a:pt x="491" y="729"/>
                  </a:lnTo>
                  <a:lnTo>
                    <a:pt x="490" y="731"/>
                  </a:lnTo>
                  <a:lnTo>
                    <a:pt x="488" y="736"/>
                  </a:lnTo>
                  <a:lnTo>
                    <a:pt x="484" y="744"/>
                  </a:lnTo>
                  <a:lnTo>
                    <a:pt x="475" y="747"/>
                  </a:lnTo>
                  <a:lnTo>
                    <a:pt x="472" y="748"/>
                  </a:lnTo>
                  <a:lnTo>
                    <a:pt x="469" y="748"/>
                  </a:lnTo>
                  <a:lnTo>
                    <a:pt x="465" y="749"/>
                  </a:lnTo>
                  <a:lnTo>
                    <a:pt x="463" y="749"/>
                  </a:lnTo>
                  <a:lnTo>
                    <a:pt x="461" y="748"/>
                  </a:lnTo>
                  <a:lnTo>
                    <a:pt x="459" y="747"/>
                  </a:lnTo>
                  <a:lnTo>
                    <a:pt x="456" y="745"/>
                  </a:lnTo>
                  <a:lnTo>
                    <a:pt x="454" y="744"/>
                  </a:lnTo>
                  <a:lnTo>
                    <a:pt x="448" y="742"/>
                  </a:lnTo>
                  <a:lnTo>
                    <a:pt x="447" y="742"/>
                  </a:lnTo>
                  <a:lnTo>
                    <a:pt x="439" y="744"/>
                  </a:lnTo>
                  <a:lnTo>
                    <a:pt x="434" y="746"/>
                  </a:lnTo>
                  <a:lnTo>
                    <a:pt x="431" y="749"/>
                  </a:lnTo>
                  <a:lnTo>
                    <a:pt x="429" y="753"/>
                  </a:lnTo>
                  <a:lnTo>
                    <a:pt x="427" y="756"/>
                  </a:lnTo>
                  <a:lnTo>
                    <a:pt x="426" y="758"/>
                  </a:lnTo>
                  <a:lnTo>
                    <a:pt x="426" y="763"/>
                  </a:lnTo>
                  <a:lnTo>
                    <a:pt x="427" y="765"/>
                  </a:lnTo>
                  <a:lnTo>
                    <a:pt x="431" y="774"/>
                  </a:lnTo>
                  <a:lnTo>
                    <a:pt x="438" y="779"/>
                  </a:lnTo>
                  <a:lnTo>
                    <a:pt x="447" y="782"/>
                  </a:lnTo>
                  <a:lnTo>
                    <a:pt x="456" y="780"/>
                  </a:lnTo>
                  <a:lnTo>
                    <a:pt x="460" y="778"/>
                  </a:lnTo>
                  <a:lnTo>
                    <a:pt x="463" y="776"/>
                  </a:lnTo>
                  <a:lnTo>
                    <a:pt x="466" y="771"/>
                  </a:lnTo>
                  <a:lnTo>
                    <a:pt x="468" y="767"/>
                  </a:lnTo>
                  <a:lnTo>
                    <a:pt x="469" y="765"/>
                  </a:lnTo>
                  <a:lnTo>
                    <a:pt x="469" y="763"/>
                  </a:lnTo>
                  <a:lnTo>
                    <a:pt x="473" y="762"/>
                  </a:lnTo>
                  <a:lnTo>
                    <a:pt x="476" y="760"/>
                  </a:lnTo>
                  <a:lnTo>
                    <a:pt x="479" y="759"/>
                  </a:lnTo>
                  <a:lnTo>
                    <a:pt x="489" y="756"/>
                  </a:lnTo>
                  <a:lnTo>
                    <a:pt x="498" y="760"/>
                  </a:lnTo>
                  <a:lnTo>
                    <a:pt x="504" y="762"/>
                  </a:lnTo>
                  <a:lnTo>
                    <a:pt x="508" y="763"/>
                  </a:lnTo>
                  <a:lnTo>
                    <a:pt x="509" y="763"/>
                  </a:lnTo>
                  <a:lnTo>
                    <a:pt x="511" y="765"/>
                  </a:lnTo>
                  <a:lnTo>
                    <a:pt x="511" y="766"/>
                  </a:lnTo>
                  <a:lnTo>
                    <a:pt x="512" y="767"/>
                  </a:lnTo>
                  <a:lnTo>
                    <a:pt x="513" y="767"/>
                  </a:lnTo>
                  <a:lnTo>
                    <a:pt x="515" y="768"/>
                  </a:lnTo>
                  <a:lnTo>
                    <a:pt x="518" y="770"/>
                  </a:lnTo>
                  <a:lnTo>
                    <a:pt x="520" y="770"/>
                  </a:lnTo>
                  <a:lnTo>
                    <a:pt x="522" y="772"/>
                  </a:lnTo>
                  <a:lnTo>
                    <a:pt x="523" y="775"/>
                  </a:lnTo>
                  <a:lnTo>
                    <a:pt x="523" y="778"/>
                  </a:lnTo>
                  <a:lnTo>
                    <a:pt x="524" y="781"/>
                  </a:lnTo>
                  <a:lnTo>
                    <a:pt x="525" y="784"/>
                  </a:lnTo>
                  <a:lnTo>
                    <a:pt x="527" y="786"/>
                  </a:lnTo>
                  <a:lnTo>
                    <a:pt x="530" y="787"/>
                  </a:lnTo>
                  <a:lnTo>
                    <a:pt x="534" y="788"/>
                  </a:lnTo>
                  <a:lnTo>
                    <a:pt x="538" y="788"/>
                  </a:lnTo>
                  <a:lnTo>
                    <a:pt x="543" y="787"/>
                  </a:lnTo>
                  <a:lnTo>
                    <a:pt x="549" y="785"/>
                  </a:lnTo>
                  <a:lnTo>
                    <a:pt x="553" y="785"/>
                  </a:lnTo>
                  <a:lnTo>
                    <a:pt x="556" y="783"/>
                  </a:lnTo>
                  <a:lnTo>
                    <a:pt x="559" y="781"/>
                  </a:lnTo>
                  <a:lnTo>
                    <a:pt x="560" y="780"/>
                  </a:lnTo>
                  <a:lnTo>
                    <a:pt x="561" y="778"/>
                  </a:lnTo>
                  <a:lnTo>
                    <a:pt x="562" y="776"/>
                  </a:lnTo>
                  <a:lnTo>
                    <a:pt x="563" y="774"/>
                  </a:lnTo>
                  <a:lnTo>
                    <a:pt x="563" y="771"/>
                  </a:lnTo>
                  <a:lnTo>
                    <a:pt x="562" y="769"/>
                  </a:lnTo>
                  <a:lnTo>
                    <a:pt x="559" y="763"/>
                  </a:lnTo>
                  <a:lnTo>
                    <a:pt x="553" y="761"/>
                  </a:lnTo>
                  <a:lnTo>
                    <a:pt x="534" y="763"/>
                  </a:lnTo>
                  <a:lnTo>
                    <a:pt x="527" y="762"/>
                  </a:lnTo>
                  <a:lnTo>
                    <a:pt x="525" y="758"/>
                  </a:lnTo>
                  <a:lnTo>
                    <a:pt x="526" y="753"/>
                  </a:lnTo>
                  <a:lnTo>
                    <a:pt x="528" y="745"/>
                  </a:lnTo>
                  <a:lnTo>
                    <a:pt x="527" y="737"/>
                  </a:lnTo>
                  <a:lnTo>
                    <a:pt x="523" y="730"/>
                  </a:lnTo>
                  <a:lnTo>
                    <a:pt x="516" y="725"/>
                  </a:lnTo>
                  <a:lnTo>
                    <a:pt x="511" y="723"/>
                  </a:lnTo>
                  <a:lnTo>
                    <a:pt x="509" y="723"/>
                  </a:lnTo>
                  <a:lnTo>
                    <a:pt x="506" y="720"/>
                  </a:lnTo>
                  <a:lnTo>
                    <a:pt x="504" y="715"/>
                  </a:lnTo>
                  <a:lnTo>
                    <a:pt x="500" y="706"/>
                  </a:lnTo>
                  <a:lnTo>
                    <a:pt x="496" y="698"/>
                  </a:lnTo>
                  <a:lnTo>
                    <a:pt x="495" y="693"/>
                  </a:lnTo>
                  <a:lnTo>
                    <a:pt x="495" y="688"/>
                  </a:lnTo>
                  <a:lnTo>
                    <a:pt x="497" y="687"/>
                  </a:lnTo>
                  <a:lnTo>
                    <a:pt x="504" y="685"/>
                  </a:lnTo>
                  <a:lnTo>
                    <a:pt x="512" y="682"/>
                  </a:lnTo>
                  <a:lnTo>
                    <a:pt x="521" y="679"/>
                  </a:lnTo>
                  <a:lnTo>
                    <a:pt x="527" y="678"/>
                  </a:lnTo>
                  <a:lnTo>
                    <a:pt x="529" y="678"/>
                  </a:lnTo>
                  <a:lnTo>
                    <a:pt x="531" y="679"/>
                  </a:lnTo>
                  <a:lnTo>
                    <a:pt x="538" y="683"/>
                  </a:lnTo>
                  <a:lnTo>
                    <a:pt x="545" y="685"/>
                  </a:lnTo>
                  <a:lnTo>
                    <a:pt x="553" y="684"/>
                  </a:lnTo>
                  <a:lnTo>
                    <a:pt x="555" y="683"/>
                  </a:lnTo>
                  <a:lnTo>
                    <a:pt x="557" y="682"/>
                  </a:lnTo>
                  <a:lnTo>
                    <a:pt x="559" y="680"/>
                  </a:lnTo>
                  <a:lnTo>
                    <a:pt x="561" y="678"/>
                  </a:lnTo>
                  <a:lnTo>
                    <a:pt x="562" y="676"/>
                  </a:lnTo>
                  <a:lnTo>
                    <a:pt x="564" y="675"/>
                  </a:lnTo>
                  <a:lnTo>
                    <a:pt x="564" y="670"/>
                  </a:lnTo>
                  <a:lnTo>
                    <a:pt x="566" y="669"/>
                  </a:lnTo>
                  <a:lnTo>
                    <a:pt x="567" y="666"/>
                  </a:lnTo>
                  <a:lnTo>
                    <a:pt x="565" y="661"/>
                  </a:lnTo>
                  <a:lnTo>
                    <a:pt x="562" y="654"/>
                  </a:lnTo>
                  <a:lnTo>
                    <a:pt x="559" y="650"/>
                  </a:lnTo>
                  <a:lnTo>
                    <a:pt x="555" y="647"/>
                  </a:lnTo>
                  <a:lnTo>
                    <a:pt x="552" y="646"/>
                  </a:lnTo>
                  <a:lnTo>
                    <a:pt x="546" y="646"/>
                  </a:lnTo>
                  <a:lnTo>
                    <a:pt x="545" y="646"/>
                  </a:lnTo>
                  <a:lnTo>
                    <a:pt x="543" y="646"/>
                  </a:lnTo>
                  <a:lnTo>
                    <a:pt x="543" y="646"/>
                  </a:lnTo>
                  <a:lnTo>
                    <a:pt x="539" y="646"/>
                  </a:lnTo>
                  <a:lnTo>
                    <a:pt x="537" y="646"/>
                  </a:lnTo>
                  <a:lnTo>
                    <a:pt x="532" y="649"/>
                  </a:lnTo>
                  <a:lnTo>
                    <a:pt x="527" y="653"/>
                  </a:lnTo>
                  <a:lnTo>
                    <a:pt x="525" y="658"/>
                  </a:lnTo>
                  <a:lnTo>
                    <a:pt x="525" y="663"/>
                  </a:lnTo>
                  <a:lnTo>
                    <a:pt x="521" y="666"/>
                  </a:lnTo>
                  <a:lnTo>
                    <a:pt x="515" y="668"/>
                  </a:lnTo>
                  <a:lnTo>
                    <a:pt x="506" y="671"/>
                  </a:lnTo>
                  <a:lnTo>
                    <a:pt x="498" y="674"/>
                  </a:lnTo>
                  <a:lnTo>
                    <a:pt x="492" y="675"/>
                  </a:lnTo>
                  <a:lnTo>
                    <a:pt x="489" y="676"/>
                  </a:lnTo>
                  <a:lnTo>
                    <a:pt x="488" y="675"/>
                  </a:lnTo>
                  <a:lnTo>
                    <a:pt x="486" y="669"/>
                  </a:lnTo>
                  <a:lnTo>
                    <a:pt x="482" y="661"/>
                  </a:lnTo>
                  <a:lnTo>
                    <a:pt x="478" y="649"/>
                  </a:lnTo>
                  <a:lnTo>
                    <a:pt x="473" y="636"/>
                  </a:lnTo>
                  <a:lnTo>
                    <a:pt x="466" y="621"/>
                  </a:lnTo>
                  <a:lnTo>
                    <a:pt x="460" y="604"/>
                  </a:lnTo>
                  <a:lnTo>
                    <a:pt x="452" y="585"/>
                  </a:lnTo>
                  <a:lnTo>
                    <a:pt x="446" y="569"/>
                  </a:lnTo>
                  <a:lnTo>
                    <a:pt x="442" y="557"/>
                  </a:lnTo>
                  <a:lnTo>
                    <a:pt x="438" y="547"/>
                  </a:lnTo>
                  <a:lnTo>
                    <a:pt x="435" y="540"/>
                  </a:lnTo>
                  <a:lnTo>
                    <a:pt x="434" y="536"/>
                  </a:lnTo>
                  <a:lnTo>
                    <a:pt x="433" y="532"/>
                  </a:lnTo>
                  <a:lnTo>
                    <a:pt x="433" y="529"/>
                  </a:lnTo>
                  <a:lnTo>
                    <a:pt x="435" y="523"/>
                  </a:lnTo>
                  <a:lnTo>
                    <a:pt x="439" y="515"/>
                  </a:lnTo>
                  <a:lnTo>
                    <a:pt x="443" y="507"/>
                  </a:lnTo>
                  <a:lnTo>
                    <a:pt x="447" y="498"/>
                  </a:lnTo>
                  <a:lnTo>
                    <a:pt x="451" y="490"/>
                  </a:lnTo>
                  <a:lnTo>
                    <a:pt x="454" y="486"/>
                  </a:lnTo>
                  <a:lnTo>
                    <a:pt x="458" y="483"/>
                  </a:lnTo>
                  <a:lnTo>
                    <a:pt x="463" y="481"/>
                  </a:lnTo>
                  <a:lnTo>
                    <a:pt x="470" y="478"/>
                  </a:lnTo>
                  <a:lnTo>
                    <a:pt x="480" y="475"/>
                  </a:lnTo>
                  <a:lnTo>
                    <a:pt x="506" y="467"/>
                  </a:lnTo>
                  <a:lnTo>
                    <a:pt x="516" y="463"/>
                  </a:lnTo>
                  <a:lnTo>
                    <a:pt x="525" y="461"/>
                  </a:lnTo>
                  <a:lnTo>
                    <a:pt x="529" y="459"/>
                  </a:lnTo>
                  <a:lnTo>
                    <a:pt x="532" y="458"/>
                  </a:lnTo>
                  <a:lnTo>
                    <a:pt x="533" y="459"/>
                  </a:lnTo>
                  <a:lnTo>
                    <a:pt x="534" y="461"/>
                  </a:lnTo>
                  <a:lnTo>
                    <a:pt x="535" y="462"/>
                  </a:lnTo>
                  <a:lnTo>
                    <a:pt x="536" y="463"/>
                  </a:lnTo>
                  <a:lnTo>
                    <a:pt x="537" y="464"/>
                  </a:lnTo>
                  <a:lnTo>
                    <a:pt x="538" y="464"/>
                  </a:lnTo>
                  <a:lnTo>
                    <a:pt x="539" y="465"/>
                  </a:lnTo>
                  <a:lnTo>
                    <a:pt x="541" y="466"/>
                  </a:lnTo>
                  <a:lnTo>
                    <a:pt x="543" y="468"/>
                  </a:lnTo>
                  <a:lnTo>
                    <a:pt x="549" y="470"/>
                  </a:lnTo>
                  <a:lnTo>
                    <a:pt x="556" y="470"/>
                  </a:lnTo>
                  <a:lnTo>
                    <a:pt x="559" y="470"/>
                  </a:lnTo>
                  <a:lnTo>
                    <a:pt x="564" y="467"/>
                  </a:lnTo>
                  <a:lnTo>
                    <a:pt x="567" y="466"/>
                  </a:lnTo>
                  <a:lnTo>
                    <a:pt x="568" y="464"/>
                  </a:lnTo>
                  <a:lnTo>
                    <a:pt x="570" y="463"/>
                  </a:lnTo>
                  <a:lnTo>
                    <a:pt x="571" y="462"/>
                  </a:lnTo>
                  <a:lnTo>
                    <a:pt x="572" y="459"/>
                  </a:lnTo>
                  <a:lnTo>
                    <a:pt x="574" y="453"/>
                  </a:lnTo>
                  <a:lnTo>
                    <a:pt x="573" y="446"/>
                  </a:lnTo>
                  <a:lnTo>
                    <a:pt x="571" y="438"/>
                  </a:lnTo>
                  <a:lnTo>
                    <a:pt x="567" y="430"/>
                  </a:lnTo>
                  <a:lnTo>
                    <a:pt x="562" y="426"/>
                  </a:lnTo>
                  <a:lnTo>
                    <a:pt x="557" y="423"/>
                  </a:lnTo>
                  <a:lnTo>
                    <a:pt x="550" y="421"/>
                  </a:lnTo>
                  <a:lnTo>
                    <a:pt x="544" y="422"/>
                  </a:lnTo>
                  <a:lnTo>
                    <a:pt x="537" y="425"/>
                  </a:lnTo>
                  <a:lnTo>
                    <a:pt x="532" y="428"/>
                  </a:lnTo>
                  <a:lnTo>
                    <a:pt x="531" y="430"/>
                  </a:lnTo>
                  <a:lnTo>
                    <a:pt x="527" y="430"/>
                  </a:lnTo>
                  <a:lnTo>
                    <a:pt x="526" y="429"/>
                  </a:lnTo>
                  <a:lnTo>
                    <a:pt x="522" y="426"/>
                  </a:lnTo>
                  <a:lnTo>
                    <a:pt x="520" y="425"/>
                  </a:lnTo>
                  <a:lnTo>
                    <a:pt x="519" y="423"/>
                  </a:lnTo>
                  <a:lnTo>
                    <a:pt x="518" y="420"/>
                  </a:lnTo>
                  <a:lnTo>
                    <a:pt x="519" y="419"/>
                  </a:lnTo>
                  <a:lnTo>
                    <a:pt x="520" y="418"/>
                  </a:lnTo>
                  <a:lnTo>
                    <a:pt x="522" y="417"/>
                  </a:lnTo>
                  <a:lnTo>
                    <a:pt x="526" y="414"/>
                  </a:lnTo>
                  <a:lnTo>
                    <a:pt x="528" y="410"/>
                  </a:lnTo>
                  <a:lnTo>
                    <a:pt x="532" y="402"/>
                  </a:lnTo>
                  <a:lnTo>
                    <a:pt x="532" y="401"/>
                  </a:lnTo>
                  <a:lnTo>
                    <a:pt x="534" y="399"/>
                  </a:lnTo>
                  <a:lnTo>
                    <a:pt x="536" y="398"/>
                  </a:lnTo>
                  <a:lnTo>
                    <a:pt x="541" y="396"/>
                  </a:lnTo>
                  <a:lnTo>
                    <a:pt x="547" y="394"/>
                  </a:lnTo>
                  <a:lnTo>
                    <a:pt x="557" y="390"/>
                  </a:lnTo>
                  <a:lnTo>
                    <a:pt x="571" y="386"/>
                  </a:lnTo>
                  <a:lnTo>
                    <a:pt x="589" y="380"/>
                  </a:lnTo>
                  <a:lnTo>
                    <a:pt x="643" y="362"/>
                  </a:lnTo>
                  <a:lnTo>
                    <a:pt x="652" y="366"/>
                  </a:lnTo>
                  <a:lnTo>
                    <a:pt x="657" y="368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76" y="367"/>
                  </a:lnTo>
                  <a:lnTo>
                    <a:pt x="684" y="362"/>
                  </a:lnTo>
                  <a:lnTo>
                    <a:pt x="688" y="359"/>
                  </a:lnTo>
                  <a:lnTo>
                    <a:pt x="691" y="352"/>
                  </a:lnTo>
                  <a:lnTo>
                    <a:pt x="692" y="346"/>
                  </a:lnTo>
                  <a:lnTo>
                    <a:pt x="690" y="340"/>
                  </a:lnTo>
                  <a:lnTo>
                    <a:pt x="689" y="338"/>
                  </a:lnTo>
                  <a:lnTo>
                    <a:pt x="688" y="336"/>
                  </a:lnTo>
                  <a:lnTo>
                    <a:pt x="687" y="333"/>
                  </a:lnTo>
                  <a:lnTo>
                    <a:pt x="686" y="331"/>
                  </a:lnTo>
                  <a:lnTo>
                    <a:pt x="684" y="329"/>
                  </a:lnTo>
                  <a:lnTo>
                    <a:pt x="684" y="326"/>
                  </a:lnTo>
                  <a:lnTo>
                    <a:pt x="686" y="324"/>
                  </a:lnTo>
                  <a:lnTo>
                    <a:pt x="688" y="321"/>
                  </a:lnTo>
                  <a:lnTo>
                    <a:pt x="692" y="319"/>
                  </a:lnTo>
                  <a:lnTo>
                    <a:pt x="696" y="318"/>
                  </a:lnTo>
                  <a:lnTo>
                    <a:pt x="701" y="318"/>
                  </a:lnTo>
                  <a:lnTo>
                    <a:pt x="703" y="320"/>
                  </a:lnTo>
                  <a:lnTo>
                    <a:pt x="705" y="325"/>
                  </a:lnTo>
                  <a:lnTo>
                    <a:pt x="706" y="328"/>
                  </a:lnTo>
                  <a:lnTo>
                    <a:pt x="708" y="331"/>
                  </a:lnTo>
                  <a:lnTo>
                    <a:pt x="709" y="332"/>
                  </a:lnTo>
                  <a:lnTo>
                    <a:pt x="712" y="331"/>
                  </a:lnTo>
                  <a:lnTo>
                    <a:pt x="719" y="330"/>
                  </a:lnTo>
                  <a:lnTo>
                    <a:pt x="730" y="326"/>
                  </a:lnTo>
                  <a:lnTo>
                    <a:pt x="728" y="319"/>
                  </a:lnTo>
                  <a:lnTo>
                    <a:pt x="721" y="321"/>
                  </a:lnTo>
                  <a:lnTo>
                    <a:pt x="716" y="322"/>
                  </a:lnTo>
                  <a:lnTo>
                    <a:pt x="713" y="323"/>
                  </a:lnTo>
                  <a:lnTo>
                    <a:pt x="711" y="321"/>
                  </a:lnTo>
                  <a:lnTo>
                    <a:pt x="708" y="313"/>
                  </a:lnTo>
                  <a:lnTo>
                    <a:pt x="708" y="310"/>
                  </a:lnTo>
                  <a:lnTo>
                    <a:pt x="707" y="309"/>
                  </a:lnTo>
                  <a:lnTo>
                    <a:pt x="707" y="307"/>
                  </a:lnTo>
                  <a:lnTo>
                    <a:pt x="706" y="305"/>
                  </a:lnTo>
                  <a:lnTo>
                    <a:pt x="704" y="303"/>
                  </a:lnTo>
                  <a:lnTo>
                    <a:pt x="702" y="295"/>
                  </a:lnTo>
                  <a:lnTo>
                    <a:pt x="701" y="294"/>
                  </a:lnTo>
                  <a:lnTo>
                    <a:pt x="701" y="293"/>
                  </a:lnTo>
                  <a:lnTo>
                    <a:pt x="709" y="290"/>
                  </a:lnTo>
                  <a:lnTo>
                    <a:pt x="716" y="287"/>
                  </a:lnTo>
                  <a:lnTo>
                    <a:pt x="721" y="286"/>
                  </a:lnTo>
                  <a:lnTo>
                    <a:pt x="719" y="279"/>
                  </a:lnTo>
                  <a:lnTo>
                    <a:pt x="718" y="280"/>
                  </a:lnTo>
                  <a:lnTo>
                    <a:pt x="716" y="280"/>
                  </a:lnTo>
                  <a:lnTo>
                    <a:pt x="710" y="281"/>
                  </a:lnTo>
                  <a:lnTo>
                    <a:pt x="701" y="285"/>
                  </a:lnTo>
                  <a:lnTo>
                    <a:pt x="694" y="287"/>
                  </a:lnTo>
                  <a:lnTo>
                    <a:pt x="691" y="288"/>
                  </a:lnTo>
                  <a:lnTo>
                    <a:pt x="691" y="291"/>
                  </a:lnTo>
                  <a:lnTo>
                    <a:pt x="692" y="293"/>
                  </a:lnTo>
                  <a:lnTo>
                    <a:pt x="694" y="298"/>
                  </a:lnTo>
                  <a:lnTo>
                    <a:pt x="694" y="301"/>
                  </a:lnTo>
                  <a:lnTo>
                    <a:pt x="695" y="302"/>
                  </a:lnTo>
                  <a:lnTo>
                    <a:pt x="695" y="304"/>
                  </a:lnTo>
                  <a:lnTo>
                    <a:pt x="694" y="306"/>
                  </a:lnTo>
                  <a:lnTo>
                    <a:pt x="692" y="307"/>
                  </a:lnTo>
                  <a:lnTo>
                    <a:pt x="689" y="308"/>
                  </a:lnTo>
                  <a:lnTo>
                    <a:pt x="687" y="308"/>
                  </a:lnTo>
                  <a:lnTo>
                    <a:pt x="687" y="307"/>
                  </a:lnTo>
                  <a:lnTo>
                    <a:pt x="685" y="304"/>
                  </a:lnTo>
                  <a:lnTo>
                    <a:pt x="682" y="297"/>
                  </a:lnTo>
                  <a:lnTo>
                    <a:pt x="674" y="281"/>
                  </a:lnTo>
                  <a:lnTo>
                    <a:pt x="671" y="274"/>
                  </a:lnTo>
                  <a:lnTo>
                    <a:pt x="671" y="270"/>
                  </a:lnTo>
                  <a:lnTo>
                    <a:pt x="671" y="267"/>
                  </a:lnTo>
                  <a:lnTo>
                    <a:pt x="674" y="261"/>
                  </a:lnTo>
                  <a:lnTo>
                    <a:pt x="686" y="237"/>
                  </a:lnTo>
                  <a:lnTo>
                    <a:pt x="688" y="232"/>
                  </a:lnTo>
                  <a:lnTo>
                    <a:pt x="690" y="229"/>
                  </a:lnTo>
                  <a:lnTo>
                    <a:pt x="691" y="229"/>
                  </a:lnTo>
                  <a:lnTo>
                    <a:pt x="692" y="230"/>
                  </a:lnTo>
                  <a:lnTo>
                    <a:pt x="694" y="230"/>
                  </a:lnTo>
                  <a:lnTo>
                    <a:pt x="697" y="232"/>
                  </a:lnTo>
                  <a:lnTo>
                    <a:pt x="701" y="233"/>
                  </a:lnTo>
                  <a:lnTo>
                    <a:pt x="703" y="235"/>
                  </a:lnTo>
                  <a:lnTo>
                    <a:pt x="710" y="237"/>
                  </a:lnTo>
                  <a:lnTo>
                    <a:pt x="707" y="229"/>
                  </a:lnTo>
                  <a:lnTo>
                    <a:pt x="699" y="223"/>
                  </a:lnTo>
                  <a:lnTo>
                    <a:pt x="695" y="222"/>
                  </a:lnTo>
                  <a:lnTo>
                    <a:pt x="695" y="220"/>
                  </a:lnTo>
                  <a:lnTo>
                    <a:pt x="696" y="218"/>
                  </a:lnTo>
                  <a:lnTo>
                    <a:pt x="697" y="214"/>
                  </a:lnTo>
                  <a:lnTo>
                    <a:pt x="699" y="212"/>
                  </a:lnTo>
                  <a:lnTo>
                    <a:pt x="701" y="207"/>
                  </a:lnTo>
                  <a:lnTo>
                    <a:pt x="695" y="189"/>
                  </a:lnTo>
                  <a:close/>
                  <a:moveTo>
                    <a:pt x="180" y="190"/>
                  </a:moveTo>
                  <a:lnTo>
                    <a:pt x="182" y="190"/>
                  </a:lnTo>
                  <a:lnTo>
                    <a:pt x="185" y="192"/>
                  </a:lnTo>
                  <a:lnTo>
                    <a:pt x="187" y="193"/>
                  </a:lnTo>
                  <a:lnTo>
                    <a:pt x="187" y="200"/>
                  </a:lnTo>
                  <a:lnTo>
                    <a:pt x="185" y="201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77" y="201"/>
                  </a:lnTo>
                  <a:lnTo>
                    <a:pt x="174" y="199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90"/>
                  </a:lnTo>
                  <a:close/>
                  <a:moveTo>
                    <a:pt x="254" y="193"/>
                  </a:moveTo>
                  <a:lnTo>
                    <a:pt x="251" y="194"/>
                  </a:lnTo>
                  <a:lnTo>
                    <a:pt x="245" y="195"/>
                  </a:lnTo>
                  <a:lnTo>
                    <a:pt x="238" y="198"/>
                  </a:lnTo>
                  <a:lnTo>
                    <a:pt x="235" y="200"/>
                  </a:lnTo>
                  <a:lnTo>
                    <a:pt x="231" y="200"/>
                  </a:lnTo>
                  <a:lnTo>
                    <a:pt x="229" y="201"/>
                  </a:lnTo>
                  <a:lnTo>
                    <a:pt x="228" y="201"/>
                  </a:lnTo>
                  <a:lnTo>
                    <a:pt x="227" y="202"/>
                  </a:lnTo>
                  <a:lnTo>
                    <a:pt x="227" y="203"/>
                  </a:lnTo>
                  <a:lnTo>
                    <a:pt x="228" y="203"/>
                  </a:lnTo>
                  <a:lnTo>
                    <a:pt x="229" y="204"/>
                  </a:lnTo>
                  <a:lnTo>
                    <a:pt x="233" y="204"/>
                  </a:lnTo>
                  <a:lnTo>
                    <a:pt x="238" y="201"/>
                  </a:lnTo>
                  <a:lnTo>
                    <a:pt x="242" y="200"/>
                  </a:lnTo>
                  <a:lnTo>
                    <a:pt x="247" y="200"/>
                  </a:lnTo>
                  <a:lnTo>
                    <a:pt x="246" y="204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35" y="219"/>
                  </a:lnTo>
                  <a:lnTo>
                    <a:pt x="238" y="219"/>
                  </a:lnTo>
                  <a:lnTo>
                    <a:pt x="239" y="218"/>
                  </a:lnTo>
                  <a:lnTo>
                    <a:pt x="243" y="217"/>
                  </a:lnTo>
                  <a:lnTo>
                    <a:pt x="253" y="214"/>
                  </a:lnTo>
                  <a:lnTo>
                    <a:pt x="256" y="213"/>
                  </a:lnTo>
                  <a:lnTo>
                    <a:pt x="260" y="211"/>
                  </a:lnTo>
                  <a:lnTo>
                    <a:pt x="260" y="209"/>
                  </a:lnTo>
                  <a:lnTo>
                    <a:pt x="258" y="208"/>
                  </a:lnTo>
                  <a:lnTo>
                    <a:pt x="257" y="208"/>
                  </a:lnTo>
                  <a:lnTo>
                    <a:pt x="254" y="209"/>
                  </a:lnTo>
                  <a:lnTo>
                    <a:pt x="253" y="210"/>
                  </a:lnTo>
                  <a:lnTo>
                    <a:pt x="249" y="210"/>
                  </a:lnTo>
                  <a:lnTo>
                    <a:pt x="249" y="209"/>
                  </a:lnTo>
                  <a:lnTo>
                    <a:pt x="250" y="207"/>
                  </a:lnTo>
                  <a:lnTo>
                    <a:pt x="251" y="205"/>
                  </a:lnTo>
                  <a:lnTo>
                    <a:pt x="252" y="201"/>
                  </a:lnTo>
                  <a:lnTo>
                    <a:pt x="253" y="199"/>
                  </a:lnTo>
                  <a:lnTo>
                    <a:pt x="254" y="197"/>
                  </a:lnTo>
                  <a:lnTo>
                    <a:pt x="254" y="193"/>
                  </a:lnTo>
                  <a:close/>
                  <a:moveTo>
                    <a:pt x="322" y="209"/>
                  </a:moveTo>
                  <a:lnTo>
                    <a:pt x="325" y="209"/>
                  </a:lnTo>
                  <a:lnTo>
                    <a:pt x="328" y="210"/>
                  </a:lnTo>
                  <a:lnTo>
                    <a:pt x="329" y="211"/>
                  </a:lnTo>
                  <a:lnTo>
                    <a:pt x="331" y="214"/>
                  </a:lnTo>
                  <a:lnTo>
                    <a:pt x="331" y="217"/>
                  </a:lnTo>
                  <a:lnTo>
                    <a:pt x="330" y="219"/>
                  </a:lnTo>
                  <a:lnTo>
                    <a:pt x="326" y="221"/>
                  </a:lnTo>
                  <a:lnTo>
                    <a:pt x="321" y="221"/>
                  </a:lnTo>
                  <a:lnTo>
                    <a:pt x="319" y="219"/>
                  </a:lnTo>
                  <a:lnTo>
                    <a:pt x="318" y="215"/>
                  </a:lnTo>
                  <a:lnTo>
                    <a:pt x="318" y="214"/>
                  </a:lnTo>
                  <a:lnTo>
                    <a:pt x="319" y="212"/>
                  </a:lnTo>
                  <a:lnTo>
                    <a:pt x="320" y="210"/>
                  </a:lnTo>
                  <a:lnTo>
                    <a:pt x="322" y="209"/>
                  </a:lnTo>
                  <a:close/>
                  <a:moveTo>
                    <a:pt x="263" y="215"/>
                  </a:moveTo>
                  <a:lnTo>
                    <a:pt x="253" y="219"/>
                  </a:lnTo>
                  <a:lnTo>
                    <a:pt x="249" y="220"/>
                  </a:lnTo>
                  <a:lnTo>
                    <a:pt x="246" y="221"/>
                  </a:lnTo>
                  <a:lnTo>
                    <a:pt x="242" y="222"/>
                  </a:lnTo>
                  <a:lnTo>
                    <a:pt x="238" y="223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8" y="230"/>
                  </a:lnTo>
                  <a:lnTo>
                    <a:pt x="240" y="237"/>
                  </a:lnTo>
                  <a:lnTo>
                    <a:pt x="242" y="240"/>
                  </a:lnTo>
                  <a:lnTo>
                    <a:pt x="244" y="242"/>
                  </a:lnTo>
                  <a:lnTo>
                    <a:pt x="245" y="241"/>
                  </a:lnTo>
                  <a:lnTo>
                    <a:pt x="245" y="240"/>
                  </a:lnTo>
                  <a:lnTo>
                    <a:pt x="244" y="237"/>
                  </a:lnTo>
                  <a:lnTo>
                    <a:pt x="243" y="234"/>
                  </a:lnTo>
                  <a:lnTo>
                    <a:pt x="242" y="231"/>
                  </a:lnTo>
                  <a:lnTo>
                    <a:pt x="242" y="226"/>
                  </a:lnTo>
                  <a:lnTo>
                    <a:pt x="243" y="226"/>
                  </a:lnTo>
                  <a:lnTo>
                    <a:pt x="245" y="224"/>
                  </a:lnTo>
                  <a:lnTo>
                    <a:pt x="247" y="224"/>
                  </a:lnTo>
                  <a:lnTo>
                    <a:pt x="253" y="229"/>
                  </a:lnTo>
                  <a:lnTo>
                    <a:pt x="254" y="229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56" y="221"/>
                  </a:lnTo>
                  <a:lnTo>
                    <a:pt x="259" y="221"/>
                  </a:lnTo>
                  <a:lnTo>
                    <a:pt x="261" y="222"/>
                  </a:lnTo>
                  <a:lnTo>
                    <a:pt x="267" y="233"/>
                  </a:lnTo>
                  <a:lnTo>
                    <a:pt x="267" y="234"/>
                  </a:lnTo>
                  <a:lnTo>
                    <a:pt x="269" y="234"/>
                  </a:lnTo>
                  <a:lnTo>
                    <a:pt x="269" y="229"/>
                  </a:lnTo>
                  <a:lnTo>
                    <a:pt x="267" y="224"/>
                  </a:lnTo>
                  <a:lnTo>
                    <a:pt x="263" y="215"/>
                  </a:lnTo>
                  <a:close/>
                  <a:moveTo>
                    <a:pt x="116" y="221"/>
                  </a:moveTo>
                  <a:lnTo>
                    <a:pt x="115" y="222"/>
                  </a:lnTo>
                  <a:lnTo>
                    <a:pt x="113" y="225"/>
                  </a:lnTo>
                  <a:lnTo>
                    <a:pt x="114" y="226"/>
                  </a:lnTo>
                  <a:lnTo>
                    <a:pt x="116" y="229"/>
                  </a:lnTo>
                  <a:lnTo>
                    <a:pt x="117" y="232"/>
                  </a:lnTo>
                  <a:lnTo>
                    <a:pt x="117" y="234"/>
                  </a:lnTo>
                  <a:lnTo>
                    <a:pt x="116" y="236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6"/>
                  </a:lnTo>
                  <a:lnTo>
                    <a:pt x="110" y="235"/>
                  </a:lnTo>
                  <a:lnTo>
                    <a:pt x="110" y="234"/>
                  </a:lnTo>
                  <a:lnTo>
                    <a:pt x="108" y="237"/>
                  </a:lnTo>
                  <a:lnTo>
                    <a:pt x="110" y="239"/>
                  </a:lnTo>
                  <a:lnTo>
                    <a:pt x="113" y="241"/>
                  </a:lnTo>
                  <a:lnTo>
                    <a:pt x="115" y="241"/>
                  </a:lnTo>
                  <a:lnTo>
                    <a:pt x="120" y="238"/>
                  </a:lnTo>
                  <a:lnTo>
                    <a:pt x="121" y="233"/>
                  </a:lnTo>
                  <a:lnTo>
                    <a:pt x="120" y="227"/>
                  </a:lnTo>
                  <a:lnTo>
                    <a:pt x="119" y="224"/>
                  </a:lnTo>
                  <a:lnTo>
                    <a:pt x="118" y="222"/>
                  </a:lnTo>
                  <a:lnTo>
                    <a:pt x="116" y="221"/>
                  </a:lnTo>
                  <a:close/>
                  <a:moveTo>
                    <a:pt x="489" y="221"/>
                  </a:moveTo>
                  <a:lnTo>
                    <a:pt x="491" y="221"/>
                  </a:lnTo>
                  <a:lnTo>
                    <a:pt x="494" y="223"/>
                  </a:lnTo>
                  <a:lnTo>
                    <a:pt x="495" y="226"/>
                  </a:lnTo>
                  <a:lnTo>
                    <a:pt x="495" y="228"/>
                  </a:lnTo>
                  <a:lnTo>
                    <a:pt x="493" y="230"/>
                  </a:lnTo>
                  <a:lnTo>
                    <a:pt x="492" y="232"/>
                  </a:lnTo>
                  <a:lnTo>
                    <a:pt x="489" y="233"/>
                  </a:lnTo>
                  <a:lnTo>
                    <a:pt x="486" y="233"/>
                  </a:lnTo>
                  <a:lnTo>
                    <a:pt x="483" y="230"/>
                  </a:lnTo>
                  <a:lnTo>
                    <a:pt x="482" y="228"/>
                  </a:lnTo>
                  <a:lnTo>
                    <a:pt x="482" y="224"/>
                  </a:lnTo>
                  <a:lnTo>
                    <a:pt x="484" y="222"/>
                  </a:lnTo>
                  <a:lnTo>
                    <a:pt x="488" y="221"/>
                  </a:lnTo>
                  <a:lnTo>
                    <a:pt x="489" y="221"/>
                  </a:lnTo>
                  <a:close/>
                  <a:moveTo>
                    <a:pt x="124" y="244"/>
                  </a:moveTo>
                  <a:lnTo>
                    <a:pt x="120" y="245"/>
                  </a:lnTo>
                  <a:lnTo>
                    <a:pt x="117" y="246"/>
                  </a:lnTo>
                  <a:lnTo>
                    <a:pt x="113" y="247"/>
                  </a:lnTo>
                  <a:lnTo>
                    <a:pt x="109" y="249"/>
                  </a:lnTo>
                  <a:lnTo>
                    <a:pt x="103" y="251"/>
                  </a:lnTo>
                  <a:lnTo>
                    <a:pt x="102" y="251"/>
                  </a:lnTo>
                  <a:lnTo>
                    <a:pt x="101" y="251"/>
                  </a:lnTo>
                  <a:lnTo>
                    <a:pt x="101" y="253"/>
                  </a:lnTo>
                  <a:lnTo>
                    <a:pt x="104" y="253"/>
                  </a:lnTo>
                  <a:lnTo>
                    <a:pt x="105" y="252"/>
                  </a:lnTo>
                  <a:lnTo>
                    <a:pt x="108" y="251"/>
                  </a:lnTo>
                  <a:lnTo>
                    <a:pt x="110" y="253"/>
                  </a:lnTo>
                  <a:lnTo>
                    <a:pt x="110" y="258"/>
                  </a:lnTo>
                  <a:lnTo>
                    <a:pt x="108" y="261"/>
                  </a:lnTo>
                  <a:lnTo>
                    <a:pt x="106" y="266"/>
                  </a:lnTo>
                  <a:lnTo>
                    <a:pt x="106" y="269"/>
                  </a:lnTo>
                  <a:lnTo>
                    <a:pt x="107" y="269"/>
                  </a:lnTo>
                  <a:lnTo>
                    <a:pt x="109" y="267"/>
                  </a:lnTo>
                  <a:lnTo>
                    <a:pt x="110" y="265"/>
                  </a:lnTo>
                  <a:lnTo>
                    <a:pt x="111" y="262"/>
                  </a:lnTo>
                  <a:lnTo>
                    <a:pt x="115" y="255"/>
                  </a:lnTo>
                  <a:lnTo>
                    <a:pt x="121" y="258"/>
                  </a:lnTo>
                  <a:lnTo>
                    <a:pt x="126" y="260"/>
                  </a:lnTo>
                  <a:lnTo>
                    <a:pt x="129" y="260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60"/>
                  </a:lnTo>
                  <a:lnTo>
                    <a:pt x="131" y="259"/>
                  </a:lnTo>
                  <a:lnTo>
                    <a:pt x="129" y="258"/>
                  </a:lnTo>
                  <a:lnTo>
                    <a:pt x="127" y="257"/>
                  </a:lnTo>
                  <a:lnTo>
                    <a:pt x="126" y="256"/>
                  </a:lnTo>
                  <a:lnTo>
                    <a:pt x="123" y="255"/>
                  </a:lnTo>
                  <a:lnTo>
                    <a:pt x="120" y="253"/>
                  </a:lnTo>
                  <a:lnTo>
                    <a:pt x="118" y="251"/>
                  </a:lnTo>
                  <a:lnTo>
                    <a:pt x="118" y="250"/>
                  </a:lnTo>
                  <a:lnTo>
                    <a:pt x="122" y="248"/>
                  </a:lnTo>
                  <a:lnTo>
                    <a:pt x="125" y="246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24" y="244"/>
                  </a:lnTo>
                  <a:close/>
                  <a:moveTo>
                    <a:pt x="135" y="266"/>
                  </a:moveTo>
                  <a:lnTo>
                    <a:pt x="130" y="267"/>
                  </a:lnTo>
                  <a:lnTo>
                    <a:pt x="125" y="269"/>
                  </a:lnTo>
                  <a:lnTo>
                    <a:pt x="121" y="271"/>
                  </a:lnTo>
                  <a:lnTo>
                    <a:pt x="118" y="272"/>
                  </a:lnTo>
                  <a:lnTo>
                    <a:pt x="116" y="273"/>
                  </a:lnTo>
                  <a:lnTo>
                    <a:pt x="113" y="273"/>
                  </a:lnTo>
                  <a:lnTo>
                    <a:pt x="111" y="273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109" y="275"/>
                  </a:lnTo>
                  <a:lnTo>
                    <a:pt x="109" y="277"/>
                  </a:lnTo>
                  <a:lnTo>
                    <a:pt x="111" y="277"/>
                  </a:lnTo>
                  <a:lnTo>
                    <a:pt x="114" y="276"/>
                  </a:lnTo>
                  <a:lnTo>
                    <a:pt x="118" y="276"/>
                  </a:lnTo>
                  <a:lnTo>
                    <a:pt x="119" y="277"/>
                  </a:lnTo>
                  <a:lnTo>
                    <a:pt x="119" y="279"/>
                  </a:lnTo>
                  <a:lnTo>
                    <a:pt x="118" y="280"/>
                  </a:lnTo>
                  <a:lnTo>
                    <a:pt x="117" y="284"/>
                  </a:lnTo>
                  <a:lnTo>
                    <a:pt x="116" y="287"/>
                  </a:lnTo>
                  <a:lnTo>
                    <a:pt x="115" y="288"/>
                  </a:lnTo>
                  <a:lnTo>
                    <a:pt x="114" y="291"/>
                  </a:lnTo>
                  <a:lnTo>
                    <a:pt x="114" y="292"/>
                  </a:lnTo>
                  <a:lnTo>
                    <a:pt x="115" y="293"/>
                  </a:lnTo>
                  <a:lnTo>
                    <a:pt x="116" y="293"/>
                  </a:lnTo>
                  <a:lnTo>
                    <a:pt x="116" y="292"/>
                  </a:lnTo>
                  <a:lnTo>
                    <a:pt x="117" y="291"/>
                  </a:lnTo>
                  <a:lnTo>
                    <a:pt x="119" y="287"/>
                  </a:lnTo>
                  <a:lnTo>
                    <a:pt x="122" y="283"/>
                  </a:lnTo>
                  <a:lnTo>
                    <a:pt x="127" y="286"/>
                  </a:lnTo>
                  <a:lnTo>
                    <a:pt x="133" y="287"/>
                  </a:lnTo>
                  <a:lnTo>
                    <a:pt x="135" y="287"/>
                  </a:lnTo>
                  <a:lnTo>
                    <a:pt x="137" y="285"/>
                  </a:lnTo>
                  <a:lnTo>
                    <a:pt x="139" y="282"/>
                  </a:lnTo>
                  <a:lnTo>
                    <a:pt x="140" y="280"/>
                  </a:lnTo>
                  <a:lnTo>
                    <a:pt x="140" y="279"/>
                  </a:lnTo>
                  <a:lnTo>
                    <a:pt x="139" y="276"/>
                  </a:lnTo>
                  <a:lnTo>
                    <a:pt x="138" y="273"/>
                  </a:lnTo>
                  <a:lnTo>
                    <a:pt x="135" y="266"/>
                  </a:lnTo>
                  <a:close/>
                  <a:moveTo>
                    <a:pt x="130" y="271"/>
                  </a:moveTo>
                  <a:lnTo>
                    <a:pt x="132" y="273"/>
                  </a:lnTo>
                  <a:lnTo>
                    <a:pt x="134" y="276"/>
                  </a:lnTo>
                  <a:lnTo>
                    <a:pt x="135" y="279"/>
                  </a:lnTo>
                  <a:lnTo>
                    <a:pt x="135" y="280"/>
                  </a:lnTo>
                  <a:lnTo>
                    <a:pt x="134" y="282"/>
                  </a:lnTo>
                  <a:lnTo>
                    <a:pt x="133" y="283"/>
                  </a:lnTo>
                  <a:lnTo>
                    <a:pt x="130" y="283"/>
                  </a:lnTo>
                  <a:lnTo>
                    <a:pt x="127" y="280"/>
                  </a:lnTo>
                  <a:lnTo>
                    <a:pt x="126" y="279"/>
                  </a:lnTo>
                  <a:lnTo>
                    <a:pt x="126" y="276"/>
                  </a:lnTo>
                  <a:lnTo>
                    <a:pt x="125" y="275"/>
                  </a:lnTo>
                  <a:lnTo>
                    <a:pt x="126" y="273"/>
                  </a:lnTo>
                  <a:lnTo>
                    <a:pt x="127" y="272"/>
                  </a:lnTo>
                  <a:lnTo>
                    <a:pt x="129" y="271"/>
                  </a:lnTo>
                  <a:lnTo>
                    <a:pt x="130" y="271"/>
                  </a:lnTo>
                  <a:close/>
                  <a:moveTo>
                    <a:pt x="567" y="273"/>
                  </a:moveTo>
                  <a:lnTo>
                    <a:pt x="564" y="273"/>
                  </a:lnTo>
                  <a:lnTo>
                    <a:pt x="559" y="274"/>
                  </a:lnTo>
                  <a:lnTo>
                    <a:pt x="545" y="279"/>
                  </a:lnTo>
                  <a:lnTo>
                    <a:pt x="538" y="281"/>
                  </a:lnTo>
                  <a:lnTo>
                    <a:pt x="526" y="285"/>
                  </a:lnTo>
                  <a:lnTo>
                    <a:pt x="510" y="290"/>
                  </a:lnTo>
                  <a:lnTo>
                    <a:pt x="491" y="296"/>
                  </a:lnTo>
                  <a:lnTo>
                    <a:pt x="469" y="303"/>
                  </a:lnTo>
                  <a:lnTo>
                    <a:pt x="447" y="310"/>
                  </a:lnTo>
                  <a:lnTo>
                    <a:pt x="422" y="318"/>
                  </a:lnTo>
                  <a:lnTo>
                    <a:pt x="319" y="352"/>
                  </a:lnTo>
                  <a:lnTo>
                    <a:pt x="288" y="412"/>
                  </a:lnTo>
                  <a:lnTo>
                    <a:pt x="259" y="472"/>
                  </a:lnTo>
                  <a:lnTo>
                    <a:pt x="303" y="583"/>
                  </a:lnTo>
                  <a:lnTo>
                    <a:pt x="335" y="598"/>
                  </a:lnTo>
                  <a:lnTo>
                    <a:pt x="347" y="603"/>
                  </a:lnTo>
                  <a:lnTo>
                    <a:pt x="357" y="609"/>
                  </a:lnTo>
                  <a:lnTo>
                    <a:pt x="365" y="612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8" y="616"/>
                  </a:lnTo>
                  <a:lnTo>
                    <a:pt x="369" y="617"/>
                  </a:lnTo>
                  <a:lnTo>
                    <a:pt x="371" y="623"/>
                  </a:lnTo>
                  <a:lnTo>
                    <a:pt x="373" y="626"/>
                  </a:lnTo>
                  <a:lnTo>
                    <a:pt x="374" y="629"/>
                  </a:lnTo>
                  <a:lnTo>
                    <a:pt x="376" y="631"/>
                  </a:lnTo>
                  <a:lnTo>
                    <a:pt x="377" y="632"/>
                  </a:lnTo>
                  <a:lnTo>
                    <a:pt x="380" y="634"/>
                  </a:lnTo>
                  <a:lnTo>
                    <a:pt x="386" y="637"/>
                  </a:lnTo>
                  <a:lnTo>
                    <a:pt x="393" y="637"/>
                  </a:lnTo>
                  <a:lnTo>
                    <a:pt x="402" y="634"/>
                  </a:lnTo>
                  <a:lnTo>
                    <a:pt x="404" y="633"/>
                  </a:lnTo>
                  <a:lnTo>
                    <a:pt x="406" y="631"/>
                  </a:lnTo>
                  <a:lnTo>
                    <a:pt x="408" y="629"/>
                  </a:lnTo>
                  <a:lnTo>
                    <a:pt x="410" y="625"/>
                  </a:lnTo>
                  <a:lnTo>
                    <a:pt x="411" y="623"/>
                  </a:lnTo>
                  <a:lnTo>
                    <a:pt x="412" y="621"/>
                  </a:lnTo>
                  <a:lnTo>
                    <a:pt x="412" y="617"/>
                  </a:lnTo>
                  <a:lnTo>
                    <a:pt x="411" y="615"/>
                  </a:lnTo>
                  <a:lnTo>
                    <a:pt x="410" y="612"/>
                  </a:lnTo>
                  <a:lnTo>
                    <a:pt x="405" y="604"/>
                  </a:lnTo>
                  <a:lnTo>
                    <a:pt x="399" y="599"/>
                  </a:lnTo>
                  <a:lnTo>
                    <a:pt x="392" y="598"/>
                  </a:lnTo>
                  <a:lnTo>
                    <a:pt x="382" y="600"/>
                  </a:lnTo>
                  <a:lnTo>
                    <a:pt x="374" y="602"/>
                  </a:lnTo>
                  <a:lnTo>
                    <a:pt x="372" y="602"/>
                  </a:lnTo>
                  <a:lnTo>
                    <a:pt x="370" y="602"/>
                  </a:lnTo>
                  <a:lnTo>
                    <a:pt x="369" y="602"/>
                  </a:lnTo>
                  <a:lnTo>
                    <a:pt x="369" y="601"/>
                  </a:lnTo>
                  <a:lnTo>
                    <a:pt x="367" y="599"/>
                  </a:lnTo>
                  <a:lnTo>
                    <a:pt x="366" y="598"/>
                  </a:lnTo>
                  <a:lnTo>
                    <a:pt x="360" y="596"/>
                  </a:lnTo>
                  <a:lnTo>
                    <a:pt x="352" y="593"/>
                  </a:lnTo>
                  <a:lnTo>
                    <a:pt x="343" y="589"/>
                  </a:lnTo>
                  <a:lnTo>
                    <a:pt x="335" y="585"/>
                  </a:lnTo>
                  <a:lnTo>
                    <a:pt x="326" y="581"/>
                  </a:lnTo>
                  <a:lnTo>
                    <a:pt x="315" y="576"/>
                  </a:lnTo>
                  <a:lnTo>
                    <a:pt x="312" y="571"/>
                  </a:lnTo>
                  <a:lnTo>
                    <a:pt x="309" y="564"/>
                  </a:lnTo>
                  <a:lnTo>
                    <a:pt x="305" y="555"/>
                  </a:lnTo>
                  <a:lnTo>
                    <a:pt x="300" y="541"/>
                  </a:lnTo>
                  <a:lnTo>
                    <a:pt x="293" y="523"/>
                  </a:lnTo>
                  <a:lnTo>
                    <a:pt x="273" y="473"/>
                  </a:lnTo>
                  <a:lnTo>
                    <a:pt x="301" y="417"/>
                  </a:lnTo>
                  <a:lnTo>
                    <a:pt x="328" y="361"/>
                  </a:lnTo>
                  <a:lnTo>
                    <a:pt x="447" y="323"/>
                  </a:lnTo>
                  <a:lnTo>
                    <a:pt x="564" y="284"/>
                  </a:lnTo>
                  <a:lnTo>
                    <a:pt x="574" y="287"/>
                  </a:lnTo>
                  <a:lnTo>
                    <a:pt x="588" y="295"/>
                  </a:lnTo>
                  <a:lnTo>
                    <a:pt x="591" y="297"/>
                  </a:lnTo>
                  <a:lnTo>
                    <a:pt x="591" y="298"/>
                  </a:lnTo>
                  <a:lnTo>
                    <a:pt x="593" y="299"/>
                  </a:lnTo>
                  <a:lnTo>
                    <a:pt x="593" y="301"/>
                  </a:lnTo>
                  <a:lnTo>
                    <a:pt x="595" y="306"/>
                  </a:lnTo>
                  <a:lnTo>
                    <a:pt x="597" y="313"/>
                  </a:lnTo>
                  <a:lnTo>
                    <a:pt x="601" y="319"/>
                  </a:lnTo>
                  <a:lnTo>
                    <a:pt x="607" y="323"/>
                  </a:lnTo>
                  <a:lnTo>
                    <a:pt x="613" y="324"/>
                  </a:lnTo>
                  <a:lnTo>
                    <a:pt x="621" y="324"/>
                  </a:lnTo>
                  <a:lnTo>
                    <a:pt x="630" y="322"/>
                  </a:lnTo>
                  <a:lnTo>
                    <a:pt x="635" y="320"/>
                  </a:lnTo>
                  <a:lnTo>
                    <a:pt x="640" y="317"/>
                  </a:lnTo>
                  <a:lnTo>
                    <a:pt x="642" y="314"/>
                  </a:lnTo>
                  <a:lnTo>
                    <a:pt x="646" y="305"/>
                  </a:lnTo>
                  <a:lnTo>
                    <a:pt x="645" y="296"/>
                  </a:lnTo>
                  <a:lnTo>
                    <a:pt x="644" y="294"/>
                  </a:lnTo>
                  <a:lnTo>
                    <a:pt x="642" y="291"/>
                  </a:lnTo>
                  <a:lnTo>
                    <a:pt x="640" y="289"/>
                  </a:lnTo>
                  <a:lnTo>
                    <a:pt x="639" y="287"/>
                  </a:lnTo>
                  <a:lnTo>
                    <a:pt x="637" y="285"/>
                  </a:lnTo>
                  <a:lnTo>
                    <a:pt x="635" y="284"/>
                  </a:lnTo>
                  <a:lnTo>
                    <a:pt x="631" y="284"/>
                  </a:lnTo>
                  <a:lnTo>
                    <a:pt x="631" y="283"/>
                  </a:lnTo>
                  <a:lnTo>
                    <a:pt x="628" y="282"/>
                  </a:lnTo>
                  <a:lnTo>
                    <a:pt x="621" y="283"/>
                  </a:lnTo>
                  <a:lnTo>
                    <a:pt x="602" y="288"/>
                  </a:lnTo>
                  <a:lnTo>
                    <a:pt x="579" y="278"/>
                  </a:lnTo>
                  <a:lnTo>
                    <a:pt x="573" y="275"/>
                  </a:lnTo>
                  <a:lnTo>
                    <a:pt x="569" y="273"/>
                  </a:lnTo>
                  <a:lnTo>
                    <a:pt x="568" y="273"/>
                  </a:lnTo>
                  <a:lnTo>
                    <a:pt x="567" y="273"/>
                  </a:lnTo>
                  <a:close/>
                  <a:moveTo>
                    <a:pt x="88" y="274"/>
                  </a:moveTo>
                  <a:lnTo>
                    <a:pt x="82" y="287"/>
                  </a:lnTo>
                  <a:lnTo>
                    <a:pt x="83" y="287"/>
                  </a:lnTo>
                  <a:lnTo>
                    <a:pt x="85" y="287"/>
                  </a:lnTo>
                  <a:lnTo>
                    <a:pt x="89" y="291"/>
                  </a:lnTo>
                  <a:lnTo>
                    <a:pt x="89" y="294"/>
                  </a:lnTo>
                  <a:lnTo>
                    <a:pt x="88" y="296"/>
                  </a:lnTo>
                  <a:lnTo>
                    <a:pt x="87" y="298"/>
                  </a:lnTo>
                  <a:lnTo>
                    <a:pt x="86" y="299"/>
                  </a:lnTo>
                  <a:lnTo>
                    <a:pt x="80" y="299"/>
                  </a:lnTo>
                  <a:lnTo>
                    <a:pt x="78" y="296"/>
                  </a:lnTo>
                  <a:lnTo>
                    <a:pt x="71" y="309"/>
                  </a:lnTo>
                  <a:lnTo>
                    <a:pt x="72" y="310"/>
                  </a:lnTo>
                  <a:lnTo>
                    <a:pt x="73" y="310"/>
                  </a:lnTo>
                  <a:lnTo>
                    <a:pt x="83" y="313"/>
                  </a:lnTo>
                  <a:lnTo>
                    <a:pt x="92" y="311"/>
                  </a:lnTo>
                  <a:lnTo>
                    <a:pt x="99" y="306"/>
                  </a:lnTo>
                  <a:lnTo>
                    <a:pt x="103" y="298"/>
                  </a:lnTo>
                  <a:lnTo>
                    <a:pt x="102" y="287"/>
                  </a:lnTo>
                  <a:lnTo>
                    <a:pt x="100" y="282"/>
                  </a:lnTo>
                  <a:lnTo>
                    <a:pt x="96" y="279"/>
                  </a:lnTo>
                  <a:lnTo>
                    <a:pt x="94" y="277"/>
                  </a:lnTo>
                  <a:lnTo>
                    <a:pt x="88" y="274"/>
                  </a:lnTo>
                  <a:close/>
                  <a:moveTo>
                    <a:pt x="354" y="287"/>
                  </a:moveTo>
                  <a:lnTo>
                    <a:pt x="356" y="287"/>
                  </a:lnTo>
                  <a:lnTo>
                    <a:pt x="358" y="287"/>
                  </a:lnTo>
                  <a:lnTo>
                    <a:pt x="359" y="288"/>
                  </a:lnTo>
                  <a:lnTo>
                    <a:pt x="360" y="290"/>
                  </a:lnTo>
                  <a:lnTo>
                    <a:pt x="361" y="293"/>
                  </a:lnTo>
                  <a:lnTo>
                    <a:pt x="360" y="295"/>
                  </a:lnTo>
                  <a:lnTo>
                    <a:pt x="359" y="297"/>
                  </a:lnTo>
                  <a:lnTo>
                    <a:pt x="357" y="298"/>
                  </a:lnTo>
                  <a:lnTo>
                    <a:pt x="354" y="299"/>
                  </a:lnTo>
                  <a:lnTo>
                    <a:pt x="351" y="298"/>
                  </a:lnTo>
                  <a:lnTo>
                    <a:pt x="348" y="295"/>
                  </a:lnTo>
                  <a:lnTo>
                    <a:pt x="348" y="290"/>
                  </a:lnTo>
                  <a:lnTo>
                    <a:pt x="349" y="288"/>
                  </a:lnTo>
                  <a:lnTo>
                    <a:pt x="351" y="287"/>
                  </a:lnTo>
                  <a:lnTo>
                    <a:pt x="351" y="287"/>
                  </a:lnTo>
                  <a:lnTo>
                    <a:pt x="354" y="287"/>
                  </a:lnTo>
                  <a:close/>
                  <a:moveTo>
                    <a:pt x="621" y="297"/>
                  </a:moveTo>
                  <a:lnTo>
                    <a:pt x="624" y="299"/>
                  </a:lnTo>
                  <a:lnTo>
                    <a:pt x="626" y="302"/>
                  </a:lnTo>
                  <a:lnTo>
                    <a:pt x="626" y="304"/>
                  </a:lnTo>
                  <a:lnTo>
                    <a:pt x="625" y="307"/>
                  </a:lnTo>
                  <a:lnTo>
                    <a:pt x="623" y="309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18" y="309"/>
                  </a:lnTo>
                  <a:lnTo>
                    <a:pt x="616" y="309"/>
                  </a:lnTo>
                  <a:lnTo>
                    <a:pt x="614" y="307"/>
                  </a:lnTo>
                  <a:lnTo>
                    <a:pt x="614" y="302"/>
                  </a:lnTo>
                  <a:lnTo>
                    <a:pt x="615" y="300"/>
                  </a:lnTo>
                  <a:lnTo>
                    <a:pt x="618" y="297"/>
                  </a:lnTo>
                  <a:lnTo>
                    <a:pt x="621" y="2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6" name="Freeform 124"/>
            <p:cNvSpPr>
              <a:spLocks noEditPoints="1"/>
            </p:cNvSpPr>
            <p:nvPr/>
          </p:nvSpPr>
          <p:spPr bwMode="auto">
            <a:xfrm>
              <a:off x="3824288" y="8143721"/>
              <a:ext cx="1268413" cy="1358117"/>
            </a:xfrm>
            <a:custGeom>
              <a:avLst/>
              <a:gdLst/>
              <a:ahLst/>
              <a:cxnLst>
                <a:cxn ang="0">
                  <a:pos x="116" y="17"/>
                </a:cxn>
                <a:cxn ang="0">
                  <a:pos x="727" y="47"/>
                </a:cxn>
                <a:cxn ang="0">
                  <a:pos x="643" y="140"/>
                </a:cxn>
                <a:cxn ang="0">
                  <a:pos x="674" y="195"/>
                </a:cxn>
                <a:cxn ang="0">
                  <a:pos x="749" y="70"/>
                </a:cxn>
                <a:cxn ang="0">
                  <a:pos x="234" y="89"/>
                </a:cxn>
                <a:cxn ang="0">
                  <a:pos x="170" y="312"/>
                </a:cxn>
                <a:cxn ang="0">
                  <a:pos x="173" y="245"/>
                </a:cxn>
                <a:cxn ang="0">
                  <a:pos x="257" y="35"/>
                </a:cxn>
                <a:cxn ang="0">
                  <a:pos x="258" y="62"/>
                </a:cxn>
                <a:cxn ang="0">
                  <a:pos x="512" y="72"/>
                </a:cxn>
                <a:cxn ang="0">
                  <a:pos x="550" y="173"/>
                </a:cxn>
                <a:cxn ang="0">
                  <a:pos x="605" y="144"/>
                </a:cxn>
                <a:cxn ang="0">
                  <a:pos x="473" y="93"/>
                </a:cxn>
                <a:cxn ang="0">
                  <a:pos x="522" y="105"/>
                </a:cxn>
                <a:cxn ang="0">
                  <a:pos x="400" y="144"/>
                </a:cxn>
                <a:cxn ang="0">
                  <a:pos x="431" y="125"/>
                </a:cxn>
                <a:cxn ang="0">
                  <a:pos x="721" y="151"/>
                </a:cxn>
                <a:cxn ang="0">
                  <a:pos x="599" y="248"/>
                </a:cxn>
                <a:cxn ang="0">
                  <a:pos x="625" y="269"/>
                </a:cxn>
                <a:cxn ang="0">
                  <a:pos x="547" y="114"/>
                </a:cxn>
                <a:cxn ang="0">
                  <a:pos x="723" y="122"/>
                </a:cxn>
                <a:cxn ang="0">
                  <a:pos x="545" y="208"/>
                </a:cxn>
                <a:cxn ang="0">
                  <a:pos x="366" y="222"/>
                </a:cxn>
                <a:cxn ang="0">
                  <a:pos x="12" y="249"/>
                </a:cxn>
                <a:cxn ang="0">
                  <a:pos x="515" y="234"/>
                </a:cxn>
                <a:cxn ang="0">
                  <a:pos x="701" y="360"/>
                </a:cxn>
                <a:cxn ang="0">
                  <a:pos x="671" y="294"/>
                </a:cxn>
                <a:cxn ang="0">
                  <a:pos x="534" y="245"/>
                </a:cxn>
                <a:cxn ang="0">
                  <a:pos x="23" y="282"/>
                </a:cxn>
                <a:cxn ang="0">
                  <a:pos x="42" y="273"/>
                </a:cxn>
                <a:cxn ang="0">
                  <a:pos x="689" y="279"/>
                </a:cxn>
                <a:cxn ang="0">
                  <a:pos x="346" y="332"/>
                </a:cxn>
                <a:cxn ang="0">
                  <a:pos x="708" y="507"/>
                </a:cxn>
                <a:cxn ang="0">
                  <a:pos x="595" y="550"/>
                </a:cxn>
                <a:cxn ang="0">
                  <a:pos x="328" y="298"/>
                </a:cxn>
                <a:cxn ang="0">
                  <a:pos x="455" y="491"/>
                </a:cxn>
                <a:cxn ang="0">
                  <a:pos x="786" y="319"/>
                </a:cxn>
                <a:cxn ang="0">
                  <a:pos x="307" y="313"/>
                </a:cxn>
                <a:cxn ang="0">
                  <a:pos x="754" y="324"/>
                </a:cxn>
                <a:cxn ang="0">
                  <a:pos x="410" y="388"/>
                </a:cxn>
                <a:cxn ang="0">
                  <a:pos x="534" y="559"/>
                </a:cxn>
                <a:cxn ang="0">
                  <a:pos x="717" y="444"/>
                </a:cxn>
                <a:cxn ang="0">
                  <a:pos x="188" y="334"/>
                </a:cxn>
                <a:cxn ang="0">
                  <a:pos x="712" y="336"/>
                </a:cxn>
                <a:cxn ang="0">
                  <a:pos x="329" y="359"/>
                </a:cxn>
                <a:cxn ang="0">
                  <a:pos x="257" y="548"/>
                </a:cxn>
                <a:cxn ang="0">
                  <a:pos x="238" y="649"/>
                </a:cxn>
                <a:cxn ang="0">
                  <a:pos x="357" y="370"/>
                </a:cxn>
                <a:cxn ang="0">
                  <a:pos x="168" y="499"/>
                </a:cxn>
                <a:cxn ang="0">
                  <a:pos x="183" y="716"/>
                </a:cxn>
                <a:cxn ang="0">
                  <a:pos x="252" y="733"/>
                </a:cxn>
                <a:cxn ang="0">
                  <a:pos x="158" y="656"/>
                </a:cxn>
                <a:cxn ang="0">
                  <a:pos x="232" y="431"/>
                </a:cxn>
                <a:cxn ang="0">
                  <a:pos x="219" y="422"/>
                </a:cxn>
                <a:cxn ang="0">
                  <a:pos x="550" y="444"/>
                </a:cxn>
                <a:cxn ang="0">
                  <a:pos x="95" y="528"/>
                </a:cxn>
                <a:cxn ang="0">
                  <a:pos x="241" y="493"/>
                </a:cxn>
                <a:cxn ang="0">
                  <a:pos x="160" y="517"/>
                </a:cxn>
                <a:cxn ang="0">
                  <a:pos x="435" y="626"/>
                </a:cxn>
                <a:cxn ang="0">
                  <a:pos x="638" y="804"/>
                </a:cxn>
                <a:cxn ang="0">
                  <a:pos x="533" y="698"/>
                </a:cxn>
                <a:cxn ang="0">
                  <a:pos x="656" y="567"/>
                </a:cxn>
              </a:cxnLst>
              <a:rect l="0" t="0" r="r" b="b"/>
              <a:pathLst>
                <a:path w="799" h="809">
                  <a:moveTo>
                    <a:pt x="512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6" y="3"/>
                  </a:lnTo>
                  <a:lnTo>
                    <a:pt x="517" y="4"/>
                  </a:lnTo>
                  <a:lnTo>
                    <a:pt x="517" y="9"/>
                  </a:lnTo>
                  <a:lnTo>
                    <a:pt x="514" y="12"/>
                  </a:lnTo>
                  <a:lnTo>
                    <a:pt x="513" y="12"/>
                  </a:lnTo>
                  <a:lnTo>
                    <a:pt x="510" y="12"/>
                  </a:lnTo>
                  <a:lnTo>
                    <a:pt x="508" y="11"/>
                  </a:lnTo>
                  <a:lnTo>
                    <a:pt x="506" y="9"/>
                  </a:lnTo>
                  <a:lnTo>
                    <a:pt x="505" y="7"/>
                  </a:lnTo>
                  <a:lnTo>
                    <a:pt x="505" y="5"/>
                  </a:lnTo>
                  <a:lnTo>
                    <a:pt x="506" y="3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2" y="0"/>
                  </a:lnTo>
                  <a:close/>
                  <a:moveTo>
                    <a:pt x="669" y="8"/>
                  </a:moveTo>
                  <a:lnTo>
                    <a:pt x="671" y="8"/>
                  </a:lnTo>
                  <a:lnTo>
                    <a:pt x="672" y="9"/>
                  </a:lnTo>
                  <a:lnTo>
                    <a:pt x="673" y="11"/>
                  </a:lnTo>
                  <a:lnTo>
                    <a:pt x="674" y="16"/>
                  </a:lnTo>
                  <a:lnTo>
                    <a:pt x="673" y="19"/>
                  </a:lnTo>
                  <a:lnTo>
                    <a:pt x="670" y="20"/>
                  </a:lnTo>
                  <a:lnTo>
                    <a:pt x="667" y="20"/>
                  </a:lnTo>
                  <a:lnTo>
                    <a:pt x="664" y="19"/>
                  </a:lnTo>
                  <a:lnTo>
                    <a:pt x="662" y="16"/>
                  </a:lnTo>
                  <a:lnTo>
                    <a:pt x="662" y="13"/>
                  </a:lnTo>
                  <a:lnTo>
                    <a:pt x="664" y="10"/>
                  </a:lnTo>
                  <a:lnTo>
                    <a:pt x="667" y="9"/>
                  </a:lnTo>
                  <a:lnTo>
                    <a:pt x="668" y="8"/>
                  </a:lnTo>
                  <a:lnTo>
                    <a:pt x="669" y="8"/>
                  </a:lnTo>
                  <a:close/>
                  <a:moveTo>
                    <a:pt x="116" y="17"/>
                  </a:moveTo>
                  <a:lnTo>
                    <a:pt x="112" y="17"/>
                  </a:lnTo>
                  <a:lnTo>
                    <a:pt x="110" y="18"/>
                  </a:lnTo>
                  <a:lnTo>
                    <a:pt x="106" y="19"/>
                  </a:lnTo>
                  <a:lnTo>
                    <a:pt x="103" y="20"/>
                  </a:lnTo>
                  <a:lnTo>
                    <a:pt x="99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5" y="30"/>
                  </a:lnTo>
                  <a:lnTo>
                    <a:pt x="91" y="38"/>
                  </a:lnTo>
                  <a:lnTo>
                    <a:pt x="43" y="54"/>
                  </a:lnTo>
                  <a:lnTo>
                    <a:pt x="39" y="67"/>
                  </a:lnTo>
                  <a:lnTo>
                    <a:pt x="42" y="66"/>
                  </a:lnTo>
                  <a:lnTo>
                    <a:pt x="57" y="62"/>
                  </a:lnTo>
                  <a:lnTo>
                    <a:pt x="82" y="54"/>
                  </a:lnTo>
                  <a:lnTo>
                    <a:pt x="90" y="51"/>
                  </a:lnTo>
                  <a:lnTo>
                    <a:pt x="94" y="50"/>
                  </a:lnTo>
                  <a:lnTo>
                    <a:pt x="97" y="50"/>
                  </a:lnTo>
                  <a:lnTo>
                    <a:pt x="99" y="51"/>
                  </a:lnTo>
                  <a:lnTo>
                    <a:pt x="102" y="52"/>
                  </a:lnTo>
                  <a:lnTo>
                    <a:pt x="112" y="56"/>
                  </a:lnTo>
                  <a:lnTo>
                    <a:pt x="122" y="56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35" y="41"/>
                  </a:lnTo>
                  <a:lnTo>
                    <a:pt x="134" y="33"/>
                  </a:lnTo>
                  <a:lnTo>
                    <a:pt x="130" y="24"/>
                  </a:lnTo>
                  <a:lnTo>
                    <a:pt x="124" y="19"/>
                  </a:lnTo>
                  <a:lnTo>
                    <a:pt x="116" y="17"/>
                  </a:lnTo>
                  <a:close/>
                  <a:moveTo>
                    <a:pt x="739" y="27"/>
                  </a:moveTo>
                  <a:lnTo>
                    <a:pt x="733" y="33"/>
                  </a:lnTo>
                  <a:lnTo>
                    <a:pt x="729" y="41"/>
                  </a:lnTo>
                  <a:lnTo>
                    <a:pt x="727" y="47"/>
                  </a:lnTo>
                  <a:lnTo>
                    <a:pt x="726" y="49"/>
                  </a:lnTo>
                  <a:lnTo>
                    <a:pt x="725" y="49"/>
                  </a:lnTo>
                  <a:lnTo>
                    <a:pt x="717" y="52"/>
                  </a:lnTo>
                  <a:lnTo>
                    <a:pt x="709" y="55"/>
                  </a:lnTo>
                  <a:lnTo>
                    <a:pt x="701" y="57"/>
                  </a:lnTo>
                  <a:lnTo>
                    <a:pt x="693" y="60"/>
                  </a:lnTo>
                  <a:lnTo>
                    <a:pt x="687" y="62"/>
                  </a:lnTo>
                  <a:lnTo>
                    <a:pt x="683" y="63"/>
                  </a:lnTo>
                  <a:lnTo>
                    <a:pt x="681" y="63"/>
                  </a:lnTo>
                  <a:lnTo>
                    <a:pt x="680" y="61"/>
                  </a:lnTo>
                  <a:lnTo>
                    <a:pt x="675" y="56"/>
                  </a:lnTo>
                  <a:lnTo>
                    <a:pt x="664" y="51"/>
                  </a:lnTo>
                  <a:lnTo>
                    <a:pt x="660" y="51"/>
                  </a:lnTo>
                  <a:lnTo>
                    <a:pt x="658" y="52"/>
                  </a:lnTo>
                  <a:lnTo>
                    <a:pt x="656" y="52"/>
                  </a:lnTo>
                  <a:lnTo>
                    <a:pt x="655" y="53"/>
                  </a:lnTo>
                  <a:lnTo>
                    <a:pt x="649" y="56"/>
                  </a:lnTo>
                  <a:lnTo>
                    <a:pt x="644" y="61"/>
                  </a:lnTo>
                  <a:lnTo>
                    <a:pt x="641" y="67"/>
                  </a:lnTo>
                  <a:lnTo>
                    <a:pt x="641" y="74"/>
                  </a:lnTo>
                  <a:lnTo>
                    <a:pt x="645" y="84"/>
                  </a:lnTo>
                  <a:lnTo>
                    <a:pt x="650" y="92"/>
                  </a:lnTo>
                  <a:lnTo>
                    <a:pt x="656" y="98"/>
                  </a:lnTo>
                  <a:lnTo>
                    <a:pt x="661" y="101"/>
                  </a:lnTo>
                  <a:lnTo>
                    <a:pt x="655" y="114"/>
                  </a:lnTo>
                  <a:lnTo>
                    <a:pt x="652" y="121"/>
                  </a:lnTo>
                  <a:lnTo>
                    <a:pt x="649" y="129"/>
                  </a:lnTo>
                  <a:lnTo>
                    <a:pt x="648" y="129"/>
                  </a:lnTo>
                  <a:lnTo>
                    <a:pt x="647" y="131"/>
                  </a:lnTo>
                  <a:lnTo>
                    <a:pt x="646" y="131"/>
                  </a:lnTo>
                  <a:lnTo>
                    <a:pt x="645" y="132"/>
                  </a:lnTo>
                  <a:lnTo>
                    <a:pt x="645" y="135"/>
                  </a:lnTo>
                  <a:lnTo>
                    <a:pt x="643" y="140"/>
                  </a:lnTo>
                  <a:lnTo>
                    <a:pt x="640" y="146"/>
                  </a:lnTo>
                  <a:lnTo>
                    <a:pt x="633" y="159"/>
                  </a:lnTo>
                  <a:lnTo>
                    <a:pt x="639" y="173"/>
                  </a:lnTo>
                  <a:lnTo>
                    <a:pt x="642" y="183"/>
                  </a:lnTo>
                  <a:lnTo>
                    <a:pt x="644" y="188"/>
                  </a:lnTo>
                  <a:lnTo>
                    <a:pt x="644" y="192"/>
                  </a:lnTo>
                  <a:lnTo>
                    <a:pt x="643" y="194"/>
                  </a:lnTo>
                  <a:lnTo>
                    <a:pt x="641" y="196"/>
                  </a:lnTo>
                  <a:lnTo>
                    <a:pt x="639" y="202"/>
                  </a:lnTo>
                  <a:lnTo>
                    <a:pt x="638" y="208"/>
                  </a:lnTo>
                  <a:lnTo>
                    <a:pt x="638" y="212"/>
                  </a:lnTo>
                  <a:lnTo>
                    <a:pt x="639" y="213"/>
                  </a:lnTo>
                  <a:lnTo>
                    <a:pt x="641" y="217"/>
                  </a:lnTo>
                  <a:lnTo>
                    <a:pt x="642" y="219"/>
                  </a:lnTo>
                  <a:lnTo>
                    <a:pt x="647" y="224"/>
                  </a:lnTo>
                  <a:lnTo>
                    <a:pt x="654" y="226"/>
                  </a:lnTo>
                  <a:lnTo>
                    <a:pt x="661" y="227"/>
                  </a:lnTo>
                  <a:lnTo>
                    <a:pt x="668" y="225"/>
                  </a:lnTo>
                  <a:lnTo>
                    <a:pt x="670" y="224"/>
                  </a:lnTo>
                  <a:lnTo>
                    <a:pt x="671" y="224"/>
                  </a:lnTo>
                  <a:lnTo>
                    <a:pt x="673" y="224"/>
                  </a:lnTo>
                  <a:lnTo>
                    <a:pt x="673" y="224"/>
                  </a:lnTo>
                  <a:lnTo>
                    <a:pt x="673" y="223"/>
                  </a:lnTo>
                  <a:lnTo>
                    <a:pt x="674" y="221"/>
                  </a:lnTo>
                  <a:lnTo>
                    <a:pt x="676" y="219"/>
                  </a:lnTo>
                  <a:lnTo>
                    <a:pt x="677" y="217"/>
                  </a:lnTo>
                  <a:lnTo>
                    <a:pt x="679" y="214"/>
                  </a:lnTo>
                  <a:lnTo>
                    <a:pt x="680" y="212"/>
                  </a:lnTo>
                  <a:lnTo>
                    <a:pt x="680" y="207"/>
                  </a:lnTo>
                  <a:lnTo>
                    <a:pt x="678" y="200"/>
                  </a:lnTo>
                  <a:lnTo>
                    <a:pt x="677" y="198"/>
                  </a:lnTo>
                  <a:lnTo>
                    <a:pt x="675" y="196"/>
                  </a:lnTo>
                  <a:lnTo>
                    <a:pt x="674" y="195"/>
                  </a:lnTo>
                  <a:lnTo>
                    <a:pt x="672" y="193"/>
                  </a:lnTo>
                  <a:lnTo>
                    <a:pt x="670" y="192"/>
                  </a:lnTo>
                  <a:lnTo>
                    <a:pt x="667" y="189"/>
                  </a:lnTo>
                  <a:lnTo>
                    <a:pt x="666" y="189"/>
                  </a:lnTo>
                  <a:lnTo>
                    <a:pt x="665" y="188"/>
                  </a:lnTo>
                  <a:lnTo>
                    <a:pt x="663" y="188"/>
                  </a:lnTo>
                  <a:lnTo>
                    <a:pt x="659" y="187"/>
                  </a:lnTo>
                  <a:lnTo>
                    <a:pt x="657" y="184"/>
                  </a:lnTo>
                  <a:lnTo>
                    <a:pt x="656" y="180"/>
                  </a:lnTo>
                  <a:lnTo>
                    <a:pt x="653" y="173"/>
                  </a:lnTo>
                  <a:lnTo>
                    <a:pt x="650" y="165"/>
                  </a:lnTo>
                  <a:lnTo>
                    <a:pt x="648" y="158"/>
                  </a:lnTo>
                  <a:lnTo>
                    <a:pt x="649" y="154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1"/>
                  </a:lnTo>
                  <a:lnTo>
                    <a:pt x="654" y="148"/>
                  </a:lnTo>
                  <a:lnTo>
                    <a:pt x="657" y="142"/>
                  </a:lnTo>
                  <a:lnTo>
                    <a:pt x="660" y="133"/>
                  </a:lnTo>
                  <a:lnTo>
                    <a:pt x="670" y="114"/>
                  </a:lnTo>
                  <a:lnTo>
                    <a:pt x="674" y="106"/>
                  </a:lnTo>
                  <a:lnTo>
                    <a:pt x="677" y="100"/>
                  </a:lnTo>
                  <a:lnTo>
                    <a:pt x="679" y="97"/>
                  </a:lnTo>
                  <a:lnTo>
                    <a:pt x="682" y="94"/>
                  </a:lnTo>
                  <a:lnTo>
                    <a:pt x="685" y="89"/>
                  </a:lnTo>
                  <a:lnTo>
                    <a:pt x="687" y="83"/>
                  </a:lnTo>
                  <a:lnTo>
                    <a:pt x="687" y="78"/>
                  </a:lnTo>
                  <a:lnTo>
                    <a:pt x="686" y="76"/>
                  </a:lnTo>
                  <a:lnTo>
                    <a:pt x="709" y="67"/>
                  </a:lnTo>
                  <a:lnTo>
                    <a:pt x="732" y="59"/>
                  </a:lnTo>
                  <a:lnTo>
                    <a:pt x="739" y="66"/>
                  </a:lnTo>
                  <a:lnTo>
                    <a:pt x="745" y="70"/>
                  </a:lnTo>
                  <a:lnTo>
                    <a:pt x="749" y="70"/>
                  </a:lnTo>
                  <a:lnTo>
                    <a:pt x="739" y="27"/>
                  </a:lnTo>
                  <a:close/>
                  <a:moveTo>
                    <a:pt x="115" y="31"/>
                  </a:moveTo>
                  <a:lnTo>
                    <a:pt x="119" y="33"/>
                  </a:lnTo>
                  <a:lnTo>
                    <a:pt x="120" y="35"/>
                  </a:lnTo>
                  <a:lnTo>
                    <a:pt x="121" y="37"/>
                  </a:lnTo>
                  <a:lnTo>
                    <a:pt x="121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6" y="43"/>
                  </a:lnTo>
                  <a:lnTo>
                    <a:pt x="113" y="43"/>
                  </a:lnTo>
                  <a:lnTo>
                    <a:pt x="112" y="42"/>
                  </a:lnTo>
                  <a:lnTo>
                    <a:pt x="111" y="41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10" y="33"/>
                  </a:lnTo>
                  <a:lnTo>
                    <a:pt x="112" y="32"/>
                  </a:lnTo>
                  <a:lnTo>
                    <a:pt x="112" y="31"/>
                  </a:lnTo>
                  <a:lnTo>
                    <a:pt x="115" y="31"/>
                  </a:lnTo>
                  <a:close/>
                  <a:moveTo>
                    <a:pt x="257" y="35"/>
                  </a:moveTo>
                  <a:lnTo>
                    <a:pt x="249" y="38"/>
                  </a:lnTo>
                  <a:lnTo>
                    <a:pt x="243" y="41"/>
                  </a:lnTo>
                  <a:lnTo>
                    <a:pt x="238" y="49"/>
                  </a:lnTo>
                  <a:lnTo>
                    <a:pt x="237" y="51"/>
                  </a:lnTo>
                  <a:lnTo>
                    <a:pt x="237" y="56"/>
                  </a:lnTo>
                  <a:lnTo>
                    <a:pt x="238" y="59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1" y="69"/>
                  </a:lnTo>
                  <a:lnTo>
                    <a:pt x="242" y="71"/>
                  </a:lnTo>
                  <a:lnTo>
                    <a:pt x="241" y="74"/>
                  </a:lnTo>
                  <a:lnTo>
                    <a:pt x="239" y="80"/>
                  </a:lnTo>
                  <a:lnTo>
                    <a:pt x="234" y="89"/>
                  </a:lnTo>
                  <a:lnTo>
                    <a:pt x="229" y="100"/>
                  </a:lnTo>
                  <a:lnTo>
                    <a:pt x="223" y="112"/>
                  </a:lnTo>
                  <a:lnTo>
                    <a:pt x="216" y="126"/>
                  </a:lnTo>
                  <a:lnTo>
                    <a:pt x="208" y="144"/>
                  </a:lnTo>
                  <a:lnTo>
                    <a:pt x="198" y="165"/>
                  </a:lnTo>
                  <a:lnTo>
                    <a:pt x="188" y="185"/>
                  </a:lnTo>
                  <a:lnTo>
                    <a:pt x="178" y="203"/>
                  </a:lnTo>
                  <a:lnTo>
                    <a:pt x="171" y="219"/>
                  </a:lnTo>
                  <a:lnTo>
                    <a:pt x="164" y="232"/>
                  </a:lnTo>
                  <a:lnTo>
                    <a:pt x="159" y="245"/>
                  </a:lnTo>
                  <a:lnTo>
                    <a:pt x="155" y="254"/>
                  </a:lnTo>
                  <a:lnTo>
                    <a:pt x="152" y="261"/>
                  </a:lnTo>
                  <a:lnTo>
                    <a:pt x="151" y="263"/>
                  </a:lnTo>
                  <a:lnTo>
                    <a:pt x="151" y="264"/>
                  </a:lnTo>
                  <a:lnTo>
                    <a:pt x="150" y="266"/>
                  </a:lnTo>
                  <a:lnTo>
                    <a:pt x="148" y="268"/>
                  </a:lnTo>
                  <a:lnTo>
                    <a:pt x="147" y="269"/>
                  </a:lnTo>
                  <a:lnTo>
                    <a:pt x="146" y="272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83"/>
                  </a:lnTo>
                  <a:lnTo>
                    <a:pt x="144" y="285"/>
                  </a:lnTo>
                  <a:lnTo>
                    <a:pt x="144" y="287"/>
                  </a:lnTo>
                  <a:lnTo>
                    <a:pt x="145" y="289"/>
                  </a:lnTo>
                  <a:lnTo>
                    <a:pt x="149" y="294"/>
                  </a:lnTo>
                  <a:lnTo>
                    <a:pt x="154" y="298"/>
                  </a:lnTo>
                  <a:lnTo>
                    <a:pt x="157" y="299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4" y="302"/>
                  </a:lnTo>
                  <a:lnTo>
                    <a:pt x="166" y="305"/>
                  </a:lnTo>
                  <a:lnTo>
                    <a:pt x="168" y="308"/>
                  </a:lnTo>
                  <a:lnTo>
                    <a:pt x="170" y="312"/>
                  </a:lnTo>
                  <a:lnTo>
                    <a:pt x="172" y="316"/>
                  </a:lnTo>
                  <a:lnTo>
                    <a:pt x="173" y="319"/>
                  </a:lnTo>
                  <a:lnTo>
                    <a:pt x="173" y="322"/>
                  </a:lnTo>
                  <a:lnTo>
                    <a:pt x="168" y="331"/>
                  </a:lnTo>
                  <a:lnTo>
                    <a:pt x="166" y="336"/>
                  </a:lnTo>
                  <a:lnTo>
                    <a:pt x="166" y="341"/>
                  </a:lnTo>
                  <a:lnTo>
                    <a:pt x="167" y="346"/>
                  </a:lnTo>
                  <a:lnTo>
                    <a:pt x="174" y="354"/>
                  </a:lnTo>
                  <a:lnTo>
                    <a:pt x="181" y="358"/>
                  </a:lnTo>
                  <a:lnTo>
                    <a:pt x="191" y="358"/>
                  </a:lnTo>
                  <a:lnTo>
                    <a:pt x="200" y="355"/>
                  </a:lnTo>
                  <a:lnTo>
                    <a:pt x="206" y="349"/>
                  </a:lnTo>
                  <a:lnTo>
                    <a:pt x="208" y="342"/>
                  </a:lnTo>
                  <a:lnTo>
                    <a:pt x="208" y="334"/>
                  </a:lnTo>
                  <a:lnTo>
                    <a:pt x="204" y="327"/>
                  </a:lnTo>
                  <a:lnTo>
                    <a:pt x="198" y="322"/>
                  </a:lnTo>
                  <a:lnTo>
                    <a:pt x="192" y="319"/>
                  </a:lnTo>
                  <a:lnTo>
                    <a:pt x="189" y="319"/>
                  </a:lnTo>
                  <a:lnTo>
                    <a:pt x="186" y="317"/>
                  </a:lnTo>
                  <a:lnTo>
                    <a:pt x="185" y="315"/>
                  </a:lnTo>
                  <a:lnTo>
                    <a:pt x="184" y="312"/>
                  </a:lnTo>
                  <a:lnTo>
                    <a:pt x="182" y="309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5" y="284"/>
                  </a:lnTo>
                  <a:lnTo>
                    <a:pt x="184" y="275"/>
                  </a:lnTo>
                  <a:lnTo>
                    <a:pt x="179" y="268"/>
                  </a:lnTo>
                  <a:lnTo>
                    <a:pt x="171" y="263"/>
                  </a:lnTo>
                  <a:lnTo>
                    <a:pt x="169" y="262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69" y="253"/>
                  </a:lnTo>
                  <a:lnTo>
                    <a:pt x="173" y="245"/>
                  </a:lnTo>
                  <a:lnTo>
                    <a:pt x="176" y="235"/>
                  </a:lnTo>
                  <a:lnTo>
                    <a:pt x="182" y="224"/>
                  </a:lnTo>
                  <a:lnTo>
                    <a:pt x="187" y="214"/>
                  </a:lnTo>
                  <a:lnTo>
                    <a:pt x="192" y="204"/>
                  </a:lnTo>
                  <a:lnTo>
                    <a:pt x="195" y="197"/>
                  </a:lnTo>
                  <a:lnTo>
                    <a:pt x="197" y="192"/>
                  </a:lnTo>
                  <a:lnTo>
                    <a:pt x="198" y="190"/>
                  </a:lnTo>
                  <a:lnTo>
                    <a:pt x="198" y="188"/>
                  </a:lnTo>
                  <a:lnTo>
                    <a:pt x="199" y="188"/>
                  </a:lnTo>
                  <a:lnTo>
                    <a:pt x="200" y="188"/>
                  </a:lnTo>
                  <a:lnTo>
                    <a:pt x="205" y="179"/>
                  </a:lnTo>
                  <a:lnTo>
                    <a:pt x="208" y="171"/>
                  </a:lnTo>
                  <a:lnTo>
                    <a:pt x="214" y="158"/>
                  </a:lnTo>
                  <a:lnTo>
                    <a:pt x="222" y="144"/>
                  </a:lnTo>
                  <a:lnTo>
                    <a:pt x="223" y="141"/>
                  </a:lnTo>
                  <a:lnTo>
                    <a:pt x="234" y="120"/>
                  </a:lnTo>
                  <a:lnTo>
                    <a:pt x="239" y="109"/>
                  </a:lnTo>
                  <a:lnTo>
                    <a:pt x="255" y="77"/>
                  </a:lnTo>
                  <a:lnTo>
                    <a:pt x="262" y="75"/>
                  </a:lnTo>
                  <a:lnTo>
                    <a:pt x="272" y="71"/>
                  </a:lnTo>
                  <a:lnTo>
                    <a:pt x="276" y="65"/>
                  </a:lnTo>
                  <a:lnTo>
                    <a:pt x="279" y="57"/>
                  </a:lnTo>
                  <a:lnTo>
                    <a:pt x="277" y="49"/>
                  </a:lnTo>
                  <a:lnTo>
                    <a:pt x="276" y="46"/>
                  </a:lnTo>
                  <a:lnTo>
                    <a:pt x="274" y="43"/>
                  </a:lnTo>
                  <a:lnTo>
                    <a:pt x="273" y="41"/>
                  </a:lnTo>
                  <a:lnTo>
                    <a:pt x="272" y="41"/>
                  </a:lnTo>
                  <a:lnTo>
                    <a:pt x="270" y="39"/>
                  </a:lnTo>
                  <a:lnTo>
                    <a:pt x="267" y="38"/>
                  </a:lnTo>
                  <a:lnTo>
                    <a:pt x="265" y="37"/>
                  </a:lnTo>
                  <a:lnTo>
                    <a:pt x="262" y="36"/>
                  </a:lnTo>
                  <a:lnTo>
                    <a:pt x="260" y="35"/>
                  </a:lnTo>
                  <a:lnTo>
                    <a:pt x="257" y="35"/>
                  </a:lnTo>
                  <a:close/>
                  <a:moveTo>
                    <a:pt x="451" y="41"/>
                  </a:moveTo>
                  <a:lnTo>
                    <a:pt x="453" y="43"/>
                  </a:lnTo>
                  <a:lnTo>
                    <a:pt x="455" y="49"/>
                  </a:lnTo>
                  <a:lnTo>
                    <a:pt x="461" y="61"/>
                  </a:lnTo>
                  <a:lnTo>
                    <a:pt x="463" y="67"/>
                  </a:lnTo>
                  <a:lnTo>
                    <a:pt x="463" y="70"/>
                  </a:lnTo>
                  <a:lnTo>
                    <a:pt x="462" y="71"/>
                  </a:lnTo>
                  <a:lnTo>
                    <a:pt x="456" y="74"/>
                  </a:lnTo>
                  <a:lnTo>
                    <a:pt x="448" y="77"/>
                  </a:lnTo>
                  <a:lnTo>
                    <a:pt x="440" y="79"/>
                  </a:lnTo>
                  <a:lnTo>
                    <a:pt x="434" y="80"/>
                  </a:lnTo>
                  <a:lnTo>
                    <a:pt x="432" y="81"/>
                  </a:lnTo>
                  <a:lnTo>
                    <a:pt x="430" y="78"/>
                  </a:lnTo>
                  <a:lnTo>
                    <a:pt x="428" y="73"/>
                  </a:lnTo>
                  <a:lnTo>
                    <a:pt x="422" y="59"/>
                  </a:lnTo>
                  <a:lnTo>
                    <a:pt x="420" y="54"/>
                  </a:lnTo>
                  <a:lnTo>
                    <a:pt x="420" y="51"/>
                  </a:lnTo>
                  <a:lnTo>
                    <a:pt x="423" y="50"/>
                  </a:lnTo>
                  <a:lnTo>
                    <a:pt x="429" y="48"/>
                  </a:lnTo>
                  <a:lnTo>
                    <a:pt x="435" y="46"/>
                  </a:lnTo>
                  <a:lnTo>
                    <a:pt x="443" y="43"/>
                  </a:lnTo>
                  <a:lnTo>
                    <a:pt x="449" y="41"/>
                  </a:lnTo>
                  <a:lnTo>
                    <a:pt x="451" y="41"/>
                  </a:lnTo>
                  <a:close/>
                  <a:moveTo>
                    <a:pt x="256" y="49"/>
                  </a:moveTo>
                  <a:lnTo>
                    <a:pt x="258" y="49"/>
                  </a:lnTo>
                  <a:lnTo>
                    <a:pt x="261" y="50"/>
                  </a:lnTo>
                  <a:lnTo>
                    <a:pt x="263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3" y="58"/>
                  </a:lnTo>
                  <a:lnTo>
                    <a:pt x="262" y="61"/>
                  </a:lnTo>
                  <a:lnTo>
                    <a:pt x="260" y="62"/>
                  </a:lnTo>
                  <a:lnTo>
                    <a:pt x="258" y="62"/>
                  </a:lnTo>
                  <a:lnTo>
                    <a:pt x="256" y="61"/>
                  </a:lnTo>
                  <a:lnTo>
                    <a:pt x="253" y="59"/>
                  </a:lnTo>
                  <a:lnTo>
                    <a:pt x="252" y="57"/>
                  </a:lnTo>
                  <a:lnTo>
                    <a:pt x="251" y="55"/>
                  </a:lnTo>
                  <a:lnTo>
                    <a:pt x="253" y="51"/>
                  </a:lnTo>
                  <a:lnTo>
                    <a:pt x="256" y="49"/>
                  </a:lnTo>
                  <a:lnTo>
                    <a:pt x="256" y="49"/>
                  </a:lnTo>
                  <a:close/>
                  <a:moveTo>
                    <a:pt x="412" y="53"/>
                  </a:moveTo>
                  <a:lnTo>
                    <a:pt x="417" y="66"/>
                  </a:lnTo>
                  <a:lnTo>
                    <a:pt x="420" y="76"/>
                  </a:lnTo>
                  <a:lnTo>
                    <a:pt x="422" y="81"/>
                  </a:lnTo>
                  <a:lnTo>
                    <a:pt x="421" y="85"/>
                  </a:lnTo>
                  <a:lnTo>
                    <a:pt x="417" y="87"/>
                  </a:lnTo>
                  <a:lnTo>
                    <a:pt x="408" y="90"/>
                  </a:lnTo>
                  <a:lnTo>
                    <a:pt x="400" y="92"/>
                  </a:lnTo>
                  <a:lnTo>
                    <a:pt x="395" y="93"/>
                  </a:lnTo>
                  <a:lnTo>
                    <a:pt x="392" y="93"/>
                  </a:lnTo>
                  <a:lnTo>
                    <a:pt x="390" y="91"/>
                  </a:lnTo>
                  <a:lnTo>
                    <a:pt x="387" y="85"/>
                  </a:lnTo>
                  <a:lnTo>
                    <a:pt x="385" y="78"/>
                  </a:lnTo>
                  <a:lnTo>
                    <a:pt x="382" y="72"/>
                  </a:lnTo>
                  <a:lnTo>
                    <a:pt x="381" y="67"/>
                  </a:lnTo>
                  <a:lnTo>
                    <a:pt x="381" y="64"/>
                  </a:lnTo>
                  <a:lnTo>
                    <a:pt x="384" y="63"/>
                  </a:lnTo>
                  <a:lnTo>
                    <a:pt x="389" y="61"/>
                  </a:lnTo>
                  <a:lnTo>
                    <a:pt x="397" y="58"/>
                  </a:lnTo>
                  <a:lnTo>
                    <a:pt x="412" y="53"/>
                  </a:lnTo>
                  <a:close/>
                  <a:moveTo>
                    <a:pt x="507" y="61"/>
                  </a:moveTo>
                  <a:lnTo>
                    <a:pt x="511" y="63"/>
                  </a:lnTo>
                  <a:lnTo>
                    <a:pt x="513" y="65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2" y="72"/>
                  </a:lnTo>
                  <a:lnTo>
                    <a:pt x="510" y="73"/>
                  </a:lnTo>
                  <a:lnTo>
                    <a:pt x="505" y="73"/>
                  </a:lnTo>
                  <a:lnTo>
                    <a:pt x="503" y="72"/>
                  </a:lnTo>
                  <a:lnTo>
                    <a:pt x="500" y="67"/>
                  </a:lnTo>
                  <a:lnTo>
                    <a:pt x="500" y="65"/>
                  </a:lnTo>
                  <a:lnTo>
                    <a:pt x="505" y="61"/>
                  </a:lnTo>
                  <a:lnTo>
                    <a:pt x="507" y="61"/>
                  </a:lnTo>
                  <a:close/>
                  <a:moveTo>
                    <a:pt x="607" y="70"/>
                  </a:moveTo>
                  <a:lnTo>
                    <a:pt x="603" y="70"/>
                  </a:lnTo>
                  <a:lnTo>
                    <a:pt x="597" y="71"/>
                  </a:lnTo>
                  <a:lnTo>
                    <a:pt x="592" y="76"/>
                  </a:lnTo>
                  <a:lnTo>
                    <a:pt x="587" y="81"/>
                  </a:lnTo>
                  <a:lnTo>
                    <a:pt x="585" y="87"/>
                  </a:lnTo>
                  <a:lnTo>
                    <a:pt x="586" y="93"/>
                  </a:lnTo>
                  <a:lnTo>
                    <a:pt x="590" y="101"/>
                  </a:lnTo>
                  <a:lnTo>
                    <a:pt x="593" y="108"/>
                  </a:lnTo>
                  <a:lnTo>
                    <a:pt x="596" y="113"/>
                  </a:lnTo>
                  <a:lnTo>
                    <a:pt x="598" y="114"/>
                  </a:lnTo>
                  <a:lnTo>
                    <a:pt x="600" y="118"/>
                  </a:lnTo>
                  <a:lnTo>
                    <a:pt x="600" y="120"/>
                  </a:lnTo>
                  <a:lnTo>
                    <a:pt x="599" y="123"/>
                  </a:lnTo>
                  <a:lnTo>
                    <a:pt x="597" y="129"/>
                  </a:lnTo>
                  <a:lnTo>
                    <a:pt x="594" y="135"/>
                  </a:lnTo>
                  <a:lnTo>
                    <a:pt x="588" y="149"/>
                  </a:lnTo>
                  <a:lnTo>
                    <a:pt x="573" y="154"/>
                  </a:lnTo>
                  <a:lnTo>
                    <a:pt x="564" y="157"/>
                  </a:lnTo>
                  <a:lnTo>
                    <a:pt x="560" y="158"/>
                  </a:lnTo>
                  <a:lnTo>
                    <a:pt x="554" y="164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2" y="171"/>
                  </a:lnTo>
                  <a:lnTo>
                    <a:pt x="552" y="173"/>
                  </a:lnTo>
                  <a:lnTo>
                    <a:pt x="550" y="173"/>
                  </a:lnTo>
                  <a:lnTo>
                    <a:pt x="549" y="174"/>
                  </a:lnTo>
                  <a:lnTo>
                    <a:pt x="548" y="175"/>
                  </a:lnTo>
                  <a:lnTo>
                    <a:pt x="545" y="180"/>
                  </a:lnTo>
                  <a:lnTo>
                    <a:pt x="542" y="182"/>
                  </a:lnTo>
                  <a:lnTo>
                    <a:pt x="534" y="184"/>
                  </a:lnTo>
                  <a:lnTo>
                    <a:pt x="532" y="185"/>
                  </a:lnTo>
                  <a:lnTo>
                    <a:pt x="529" y="186"/>
                  </a:lnTo>
                  <a:lnTo>
                    <a:pt x="526" y="189"/>
                  </a:lnTo>
                  <a:lnTo>
                    <a:pt x="524" y="192"/>
                  </a:lnTo>
                  <a:lnTo>
                    <a:pt x="523" y="194"/>
                  </a:lnTo>
                  <a:lnTo>
                    <a:pt x="521" y="196"/>
                  </a:lnTo>
                  <a:lnTo>
                    <a:pt x="521" y="199"/>
                  </a:lnTo>
                  <a:lnTo>
                    <a:pt x="522" y="208"/>
                  </a:lnTo>
                  <a:lnTo>
                    <a:pt x="527" y="216"/>
                  </a:lnTo>
                  <a:lnTo>
                    <a:pt x="534" y="221"/>
                  </a:lnTo>
                  <a:lnTo>
                    <a:pt x="536" y="221"/>
                  </a:lnTo>
                  <a:lnTo>
                    <a:pt x="539" y="222"/>
                  </a:lnTo>
                  <a:lnTo>
                    <a:pt x="548" y="222"/>
                  </a:lnTo>
                  <a:lnTo>
                    <a:pt x="556" y="218"/>
                  </a:lnTo>
                  <a:lnTo>
                    <a:pt x="558" y="217"/>
                  </a:lnTo>
                  <a:lnTo>
                    <a:pt x="560" y="214"/>
                  </a:lnTo>
                  <a:lnTo>
                    <a:pt x="563" y="207"/>
                  </a:lnTo>
                  <a:lnTo>
                    <a:pt x="563" y="200"/>
                  </a:lnTo>
                  <a:lnTo>
                    <a:pt x="561" y="195"/>
                  </a:lnTo>
                  <a:lnTo>
                    <a:pt x="558" y="185"/>
                  </a:lnTo>
                  <a:lnTo>
                    <a:pt x="562" y="177"/>
                  </a:lnTo>
                  <a:lnTo>
                    <a:pt x="566" y="167"/>
                  </a:lnTo>
                  <a:lnTo>
                    <a:pt x="581" y="163"/>
                  </a:lnTo>
                  <a:lnTo>
                    <a:pt x="589" y="160"/>
                  </a:lnTo>
                  <a:lnTo>
                    <a:pt x="593" y="158"/>
                  </a:lnTo>
                  <a:lnTo>
                    <a:pt x="597" y="156"/>
                  </a:lnTo>
                  <a:lnTo>
                    <a:pt x="600" y="151"/>
                  </a:lnTo>
                  <a:lnTo>
                    <a:pt x="605" y="144"/>
                  </a:lnTo>
                  <a:lnTo>
                    <a:pt x="609" y="134"/>
                  </a:lnTo>
                  <a:lnTo>
                    <a:pt x="613" y="126"/>
                  </a:lnTo>
                  <a:lnTo>
                    <a:pt x="616" y="121"/>
                  </a:lnTo>
                  <a:lnTo>
                    <a:pt x="618" y="118"/>
                  </a:lnTo>
                  <a:lnTo>
                    <a:pt x="620" y="116"/>
                  </a:lnTo>
                  <a:lnTo>
                    <a:pt x="625" y="113"/>
                  </a:lnTo>
                  <a:lnTo>
                    <a:pt x="629" y="107"/>
                  </a:lnTo>
                  <a:lnTo>
                    <a:pt x="631" y="100"/>
                  </a:lnTo>
                  <a:lnTo>
                    <a:pt x="630" y="93"/>
                  </a:lnTo>
                  <a:lnTo>
                    <a:pt x="625" y="79"/>
                  </a:lnTo>
                  <a:lnTo>
                    <a:pt x="621" y="75"/>
                  </a:lnTo>
                  <a:lnTo>
                    <a:pt x="617" y="72"/>
                  </a:lnTo>
                  <a:lnTo>
                    <a:pt x="614" y="70"/>
                  </a:lnTo>
                  <a:lnTo>
                    <a:pt x="610" y="70"/>
                  </a:lnTo>
                  <a:lnTo>
                    <a:pt x="607" y="70"/>
                  </a:lnTo>
                  <a:close/>
                  <a:moveTo>
                    <a:pt x="665" y="70"/>
                  </a:moveTo>
                  <a:lnTo>
                    <a:pt x="668" y="70"/>
                  </a:lnTo>
                  <a:lnTo>
                    <a:pt x="669" y="71"/>
                  </a:lnTo>
                  <a:lnTo>
                    <a:pt x="670" y="73"/>
                  </a:lnTo>
                  <a:lnTo>
                    <a:pt x="671" y="76"/>
                  </a:lnTo>
                  <a:lnTo>
                    <a:pt x="670" y="78"/>
                  </a:lnTo>
                  <a:lnTo>
                    <a:pt x="669" y="80"/>
                  </a:lnTo>
                  <a:lnTo>
                    <a:pt x="667" y="82"/>
                  </a:lnTo>
                  <a:lnTo>
                    <a:pt x="665" y="82"/>
                  </a:lnTo>
                  <a:lnTo>
                    <a:pt x="659" y="80"/>
                  </a:lnTo>
                  <a:lnTo>
                    <a:pt x="657" y="77"/>
                  </a:lnTo>
                  <a:lnTo>
                    <a:pt x="657" y="72"/>
                  </a:lnTo>
                  <a:lnTo>
                    <a:pt x="661" y="70"/>
                  </a:lnTo>
                  <a:lnTo>
                    <a:pt x="665" y="70"/>
                  </a:lnTo>
                  <a:close/>
                  <a:moveTo>
                    <a:pt x="466" y="79"/>
                  </a:moveTo>
                  <a:lnTo>
                    <a:pt x="468" y="81"/>
                  </a:lnTo>
                  <a:lnTo>
                    <a:pt x="470" y="86"/>
                  </a:lnTo>
                  <a:lnTo>
                    <a:pt x="473" y="93"/>
                  </a:lnTo>
                  <a:lnTo>
                    <a:pt x="478" y="107"/>
                  </a:lnTo>
                  <a:lnTo>
                    <a:pt x="478" y="109"/>
                  </a:lnTo>
                  <a:lnTo>
                    <a:pt x="475" y="111"/>
                  </a:lnTo>
                  <a:lnTo>
                    <a:pt x="469" y="113"/>
                  </a:lnTo>
                  <a:lnTo>
                    <a:pt x="463" y="115"/>
                  </a:lnTo>
                  <a:lnTo>
                    <a:pt x="454" y="118"/>
                  </a:lnTo>
                  <a:lnTo>
                    <a:pt x="449" y="119"/>
                  </a:lnTo>
                  <a:lnTo>
                    <a:pt x="447" y="119"/>
                  </a:lnTo>
                  <a:lnTo>
                    <a:pt x="445" y="116"/>
                  </a:lnTo>
                  <a:lnTo>
                    <a:pt x="442" y="111"/>
                  </a:lnTo>
                  <a:lnTo>
                    <a:pt x="440" y="104"/>
                  </a:lnTo>
                  <a:lnTo>
                    <a:pt x="437" y="98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9" y="89"/>
                  </a:lnTo>
                  <a:lnTo>
                    <a:pt x="445" y="86"/>
                  </a:lnTo>
                  <a:lnTo>
                    <a:pt x="453" y="84"/>
                  </a:lnTo>
                  <a:lnTo>
                    <a:pt x="461" y="81"/>
                  </a:lnTo>
                  <a:lnTo>
                    <a:pt x="466" y="79"/>
                  </a:lnTo>
                  <a:close/>
                  <a:moveTo>
                    <a:pt x="484" y="85"/>
                  </a:moveTo>
                  <a:lnTo>
                    <a:pt x="490" y="85"/>
                  </a:lnTo>
                  <a:lnTo>
                    <a:pt x="492" y="85"/>
                  </a:lnTo>
                  <a:lnTo>
                    <a:pt x="493" y="86"/>
                  </a:lnTo>
                  <a:lnTo>
                    <a:pt x="496" y="86"/>
                  </a:lnTo>
                  <a:lnTo>
                    <a:pt x="501" y="88"/>
                  </a:lnTo>
                  <a:lnTo>
                    <a:pt x="503" y="89"/>
                  </a:lnTo>
                  <a:lnTo>
                    <a:pt x="506" y="89"/>
                  </a:lnTo>
                  <a:lnTo>
                    <a:pt x="507" y="90"/>
                  </a:lnTo>
                  <a:lnTo>
                    <a:pt x="509" y="91"/>
                  </a:lnTo>
                  <a:lnTo>
                    <a:pt x="509" y="92"/>
                  </a:lnTo>
                  <a:lnTo>
                    <a:pt x="513" y="99"/>
                  </a:lnTo>
                  <a:lnTo>
                    <a:pt x="516" y="102"/>
                  </a:lnTo>
                  <a:lnTo>
                    <a:pt x="522" y="105"/>
                  </a:lnTo>
                  <a:lnTo>
                    <a:pt x="528" y="108"/>
                  </a:lnTo>
                  <a:lnTo>
                    <a:pt x="529" y="109"/>
                  </a:lnTo>
                  <a:lnTo>
                    <a:pt x="529" y="111"/>
                  </a:lnTo>
                  <a:lnTo>
                    <a:pt x="529" y="112"/>
                  </a:lnTo>
                  <a:lnTo>
                    <a:pt x="528" y="113"/>
                  </a:lnTo>
                  <a:lnTo>
                    <a:pt x="525" y="114"/>
                  </a:lnTo>
                  <a:lnTo>
                    <a:pt x="520" y="116"/>
                  </a:lnTo>
                  <a:lnTo>
                    <a:pt x="513" y="119"/>
                  </a:lnTo>
                  <a:lnTo>
                    <a:pt x="502" y="122"/>
                  </a:lnTo>
                  <a:lnTo>
                    <a:pt x="488" y="127"/>
                  </a:lnTo>
                  <a:lnTo>
                    <a:pt x="448" y="140"/>
                  </a:lnTo>
                  <a:lnTo>
                    <a:pt x="435" y="165"/>
                  </a:lnTo>
                  <a:lnTo>
                    <a:pt x="430" y="174"/>
                  </a:lnTo>
                  <a:lnTo>
                    <a:pt x="425" y="183"/>
                  </a:lnTo>
                  <a:lnTo>
                    <a:pt x="422" y="189"/>
                  </a:lnTo>
                  <a:lnTo>
                    <a:pt x="420" y="192"/>
                  </a:lnTo>
                  <a:lnTo>
                    <a:pt x="417" y="194"/>
                  </a:lnTo>
                  <a:lnTo>
                    <a:pt x="411" y="195"/>
                  </a:lnTo>
                  <a:lnTo>
                    <a:pt x="403" y="197"/>
                  </a:lnTo>
                  <a:lnTo>
                    <a:pt x="397" y="200"/>
                  </a:lnTo>
                  <a:lnTo>
                    <a:pt x="392" y="201"/>
                  </a:lnTo>
                  <a:lnTo>
                    <a:pt x="389" y="201"/>
                  </a:lnTo>
                  <a:lnTo>
                    <a:pt x="387" y="198"/>
                  </a:lnTo>
                  <a:lnTo>
                    <a:pt x="385" y="192"/>
                  </a:lnTo>
                  <a:lnTo>
                    <a:pt x="381" y="183"/>
                  </a:lnTo>
                  <a:lnTo>
                    <a:pt x="377" y="173"/>
                  </a:lnTo>
                  <a:lnTo>
                    <a:pt x="374" y="165"/>
                  </a:lnTo>
                  <a:lnTo>
                    <a:pt x="371" y="158"/>
                  </a:lnTo>
                  <a:lnTo>
                    <a:pt x="370" y="155"/>
                  </a:lnTo>
                  <a:lnTo>
                    <a:pt x="372" y="154"/>
                  </a:lnTo>
                  <a:lnTo>
                    <a:pt x="379" y="151"/>
                  </a:lnTo>
                  <a:lnTo>
                    <a:pt x="387" y="148"/>
                  </a:lnTo>
                  <a:lnTo>
                    <a:pt x="400" y="144"/>
                  </a:lnTo>
                  <a:lnTo>
                    <a:pt x="414" y="139"/>
                  </a:lnTo>
                  <a:lnTo>
                    <a:pt x="430" y="134"/>
                  </a:lnTo>
                  <a:lnTo>
                    <a:pt x="488" y="114"/>
                  </a:lnTo>
                  <a:lnTo>
                    <a:pt x="483" y="100"/>
                  </a:lnTo>
                  <a:lnTo>
                    <a:pt x="481" y="93"/>
                  </a:lnTo>
                  <a:lnTo>
                    <a:pt x="480" y="88"/>
                  </a:lnTo>
                  <a:lnTo>
                    <a:pt x="480" y="86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close/>
                  <a:moveTo>
                    <a:pt x="607" y="87"/>
                  </a:moveTo>
                  <a:lnTo>
                    <a:pt x="609" y="88"/>
                  </a:lnTo>
                  <a:lnTo>
                    <a:pt x="612" y="90"/>
                  </a:lnTo>
                  <a:lnTo>
                    <a:pt x="614" y="91"/>
                  </a:lnTo>
                  <a:lnTo>
                    <a:pt x="615" y="92"/>
                  </a:lnTo>
                  <a:lnTo>
                    <a:pt x="615" y="93"/>
                  </a:lnTo>
                  <a:lnTo>
                    <a:pt x="614" y="95"/>
                  </a:lnTo>
                  <a:lnTo>
                    <a:pt x="612" y="98"/>
                  </a:lnTo>
                  <a:lnTo>
                    <a:pt x="610" y="100"/>
                  </a:lnTo>
                  <a:lnTo>
                    <a:pt x="606" y="100"/>
                  </a:lnTo>
                  <a:lnTo>
                    <a:pt x="603" y="97"/>
                  </a:lnTo>
                  <a:lnTo>
                    <a:pt x="603" y="96"/>
                  </a:lnTo>
                  <a:lnTo>
                    <a:pt x="602" y="93"/>
                  </a:lnTo>
                  <a:lnTo>
                    <a:pt x="605" y="88"/>
                  </a:lnTo>
                  <a:lnTo>
                    <a:pt x="607" y="87"/>
                  </a:lnTo>
                  <a:close/>
                  <a:moveTo>
                    <a:pt x="426" y="92"/>
                  </a:moveTo>
                  <a:lnTo>
                    <a:pt x="428" y="95"/>
                  </a:lnTo>
                  <a:lnTo>
                    <a:pt x="431" y="101"/>
                  </a:lnTo>
                  <a:lnTo>
                    <a:pt x="436" y="115"/>
                  </a:lnTo>
                  <a:lnTo>
                    <a:pt x="437" y="121"/>
                  </a:lnTo>
                  <a:lnTo>
                    <a:pt x="437" y="122"/>
                  </a:lnTo>
                  <a:lnTo>
                    <a:pt x="435" y="123"/>
                  </a:lnTo>
                  <a:lnTo>
                    <a:pt x="431" y="125"/>
                  </a:lnTo>
                  <a:lnTo>
                    <a:pt x="422" y="128"/>
                  </a:lnTo>
                  <a:lnTo>
                    <a:pt x="406" y="133"/>
                  </a:lnTo>
                  <a:lnTo>
                    <a:pt x="401" y="118"/>
                  </a:lnTo>
                  <a:lnTo>
                    <a:pt x="394" y="103"/>
                  </a:lnTo>
                  <a:lnTo>
                    <a:pt x="398" y="101"/>
                  </a:lnTo>
                  <a:lnTo>
                    <a:pt x="402" y="100"/>
                  </a:lnTo>
                  <a:lnTo>
                    <a:pt x="409" y="97"/>
                  </a:lnTo>
                  <a:lnTo>
                    <a:pt x="417" y="95"/>
                  </a:lnTo>
                  <a:lnTo>
                    <a:pt x="422" y="93"/>
                  </a:lnTo>
                  <a:lnTo>
                    <a:pt x="426" y="92"/>
                  </a:lnTo>
                  <a:close/>
                  <a:moveTo>
                    <a:pt x="754" y="97"/>
                  </a:moveTo>
                  <a:lnTo>
                    <a:pt x="753" y="98"/>
                  </a:lnTo>
                  <a:lnTo>
                    <a:pt x="752" y="99"/>
                  </a:lnTo>
                  <a:lnTo>
                    <a:pt x="753" y="100"/>
                  </a:lnTo>
                  <a:lnTo>
                    <a:pt x="753" y="100"/>
                  </a:lnTo>
                  <a:lnTo>
                    <a:pt x="755" y="100"/>
                  </a:lnTo>
                  <a:lnTo>
                    <a:pt x="754" y="97"/>
                  </a:lnTo>
                  <a:close/>
                  <a:moveTo>
                    <a:pt x="716" y="104"/>
                  </a:moveTo>
                  <a:lnTo>
                    <a:pt x="713" y="104"/>
                  </a:lnTo>
                  <a:lnTo>
                    <a:pt x="710" y="105"/>
                  </a:lnTo>
                  <a:lnTo>
                    <a:pt x="705" y="107"/>
                  </a:lnTo>
                  <a:lnTo>
                    <a:pt x="703" y="107"/>
                  </a:lnTo>
                  <a:lnTo>
                    <a:pt x="701" y="110"/>
                  </a:lnTo>
                  <a:lnTo>
                    <a:pt x="699" y="114"/>
                  </a:lnTo>
                  <a:lnTo>
                    <a:pt x="696" y="121"/>
                  </a:lnTo>
                  <a:lnTo>
                    <a:pt x="697" y="128"/>
                  </a:lnTo>
                  <a:lnTo>
                    <a:pt x="700" y="135"/>
                  </a:lnTo>
                  <a:lnTo>
                    <a:pt x="705" y="140"/>
                  </a:lnTo>
                  <a:lnTo>
                    <a:pt x="708" y="142"/>
                  </a:lnTo>
                  <a:lnTo>
                    <a:pt x="712" y="144"/>
                  </a:lnTo>
                  <a:lnTo>
                    <a:pt x="715" y="144"/>
                  </a:lnTo>
                  <a:lnTo>
                    <a:pt x="718" y="146"/>
                  </a:lnTo>
                  <a:lnTo>
                    <a:pt x="721" y="151"/>
                  </a:lnTo>
                  <a:lnTo>
                    <a:pt x="723" y="158"/>
                  </a:lnTo>
                  <a:lnTo>
                    <a:pt x="728" y="169"/>
                  </a:lnTo>
                  <a:lnTo>
                    <a:pt x="737" y="191"/>
                  </a:lnTo>
                  <a:lnTo>
                    <a:pt x="728" y="208"/>
                  </a:lnTo>
                  <a:lnTo>
                    <a:pt x="720" y="225"/>
                  </a:lnTo>
                  <a:lnTo>
                    <a:pt x="670" y="242"/>
                  </a:lnTo>
                  <a:lnTo>
                    <a:pt x="653" y="247"/>
                  </a:lnTo>
                  <a:lnTo>
                    <a:pt x="640" y="251"/>
                  </a:lnTo>
                  <a:lnTo>
                    <a:pt x="630" y="254"/>
                  </a:lnTo>
                  <a:lnTo>
                    <a:pt x="624" y="256"/>
                  </a:lnTo>
                  <a:lnTo>
                    <a:pt x="619" y="257"/>
                  </a:lnTo>
                  <a:lnTo>
                    <a:pt x="617" y="257"/>
                  </a:lnTo>
                  <a:lnTo>
                    <a:pt x="616" y="256"/>
                  </a:lnTo>
                  <a:lnTo>
                    <a:pt x="613" y="251"/>
                  </a:lnTo>
                  <a:lnTo>
                    <a:pt x="612" y="248"/>
                  </a:lnTo>
                  <a:lnTo>
                    <a:pt x="612" y="244"/>
                  </a:lnTo>
                  <a:lnTo>
                    <a:pt x="614" y="242"/>
                  </a:lnTo>
                  <a:lnTo>
                    <a:pt x="618" y="234"/>
                  </a:lnTo>
                  <a:lnTo>
                    <a:pt x="619" y="227"/>
                  </a:lnTo>
                  <a:lnTo>
                    <a:pt x="617" y="220"/>
                  </a:lnTo>
                  <a:lnTo>
                    <a:pt x="611" y="212"/>
                  </a:lnTo>
                  <a:lnTo>
                    <a:pt x="603" y="209"/>
                  </a:lnTo>
                  <a:lnTo>
                    <a:pt x="593" y="209"/>
                  </a:lnTo>
                  <a:lnTo>
                    <a:pt x="585" y="212"/>
                  </a:lnTo>
                  <a:lnTo>
                    <a:pt x="578" y="218"/>
                  </a:lnTo>
                  <a:lnTo>
                    <a:pt x="577" y="226"/>
                  </a:lnTo>
                  <a:lnTo>
                    <a:pt x="578" y="232"/>
                  </a:lnTo>
                  <a:lnTo>
                    <a:pt x="582" y="239"/>
                  </a:lnTo>
                  <a:lnTo>
                    <a:pt x="587" y="244"/>
                  </a:lnTo>
                  <a:lnTo>
                    <a:pt x="591" y="246"/>
                  </a:lnTo>
                  <a:lnTo>
                    <a:pt x="593" y="246"/>
                  </a:lnTo>
                  <a:lnTo>
                    <a:pt x="595" y="247"/>
                  </a:lnTo>
                  <a:lnTo>
                    <a:pt x="599" y="248"/>
                  </a:lnTo>
                  <a:lnTo>
                    <a:pt x="607" y="266"/>
                  </a:lnTo>
                  <a:lnTo>
                    <a:pt x="610" y="277"/>
                  </a:lnTo>
                  <a:lnTo>
                    <a:pt x="613" y="284"/>
                  </a:lnTo>
                  <a:lnTo>
                    <a:pt x="613" y="289"/>
                  </a:lnTo>
                  <a:lnTo>
                    <a:pt x="612" y="290"/>
                  </a:lnTo>
                  <a:lnTo>
                    <a:pt x="611" y="291"/>
                  </a:lnTo>
                  <a:lnTo>
                    <a:pt x="609" y="297"/>
                  </a:lnTo>
                  <a:lnTo>
                    <a:pt x="608" y="299"/>
                  </a:lnTo>
                  <a:lnTo>
                    <a:pt x="608" y="303"/>
                  </a:lnTo>
                  <a:lnTo>
                    <a:pt x="607" y="305"/>
                  </a:lnTo>
                  <a:lnTo>
                    <a:pt x="607" y="306"/>
                  </a:lnTo>
                  <a:lnTo>
                    <a:pt x="608" y="310"/>
                  </a:lnTo>
                  <a:lnTo>
                    <a:pt x="610" y="315"/>
                  </a:lnTo>
                  <a:lnTo>
                    <a:pt x="614" y="319"/>
                  </a:lnTo>
                  <a:lnTo>
                    <a:pt x="622" y="323"/>
                  </a:lnTo>
                  <a:lnTo>
                    <a:pt x="628" y="324"/>
                  </a:lnTo>
                  <a:lnTo>
                    <a:pt x="637" y="323"/>
                  </a:lnTo>
                  <a:lnTo>
                    <a:pt x="643" y="319"/>
                  </a:lnTo>
                  <a:lnTo>
                    <a:pt x="647" y="313"/>
                  </a:lnTo>
                  <a:lnTo>
                    <a:pt x="649" y="305"/>
                  </a:lnTo>
                  <a:lnTo>
                    <a:pt x="648" y="298"/>
                  </a:lnTo>
                  <a:lnTo>
                    <a:pt x="645" y="294"/>
                  </a:lnTo>
                  <a:lnTo>
                    <a:pt x="641" y="289"/>
                  </a:lnTo>
                  <a:lnTo>
                    <a:pt x="636" y="286"/>
                  </a:lnTo>
                  <a:lnTo>
                    <a:pt x="631" y="285"/>
                  </a:lnTo>
                  <a:lnTo>
                    <a:pt x="629" y="285"/>
                  </a:lnTo>
                  <a:lnTo>
                    <a:pt x="627" y="284"/>
                  </a:lnTo>
                  <a:lnTo>
                    <a:pt x="625" y="279"/>
                  </a:lnTo>
                  <a:lnTo>
                    <a:pt x="624" y="276"/>
                  </a:lnTo>
                  <a:lnTo>
                    <a:pt x="624" y="275"/>
                  </a:lnTo>
                  <a:lnTo>
                    <a:pt x="623" y="273"/>
                  </a:lnTo>
                  <a:lnTo>
                    <a:pt x="623" y="270"/>
                  </a:lnTo>
                  <a:lnTo>
                    <a:pt x="625" y="269"/>
                  </a:lnTo>
                  <a:lnTo>
                    <a:pt x="630" y="268"/>
                  </a:lnTo>
                  <a:lnTo>
                    <a:pt x="639" y="264"/>
                  </a:lnTo>
                  <a:lnTo>
                    <a:pt x="649" y="261"/>
                  </a:lnTo>
                  <a:lnTo>
                    <a:pt x="662" y="256"/>
                  </a:lnTo>
                  <a:lnTo>
                    <a:pt x="676" y="252"/>
                  </a:lnTo>
                  <a:lnTo>
                    <a:pt x="729" y="235"/>
                  </a:lnTo>
                  <a:lnTo>
                    <a:pt x="750" y="191"/>
                  </a:lnTo>
                  <a:lnTo>
                    <a:pt x="739" y="166"/>
                  </a:lnTo>
                  <a:lnTo>
                    <a:pt x="736" y="155"/>
                  </a:lnTo>
                  <a:lnTo>
                    <a:pt x="733" y="148"/>
                  </a:lnTo>
                  <a:lnTo>
                    <a:pt x="732" y="143"/>
                  </a:lnTo>
                  <a:lnTo>
                    <a:pt x="731" y="140"/>
                  </a:lnTo>
                  <a:lnTo>
                    <a:pt x="733" y="138"/>
                  </a:lnTo>
                  <a:lnTo>
                    <a:pt x="734" y="136"/>
                  </a:lnTo>
                  <a:lnTo>
                    <a:pt x="736" y="133"/>
                  </a:lnTo>
                  <a:lnTo>
                    <a:pt x="737" y="129"/>
                  </a:lnTo>
                  <a:lnTo>
                    <a:pt x="738" y="126"/>
                  </a:lnTo>
                  <a:lnTo>
                    <a:pt x="738" y="122"/>
                  </a:lnTo>
                  <a:lnTo>
                    <a:pt x="737" y="117"/>
                  </a:lnTo>
                  <a:lnTo>
                    <a:pt x="734" y="112"/>
                  </a:lnTo>
                  <a:lnTo>
                    <a:pt x="730" y="108"/>
                  </a:lnTo>
                  <a:lnTo>
                    <a:pt x="725" y="106"/>
                  </a:lnTo>
                  <a:lnTo>
                    <a:pt x="716" y="104"/>
                  </a:lnTo>
                  <a:close/>
                  <a:moveTo>
                    <a:pt x="553" y="106"/>
                  </a:moveTo>
                  <a:lnTo>
                    <a:pt x="556" y="107"/>
                  </a:lnTo>
                  <a:lnTo>
                    <a:pt x="559" y="108"/>
                  </a:lnTo>
                  <a:lnTo>
                    <a:pt x="560" y="110"/>
                  </a:lnTo>
                  <a:lnTo>
                    <a:pt x="560" y="113"/>
                  </a:lnTo>
                  <a:lnTo>
                    <a:pt x="559" y="114"/>
                  </a:lnTo>
                  <a:lnTo>
                    <a:pt x="555" y="118"/>
                  </a:lnTo>
                  <a:lnTo>
                    <a:pt x="551" y="118"/>
                  </a:lnTo>
                  <a:lnTo>
                    <a:pt x="549" y="117"/>
                  </a:lnTo>
                  <a:lnTo>
                    <a:pt x="547" y="114"/>
                  </a:lnTo>
                  <a:lnTo>
                    <a:pt x="545" y="113"/>
                  </a:lnTo>
                  <a:lnTo>
                    <a:pt x="545" y="110"/>
                  </a:lnTo>
                  <a:lnTo>
                    <a:pt x="547" y="108"/>
                  </a:lnTo>
                  <a:lnTo>
                    <a:pt x="553" y="106"/>
                  </a:lnTo>
                  <a:close/>
                  <a:moveTo>
                    <a:pt x="385" y="107"/>
                  </a:moveTo>
                  <a:lnTo>
                    <a:pt x="386" y="107"/>
                  </a:lnTo>
                  <a:lnTo>
                    <a:pt x="388" y="108"/>
                  </a:lnTo>
                  <a:lnTo>
                    <a:pt x="393" y="122"/>
                  </a:lnTo>
                  <a:lnTo>
                    <a:pt x="398" y="136"/>
                  </a:lnTo>
                  <a:lnTo>
                    <a:pt x="384" y="141"/>
                  </a:lnTo>
                  <a:lnTo>
                    <a:pt x="376" y="144"/>
                  </a:lnTo>
                  <a:lnTo>
                    <a:pt x="370" y="144"/>
                  </a:lnTo>
                  <a:lnTo>
                    <a:pt x="368" y="145"/>
                  </a:lnTo>
                  <a:lnTo>
                    <a:pt x="366" y="143"/>
                  </a:lnTo>
                  <a:lnTo>
                    <a:pt x="363" y="137"/>
                  </a:lnTo>
                  <a:lnTo>
                    <a:pt x="357" y="123"/>
                  </a:lnTo>
                  <a:lnTo>
                    <a:pt x="355" y="118"/>
                  </a:lnTo>
                  <a:lnTo>
                    <a:pt x="355" y="115"/>
                  </a:lnTo>
                  <a:lnTo>
                    <a:pt x="358" y="114"/>
                  </a:lnTo>
                  <a:lnTo>
                    <a:pt x="365" y="112"/>
                  </a:lnTo>
                  <a:lnTo>
                    <a:pt x="372" y="109"/>
                  </a:lnTo>
                  <a:lnTo>
                    <a:pt x="379" y="107"/>
                  </a:lnTo>
                  <a:lnTo>
                    <a:pt x="385" y="107"/>
                  </a:lnTo>
                  <a:close/>
                  <a:moveTo>
                    <a:pt x="758" y="114"/>
                  </a:moveTo>
                  <a:lnTo>
                    <a:pt x="757" y="114"/>
                  </a:lnTo>
                  <a:lnTo>
                    <a:pt x="757" y="115"/>
                  </a:lnTo>
                  <a:lnTo>
                    <a:pt x="759" y="121"/>
                  </a:lnTo>
                  <a:lnTo>
                    <a:pt x="760" y="124"/>
                  </a:lnTo>
                  <a:lnTo>
                    <a:pt x="758" y="114"/>
                  </a:lnTo>
                  <a:close/>
                  <a:moveTo>
                    <a:pt x="715" y="118"/>
                  </a:moveTo>
                  <a:lnTo>
                    <a:pt x="718" y="118"/>
                  </a:lnTo>
                  <a:lnTo>
                    <a:pt x="721" y="120"/>
                  </a:lnTo>
                  <a:lnTo>
                    <a:pt x="723" y="122"/>
                  </a:lnTo>
                  <a:lnTo>
                    <a:pt x="723" y="123"/>
                  </a:lnTo>
                  <a:lnTo>
                    <a:pt x="722" y="126"/>
                  </a:lnTo>
                  <a:lnTo>
                    <a:pt x="721" y="128"/>
                  </a:lnTo>
                  <a:lnTo>
                    <a:pt x="720" y="129"/>
                  </a:lnTo>
                  <a:lnTo>
                    <a:pt x="718" y="130"/>
                  </a:lnTo>
                  <a:lnTo>
                    <a:pt x="716" y="130"/>
                  </a:lnTo>
                  <a:lnTo>
                    <a:pt x="713" y="129"/>
                  </a:lnTo>
                  <a:lnTo>
                    <a:pt x="712" y="128"/>
                  </a:lnTo>
                  <a:lnTo>
                    <a:pt x="710" y="125"/>
                  </a:lnTo>
                  <a:lnTo>
                    <a:pt x="710" y="123"/>
                  </a:lnTo>
                  <a:lnTo>
                    <a:pt x="711" y="121"/>
                  </a:lnTo>
                  <a:lnTo>
                    <a:pt x="712" y="119"/>
                  </a:lnTo>
                  <a:lnTo>
                    <a:pt x="713" y="118"/>
                  </a:lnTo>
                  <a:lnTo>
                    <a:pt x="715" y="118"/>
                  </a:lnTo>
                  <a:close/>
                  <a:moveTo>
                    <a:pt x="20" y="146"/>
                  </a:moveTo>
                  <a:lnTo>
                    <a:pt x="16" y="164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21" y="164"/>
                  </a:lnTo>
                  <a:lnTo>
                    <a:pt x="23" y="163"/>
                  </a:lnTo>
                  <a:lnTo>
                    <a:pt x="24" y="162"/>
                  </a:lnTo>
                  <a:lnTo>
                    <a:pt x="26" y="159"/>
                  </a:lnTo>
                  <a:lnTo>
                    <a:pt x="27" y="157"/>
                  </a:lnTo>
                  <a:lnTo>
                    <a:pt x="25" y="151"/>
                  </a:lnTo>
                  <a:lnTo>
                    <a:pt x="23" y="149"/>
                  </a:lnTo>
                  <a:lnTo>
                    <a:pt x="20" y="146"/>
                  </a:lnTo>
                  <a:close/>
                  <a:moveTo>
                    <a:pt x="542" y="196"/>
                  </a:moveTo>
                  <a:lnTo>
                    <a:pt x="544" y="196"/>
                  </a:lnTo>
                  <a:lnTo>
                    <a:pt x="545" y="197"/>
                  </a:lnTo>
                  <a:lnTo>
                    <a:pt x="547" y="201"/>
                  </a:lnTo>
                  <a:lnTo>
                    <a:pt x="547" y="204"/>
                  </a:lnTo>
                  <a:lnTo>
                    <a:pt x="545" y="208"/>
                  </a:lnTo>
                  <a:lnTo>
                    <a:pt x="545" y="208"/>
                  </a:lnTo>
                  <a:lnTo>
                    <a:pt x="543" y="209"/>
                  </a:lnTo>
                  <a:lnTo>
                    <a:pt x="541" y="208"/>
                  </a:lnTo>
                  <a:lnTo>
                    <a:pt x="538" y="207"/>
                  </a:lnTo>
                  <a:lnTo>
                    <a:pt x="537" y="205"/>
                  </a:lnTo>
                  <a:lnTo>
                    <a:pt x="536" y="202"/>
                  </a:lnTo>
                  <a:lnTo>
                    <a:pt x="536" y="201"/>
                  </a:lnTo>
                  <a:lnTo>
                    <a:pt x="538" y="198"/>
                  </a:lnTo>
                  <a:lnTo>
                    <a:pt x="539" y="197"/>
                  </a:lnTo>
                  <a:lnTo>
                    <a:pt x="541" y="196"/>
                  </a:lnTo>
                  <a:lnTo>
                    <a:pt x="542" y="196"/>
                  </a:lnTo>
                  <a:close/>
                  <a:moveTo>
                    <a:pt x="658" y="202"/>
                  </a:moveTo>
                  <a:lnTo>
                    <a:pt x="660" y="202"/>
                  </a:lnTo>
                  <a:lnTo>
                    <a:pt x="665" y="206"/>
                  </a:lnTo>
                  <a:lnTo>
                    <a:pt x="665" y="210"/>
                  </a:lnTo>
                  <a:lnTo>
                    <a:pt x="664" y="212"/>
                  </a:lnTo>
                  <a:lnTo>
                    <a:pt x="662" y="213"/>
                  </a:lnTo>
                  <a:lnTo>
                    <a:pt x="659" y="214"/>
                  </a:lnTo>
                  <a:lnTo>
                    <a:pt x="657" y="214"/>
                  </a:lnTo>
                  <a:lnTo>
                    <a:pt x="655" y="213"/>
                  </a:lnTo>
                  <a:lnTo>
                    <a:pt x="653" y="208"/>
                  </a:lnTo>
                  <a:lnTo>
                    <a:pt x="653" y="205"/>
                  </a:lnTo>
                  <a:lnTo>
                    <a:pt x="654" y="204"/>
                  </a:lnTo>
                  <a:lnTo>
                    <a:pt x="655" y="202"/>
                  </a:lnTo>
                  <a:lnTo>
                    <a:pt x="657" y="202"/>
                  </a:lnTo>
                  <a:lnTo>
                    <a:pt x="658" y="202"/>
                  </a:lnTo>
                  <a:close/>
                  <a:moveTo>
                    <a:pt x="364" y="210"/>
                  </a:moveTo>
                  <a:lnTo>
                    <a:pt x="366" y="210"/>
                  </a:lnTo>
                  <a:lnTo>
                    <a:pt x="369" y="210"/>
                  </a:lnTo>
                  <a:lnTo>
                    <a:pt x="371" y="212"/>
                  </a:lnTo>
                  <a:lnTo>
                    <a:pt x="372" y="214"/>
                  </a:lnTo>
                  <a:lnTo>
                    <a:pt x="372" y="219"/>
                  </a:lnTo>
                  <a:lnTo>
                    <a:pt x="369" y="222"/>
                  </a:lnTo>
                  <a:lnTo>
                    <a:pt x="366" y="222"/>
                  </a:lnTo>
                  <a:lnTo>
                    <a:pt x="364" y="221"/>
                  </a:lnTo>
                  <a:lnTo>
                    <a:pt x="362" y="219"/>
                  </a:lnTo>
                  <a:lnTo>
                    <a:pt x="360" y="218"/>
                  </a:lnTo>
                  <a:lnTo>
                    <a:pt x="360" y="215"/>
                  </a:lnTo>
                  <a:lnTo>
                    <a:pt x="362" y="211"/>
                  </a:lnTo>
                  <a:lnTo>
                    <a:pt x="364" y="210"/>
                  </a:lnTo>
                  <a:close/>
                  <a:moveTo>
                    <a:pt x="597" y="222"/>
                  </a:moveTo>
                  <a:lnTo>
                    <a:pt x="600" y="222"/>
                  </a:lnTo>
                  <a:lnTo>
                    <a:pt x="602" y="223"/>
                  </a:lnTo>
                  <a:lnTo>
                    <a:pt x="604" y="224"/>
                  </a:lnTo>
                  <a:lnTo>
                    <a:pt x="605" y="227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8" y="233"/>
                  </a:lnTo>
                  <a:lnTo>
                    <a:pt x="593" y="231"/>
                  </a:lnTo>
                  <a:lnTo>
                    <a:pt x="592" y="230"/>
                  </a:lnTo>
                  <a:lnTo>
                    <a:pt x="591" y="229"/>
                  </a:lnTo>
                  <a:lnTo>
                    <a:pt x="593" y="224"/>
                  </a:lnTo>
                  <a:lnTo>
                    <a:pt x="594" y="223"/>
                  </a:lnTo>
                  <a:lnTo>
                    <a:pt x="596" y="222"/>
                  </a:lnTo>
                  <a:lnTo>
                    <a:pt x="597" y="222"/>
                  </a:lnTo>
                  <a:close/>
                  <a:moveTo>
                    <a:pt x="46" y="224"/>
                  </a:moveTo>
                  <a:lnTo>
                    <a:pt x="42" y="224"/>
                  </a:lnTo>
                  <a:lnTo>
                    <a:pt x="36" y="225"/>
                  </a:lnTo>
                  <a:lnTo>
                    <a:pt x="28" y="229"/>
                  </a:lnTo>
                  <a:lnTo>
                    <a:pt x="20" y="231"/>
                  </a:lnTo>
                  <a:lnTo>
                    <a:pt x="12" y="234"/>
                  </a:lnTo>
                  <a:lnTo>
                    <a:pt x="10" y="238"/>
                  </a:lnTo>
                  <a:lnTo>
                    <a:pt x="9" y="241"/>
                  </a:lnTo>
                  <a:lnTo>
                    <a:pt x="9" y="244"/>
                  </a:lnTo>
                  <a:lnTo>
                    <a:pt x="11" y="246"/>
                  </a:lnTo>
                  <a:lnTo>
                    <a:pt x="12" y="249"/>
                  </a:lnTo>
                  <a:lnTo>
                    <a:pt x="15" y="251"/>
                  </a:lnTo>
                  <a:lnTo>
                    <a:pt x="16" y="252"/>
                  </a:lnTo>
                  <a:lnTo>
                    <a:pt x="20" y="251"/>
                  </a:lnTo>
                  <a:lnTo>
                    <a:pt x="26" y="250"/>
                  </a:lnTo>
                  <a:lnTo>
                    <a:pt x="35" y="246"/>
                  </a:lnTo>
                  <a:lnTo>
                    <a:pt x="46" y="243"/>
                  </a:lnTo>
                  <a:lnTo>
                    <a:pt x="51" y="241"/>
                  </a:lnTo>
                  <a:lnTo>
                    <a:pt x="54" y="239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1"/>
                  </a:lnTo>
                  <a:lnTo>
                    <a:pt x="56" y="229"/>
                  </a:lnTo>
                  <a:lnTo>
                    <a:pt x="55" y="227"/>
                  </a:lnTo>
                  <a:lnTo>
                    <a:pt x="52" y="225"/>
                  </a:lnTo>
                  <a:lnTo>
                    <a:pt x="49" y="224"/>
                  </a:lnTo>
                  <a:lnTo>
                    <a:pt x="48" y="224"/>
                  </a:lnTo>
                  <a:lnTo>
                    <a:pt x="46" y="224"/>
                  </a:lnTo>
                  <a:close/>
                  <a:moveTo>
                    <a:pt x="32" y="231"/>
                  </a:moveTo>
                  <a:lnTo>
                    <a:pt x="34" y="231"/>
                  </a:lnTo>
                  <a:lnTo>
                    <a:pt x="38" y="233"/>
                  </a:lnTo>
                  <a:lnTo>
                    <a:pt x="39" y="235"/>
                  </a:lnTo>
                  <a:lnTo>
                    <a:pt x="39" y="238"/>
                  </a:lnTo>
                  <a:lnTo>
                    <a:pt x="38" y="240"/>
                  </a:lnTo>
                  <a:lnTo>
                    <a:pt x="34" y="244"/>
                  </a:lnTo>
                  <a:lnTo>
                    <a:pt x="32" y="244"/>
                  </a:lnTo>
                  <a:lnTo>
                    <a:pt x="30" y="243"/>
                  </a:lnTo>
                  <a:lnTo>
                    <a:pt x="28" y="241"/>
                  </a:lnTo>
                  <a:lnTo>
                    <a:pt x="27" y="239"/>
                  </a:lnTo>
                  <a:lnTo>
                    <a:pt x="27" y="235"/>
                  </a:lnTo>
                  <a:lnTo>
                    <a:pt x="28" y="233"/>
                  </a:lnTo>
                  <a:lnTo>
                    <a:pt x="30" y="232"/>
                  </a:lnTo>
                  <a:lnTo>
                    <a:pt x="32" y="231"/>
                  </a:lnTo>
                  <a:close/>
                  <a:moveTo>
                    <a:pt x="515" y="234"/>
                  </a:moveTo>
                  <a:lnTo>
                    <a:pt x="512" y="234"/>
                  </a:lnTo>
                  <a:lnTo>
                    <a:pt x="511" y="235"/>
                  </a:lnTo>
                  <a:lnTo>
                    <a:pt x="504" y="239"/>
                  </a:lnTo>
                  <a:lnTo>
                    <a:pt x="498" y="244"/>
                  </a:lnTo>
                  <a:lnTo>
                    <a:pt x="497" y="250"/>
                  </a:lnTo>
                  <a:lnTo>
                    <a:pt x="497" y="259"/>
                  </a:lnTo>
                  <a:lnTo>
                    <a:pt x="502" y="267"/>
                  </a:lnTo>
                  <a:lnTo>
                    <a:pt x="510" y="273"/>
                  </a:lnTo>
                  <a:lnTo>
                    <a:pt x="519" y="275"/>
                  </a:lnTo>
                  <a:lnTo>
                    <a:pt x="529" y="272"/>
                  </a:lnTo>
                  <a:lnTo>
                    <a:pt x="535" y="268"/>
                  </a:lnTo>
                  <a:lnTo>
                    <a:pt x="551" y="276"/>
                  </a:lnTo>
                  <a:lnTo>
                    <a:pt x="568" y="284"/>
                  </a:lnTo>
                  <a:lnTo>
                    <a:pt x="578" y="312"/>
                  </a:lnTo>
                  <a:lnTo>
                    <a:pt x="583" y="323"/>
                  </a:lnTo>
                  <a:lnTo>
                    <a:pt x="586" y="332"/>
                  </a:lnTo>
                  <a:lnTo>
                    <a:pt x="588" y="337"/>
                  </a:lnTo>
                  <a:lnTo>
                    <a:pt x="590" y="340"/>
                  </a:lnTo>
                  <a:lnTo>
                    <a:pt x="592" y="341"/>
                  </a:lnTo>
                  <a:lnTo>
                    <a:pt x="595" y="343"/>
                  </a:lnTo>
                  <a:lnTo>
                    <a:pt x="602" y="347"/>
                  </a:lnTo>
                  <a:lnTo>
                    <a:pt x="611" y="351"/>
                  </a:lnTo>
                  <a:lnTo>
                    <a:pt x="622" y="356"/>
                  </a:lnTo>
                  <a:lnTo>
                    <a:pt x="631" y="360"/>
                  </a:lnTo>
                  <a:lnTo>
                    <a:pt x="641" y="363"/>
                  </a:lnTo>
                  <a:lnTo>
                    <a:pt x="647" y="367"/>
                  </a:lnTo>
                  <a:lnTo>
                    <a:pt x="650" y="368"/>
                  </a:lnTo>
                  <a:lnTo>
                    <a:pt x="653" y="367"/>
                  </a:lnTo>
                  <a:lnTo>
                    <a:pt x="658" y="366"/>
                  </a:lnTo>
                  <a:lnTo>
                    <a:pt x="665" y="364"/>
                  </a:lnTo>
                  <a:lnTo>
                    <a:pt x="673" y="362"/>
                  </a:lnTo>
                  <a:lnTo>
                    <a:pt x="692" y="356"/>
                  </a:lnTo>
                  <a:lnTo>
                    <a:pt x="701" y="360"/>
                  </a:lnTo>
                  <a:lnTo>
                    <a:pt x="707" y="362"/>
                  </a:lnTo>
                  <a:lnTo>
                    <a:pt x="711" y="363"/>
                  </a:lnTo>
                  <a:lnTo>
                    <a:pt x="716" y="363"/>
                  </a:lnTo>
                  <a:lnTo>
                    <a:pt x="724" y="360"/>
                  </a:lnTo>
                  <a:lnTo>
                    <a:pt x="730" y="355"/>
                  </a:lnTo>
                  <a:lnTo>
                    <a:pt x="732" y="348"/>
                  </a:lnTo>
                  <a:lnTo>
                    <a:pt x="732" y="340"/>
                  </a:lnTo>
                  <a:lnTo>
                    <a:pt x="729" y="333"/>
                  </a:lnTo>
                  <a:lnTo>
                    <a:pt x="723" y="327"/>
                  </a:lnTo>
                  <a:lnTo>
                    <a:pt x="712" y="322"/>
                  </a:lnTo>
                  <a:lnTo>
                    <a:pt x="711" y="321"/>
                  </a:lnTo>
                  <a:lnTo>
                    <a:pt x="709" y="318"/>
                  </a:lnTo>
                  <a:lnTo>
                    <a:pt x="707" y="315"/>
                  </a:lnTo>
                  <a:lnTo>
                    <a:pt x="705" y="308"/>
                  </a:lnTo>
                  <a:lnTo>
                    <a:pt x="705" y="305"/>
                  </a:lnTo>
                  <a:lnTo>
                    <a:pt x="704" y="304"/>
                  </a:lnTo>
                  <a:lnTo>
                    <a:pt x="704" y="301"/>
                  </a:lnTo>
                  <a:lnTo>
                    <a:pt x="705" y="300"/>
                  </a:lnTo>
                  <a:lnTo>
                    <a:pt x="705" y="298"/>
                  </a:lnTo>
                  <a:lnTo>
                    <a:pt x="706" y="296"/>
                  </a:lnTo>
                  <a:lnTo>
                    <a:pt x="708" y="293"/>
                  </a:lnTo>
                  <a:lnTo>
                    <a:pt x="709" y="290"/>
                  </a:lnTo>
                  <a:lnTo>
                    <a:pt x="709" y="288"/>
                  </a:lnTo>
                  <a:lnTo>
                    <a:pt x="708" y="279"/>
                  </a:lnTo>
                  <a:lnTo>
                    <a:pt x="705" y="272"/>
                  </a:lnTo>
                  <a:lnTo>
                    <a:pt x="698" y="268"/>
                  </a:lnTo>
                  <a:lnTo>
                    <a:pt x="690" y="265"/>
                  </a:lnTo>
                  <a:lnTo>
                    <a:pt x="682" y="267"/>
                  </a:lnTo>
                  <a:lnTo>
                    <a:pt x="673" y="271"/>
                  </a:lnTo>
                  <a:lnTo>
                    <a:pt x="670" y="276"/>
                  </a:lnTo>
                  <a:lnTo>
                    <a:pt x="668" y="283"/>
                  </a:lnTo>
                  <a:lnTo>
                    <a:pt x="670" y="291"/>
                  </a:lnTo>
                  <a:lnTo>
                    <a:pt x="671" y="294"/>
                  </a:lnTo>
                  <a:lnTo>
                    <a:pt x="673" y="297"/>
                  </a:lnTo>
                  <a:lnTo>
                    <a:pt x="674" y="299"/>
                  </a:lnTo>
                  <a:lnTo>
                    <a:pt x="682" y="303"/>
                  </a:lnTo>
                  <a:lnTo>
                    <a:pt x="690" y="306"/>
                  </a:lnTo>
                  <a:lnTo>
                    <a:pt x="696" y="319"/>
                  </a:lnTo>
                  <a:lnTo>
                    <a:pt x="697" y="322"/>
                  </a:lnTo>
                  <a:lnTo>
                    <a:pt x="697" y="327"/>
                  </a:lnTo>
                  <a:lnTo>
                    <a:pt x="696" y="327"/>
                  </a:lnTo>
                  <a:lnTo>
                    <a:pt x="692" y="334"/>
                  </a:lnTo>
                  <a:lnTo>
                    <a:pt x="690" y="338"/>
                  </a:lnTo>
                  <a:lnTo>
                    <a:pt x="689" y="341"/>
                  </a:lnTo>
                  <a:lnTo>
                    <a:pt x="689" y="343"/>
                  </a:lnTo>
                  <a:lnTo>
                    <a:pt x="688" y="344"/>
                  </a:lnTo>
                  <a:lnTo>
                    <a:pt x="685" y="345"/>
                  </a:lnTo>
                  <a:lnTo>
                    <a:pt x="678" y="348"/>
                  </a:lnTo>
                  <a:lnTo>
                    <a:pt x="670" y="350"/>
                  </a:lnTo>
                  <a:lnTo>
                    <a:pt x="651" y="356"/>
                  </a:lnTo>
                  <a:lnTo>
                    <a:pt x="625" y="344"/>
                  </a:lnTo>
                  <a:lnTo>
                    <a:pt x="599" y="333"/>
                  </a:lnTo>
                  <a:lnTo>
                    <a:pt x="593" y="313"/>
                  </a:lnTo>
                  <a:lnTo>
                    <a:pt x="589" y="305"/>
                  </a:lnTo>
                  <a:lnTo>
                    <a:pt x="586" y="297"/>
                  </a:lnTo>
                  <a:lnTo>
                    <a:pt x="583" y="290"/>
                  </a:lnTo>
                  <a:lnTo>
                    <a:pt x="581" y="286"/>
                  </a:lnTo>
                  <a:lnTo>
                    <a:pt x="579" y="281"/>
                  </a:lnTo>
                  <a:lnTo>
                    <a:pt x="577" y="277"/>
                  </a:lnTo>
                  <a:lnTo>
                    <a:pt x="573" y="274"/>
                  </a:lnTo>
                  <a:lnTo>
                    <a:pt x="566" y="270"/>
                  </a:lnTo>
                  <a:lnTo>
                    <a:pt x="556" y="265"/>
                  </a:lnTo>
                  <a:lnTo>
                    <a:pt x="540" y="259"/>
                  </a:lnTo>
                  <a:lnTo>
                    <a:pt x="537" y="251"/>
                  </a:lnTo>
                  <a:lnTo>
                    <a:pt x="535" y="247"/>
                  </a:lnTo>
                  <a:lnTo>
                    <a:pt x="534" y="245"/>
                  </a:lnTo>
                  <a:lnTo>
                    <a:pt x="530" y="239"/>
                  </a:lnTo>
                  <a:lnTo>
                    <a:pt x="524" y="235"/>
                  </a:lnTo>
                  <a:lnTo>
                    <a:pt x="515" y="234"/>
                  </a:lnTo>
                  <a:close/>
                  <a:moveTo>
                    <a:pt x="517" y="248"/>
                  </a:moveTo>
                  <a:lnTo>
                    <a:pt x="520" y="249"/>
                  </a:lnTo>
                  <a:lnTo>
                    <a:pt x="522" y="250"/>
                  </a:lnTo>
                  <a:lnTo>
                    <a:pt x="523" y="252"/>
                  </a:lnTo>
                  <a:lnTo>
                    <a:pt x="523" y="254"/>
                  </a:lnTo>
                  <a:lnTo>
                    <a:pt x="522" y="257"/>
                  </a:lnTo>
                  <a:lnTo>
                    <a:pt x="519" y="260"/>
                  </a:lnTo>
                  <a:lnTo>
                    <a:pt x="517" y="260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3" y="260"/>
                  </a:lnTo>
                  <a:lnTo>
                    <a:pt x="513" y="258"/>
                  </a:lnTo>
                  <a:lnTo>
                    <a:pt x="513" y="257"/>
                  </a:lnTo>
                  <a:lnTo>
                    <a:pt x="512" y="255"/>
                  </a:lnTo>
                  <a:lnTo>
                    <a:pt x="511" y="253"/>
                  </a:lnTo>
                  <a:lnTo>
                    <a:pt x="513" y="249"/>
                  </a:lnTo>
                  <a:lnTo>
                    <a:pt x="514" y="248"/>
                  </a:lnTo>
                  <a:lnTo>
                    <a:pt x="517" y="248"/>
                  </a:lnTo>
                  <a:close/>
                  <a:moveTo>
                    <a:pt x="61" y="261"/>
                  </a:moveTo>
                  <a:lnTo>
                    <a:pt x="60" y="261"/>
                  </a:lnTo>
                  <a:lnTo>
                    <a:pt x="59" y="262"/>
                  </a:lnTo>
                  <a:lnTo>
                    <a:pt x="56" y="263"/>
                  </a:lnTo>
                  <a:lnTo>
                    <a:pt x="49" y="265"/>
                  </a:lnTo>
                  <a:lnTo>
                    <a:pt x="41" y="268"/>
                  </a:lnTo>
                  <a:lnTo>
                    <a:pt x="32" y="271"/>
                  </a:lnTo>
                  <a:lnTo>
                    <a:pt x="28" y="273"/>
                  </a:lnTo>
                  <a:lnTo>
                    <a:pt x="26" y="275"/>
                  </a:lnTo>
                  <a:lnTo>
                    <a:pt x="24" y="277"/>
                  </a:lnTo>
                  <a:lnTo>
                    <a:pt x="23" y="279"/>
                  </a:lnTo>
                  <a:lnTo>
                    <a:pt x="23" y="282"/>
                  </a:lnTo>
                  <a:lnTo>
                    <a:pt x="25" y="285"/>
                  </a:lnTo>
                  <a:lnTo>
                    <a:pt x="28" y="288"/>
                  </a:lnTo>
                  <a:lnTo>
                    <a:pt x="31" y="290"/>
                  </a:lnTo>
                  <a:lnTo>
                    <a:pt x="34" y="290"/>
                  </a:lnTo>
                  <a:lnTo>
                    <a:pt x="41" y="288"/>
                  </a:lnTo>
                  <a:lnTo>
                    <a:pt x="50" y="285"/>
                  </a:lnTo>
                  <a:lnTo>
                    <a:pt x="61" y="282"/>
                  </a:lnTo>
                  <a:lnTo>
                    <a:pt x="66" y="280"/>
                  </a:lnTo>
                  <a:lnTo>
                    <a:pt x="69" y="278"/>
                  </a:lnTo>
                  <a:lnTo>
                    <a:pt x="71" y="275"/>
                  </a:lnTo>
                  <a:lnTo>
                    <a:pt x="72" y="274"/>
                  </a:lnTo>
                  <a:lnTo>
                    <a:pt x="72" y="270"/>
                  </a:lnTo>
                  <a:lnTo>
                    <a:pt x="71" y="268"/>
                  </a:lnTo>
                  <a:lnTo>
                    <a:pt x="70" y="266"/>
                  </a:lnTo>
                  <a:lnTo>
                    <a:pt x="68" y="264"/>
                  </a:lnTo>
                  <a:lnTo>
                    <a:pt x="65" y="262"/>
                  </a:lnTo>
                  <a:lnTo>
                    <a:pt x="64" y="261"/>
                  </a:lnTo>
                  <a:lnTo>
                    <a:pt x="61" y="261"/>
                  </a:lnTo>
                  <a:close/>
                  <a:moveTo>
                    <a:pt x="48" y="269"/>
                  </a:moveTo>
                  <a:lnTo>
                    <a:pt x="50" y="270"/>
                  </a:lnTo>
                  <a:lnTo>
                    <a:pt x="52" y="271"/>
                  </a:lnTo>
                  <a:lnTo>
                    <a:pt x="54" y="274"/>
                  </a:lnTo>
                  <a:lnTo>
                    <a:pt x="54" y="276"/>
                  </a:lnTo>
                  <a:lnTo>
                    <a:pt x="53" y="279"/>
                  </a:lnTo>
                  <a:lnTo>
                    <a:pt x="52" y="281"/>
                  </a:lnTo>
                  <a:lnTo>
                    <a:pt x="51" y="282"/>
                  </a:lnTo>
                  <a:lnTo>
                    <a:pt x="45" y="282"/>
                  </a:lnTo>
                  <a:lnTo>
                    <a:pt x="44" y="281"/>
                  </a:lnTo>
                  <a:lnTo>
                    <a:pt x="43" y="279"/>
                  </a:lnTo>
                  <a:lnTo>
                    <a:pt x="42" y="278"/>
                  </a:lnTo>
                  <a:lnTo>
                    <a:pt x="41" y="275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3" y="271"/>
                  </a:lnTo>
                  <a:lnTo>
                    <a:pt x="47" y="269"/>
                  </a:lnTo>
                  <a:lnTo>
                    <a:pt x="48" y="269"/>
                  </a:lnTo>
                  <a:close/>
                  <a:moveTo>
                    <a:pt x="164" y="275"/>
                  </a:moveTo>
                  <a:lnTo>
                    <a:pt x="168" y="275"/>
                  </a:lnTo>
                  <a:lnTo>
                    <a:pt x="169" y="277"/>
                  </a:lnTo>
                  <a:lnTo>
                    <a:pt x="171" y="279"/>
                  </a:lnTo>
                  <a:lnTo>
                    <a:pt x="171" y="284"/>
                  </a:lnTo>
                  <a:lnTo>
                    <a:pt x="168" y="287"/>
                  </a:lnTo>
                  <a:lnTo>
                    <a:pt x="166" y="288"/>
                  </a:lnTo>
                  <a:lnTo>
                    <a:pt x="163" y="287"/>
                  </a:lnTo>
                  <a:lnTo>
                    <a:pt x="161" y="286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60" y="277"/>
                  </a:lnTo>
                  <a:lnTo>
                    <a:pt x="161" y="276"/>
                  </a:lnTo>
                  <a:lnTo>
                    <a:pt x="164" y="275"/>
                  </a:lnTo>
                  <a:close/>
                  <a:moveTo>
                    <a:pt x="393" y="277"/>
                  </a:moveTo>
                  <a:lnTo>
                    <a:pt x="397" y="279"/>
                  </a:lnTo>
                  <a:lnTo>
                    <a:pt x="399" y="281"/>
                  </a:lnTo>
                  <a:lnTo>
                    <a:pt x="399" y="283"/>
                  </a:lnTo>
                  <a:lnTo>
                    <a:pt x="398" y="286"/>
                  </a:lnTo>
                  <a:lnTo>
                    <a:pt x="397" y="288"/>
                  </a:lnTo>
                  <a:lnTo>
                    <a:pt x="396" y="289"/>
                  </a:lnTo>
                  <a:lnTo>
                    <a:pt x="394" y="290"/>
                  </a:lnTo>
                  <a:lnTo>
                    <a:pt x="391" y="289"/>
                  </a:lnTo>
                  <a:lnTo>
                    <a:pt x="389" y="288"/>
                  </a:lnTo>
                  <a:lnTo>
                    <a:pt x="386" y="285"/>
                  </a:lnTo>
                  <a:lnTo>
                    <a:pt x="386" y="283"/>
                  </a:lnTo>
                  <a:lnTo>
                    <a:pt x="388" y="280"/>
                  </a:lnTo>
                  <a:lnTo>
                    <a:pt x="391" y="277"/>
                  </a:lnTo>
                  <a:lnTo>
                    <a:pt x="393" y="277"/>
                  </a:lnTo>
                  <a:close/>
                  <a:moveTo>
                    <a:pt x="689" y="279"/>
                  </a:moveTo>
                  <a:lnTo>
                    <a:pt x="692" y="279"/>
                  </a:lnTo>
                  <a:lnTo>
                    <a:pt x="693" y="280"/>
                  </a:lnTo>
                  <a:lnTo>
                    <a:pt x="695" y="285"/>
                  </a:lnTo>
                  <a:lnTo>
                    <a:pt x="694" y="288"/>
                  </a:lnTo>
                  <a:lnTo>
                    <a:pt x="693" y="290"/>
                  </a:lnTo>
                  <a:lnTo>
                    <a:pt x="690" y="290"/>
                  </a:lnTo>
                  <a:lnTo>
                    <a:pt x="688" y="290"/>
                  </a:lnTo>
                  <a:lnTo>
                    <a:pt x="685" y="290"/>
                  </a:lnTo>
                  <a:lnTo>
                    <a:pt x="684" y="289"/>
                  </a:lnTo>
                  <a:lnTo>
                    <a:pt x="683" y="287"/>
                  </a:lnTo>
                  <a:lnTo>
                    <a:pt x="683" y="284"/>
                  </a:lnTo>
                  <a:lnTo>
                    <a:pt x="684" y="282"/>
                  </a:lnTo>
                  <a:lnTo>
                    <a:pt x="685" y="280"/>
                  </a:lnTo>
                  <a:lnTo>
                    <a:pt x="687" y="279"/>
                  </a:lnTo>
                  <a:lnTo>
                    <a:pt x="689" y="279"/>
                  </a:lnTo>
                  <a:close/>
                  <a:moveTo>
                    <a:pt x="311" y="290"/>
                  </a:moveTo>
                  <a:lnTo>
                    <a:pt x="303" y="291"/>
                  </a:lnTo>
                  <a:lnTo>
                    <a:pt x="296" y="296"/>
                  </a:lnTo>
                  <a:lnTo>
                    <a:pt x="291" y="303"/>
                  </a:lnTo>
                  <a:lnTo>
                    <a:pt x="290" y="312"/>
                  </a:lnTo>
                  <a:lnTo>
                    <a:pt x="290" y="314"/>
                  </a:lnTo>
                  <a:lnTo>
                    <a:pt x="294" y="321"/>
                  </a:lnTo>
                  <a:lnTo>
                    <a:pt x="300" y="325"/>
                  </a:lnTo>
                  <a:lnTo>
                    <a:pt x="302" y="327"/>
                  </a:lnTo>
                  <a:lnTo>
                    <a:pt x="305" y="328"/>
                  </a:lnTo>
                  <a:lnTo>
                    <a:pt x="307" y="329"/>
                  </a:lnTo>
                  <a:lnTo>
                    <a:pt x="314" y="329"/>
                  </a:lnTo>
                  <a:lnTo>
                    <a:pt x="320" y="328"/>
                  </a:lnTo>
                  <a:lnTo>
                    <a:pt x="324" y="327"/>
                  </a:lnTo>
                  <a:lnTo>
                    <a:pt x="328" y="325"/>
                  </a:lnTo>
                  <a:lnTo>
                    <a:pt x="332" y="326"/>
                  </a:lnTo>
                  <a:lnTo>
                    <a:pt x="337" y="328"/>
                  </a:lnTo>
                  <a:lnTo>
                    <a:pt x="346" y="332"/>
                  </a:lnTo>
                  <a:lnTo>
                    <a:pt x="361" y="338"/>
                  </a:lnTo>
                  <a:lnTo>
                    <a:pt x="370" y="361"/>
                  </a:lnTo>
                  <a:lnTo>
                    <a:pt x="379" y="383"/>
                  </a:lnTo>
                  <a:lnTo>
                    <a:pt x="341" y="460"/>
                  </a:lnTo>
                  <a:lnTo>
                    <a:pt x="369" y="532"/>
                  </a:lnTo>
                  <a:lnTo>
                    <a:pt x="381" y="539"/>
                  </a:lnTo>
                  <a:lnTo>
                    <a:pt x="385" y="540"/>
                  </a:lnTo>
                  <a:lnTo>
                    <a:pt x="388" y="541"/>
                  </a:lnTo>
                  <a:lnTo>
                    <a:pt x="391" y="543"/>
                  </a:lnTo>
                  <a:lnTo>
                    <a:pt x="394" y="544"/>
                  </a:lnTo>
                  <a:lnTo>
                    <a:pt x="395" y="545"/>
                  </a:lnTo>
                  <a:lnTo>
                    <a:pt x="396" y="545"/>
                  </a:lnTo>
                  <a:lnTo>
                    <a:pt x="401" y="547"/>
                  </a:lnTo>
                  <a:lnTo>
                    <a:pt x="404" y="549"/>
                  </a:lnTo>
                  <a:lnTo>
                    <a:pt x="411" y="552"/>
                  </a:lnTo>
                  <a:lnTo>
                    <a:pt x="445" y="568"/>
                  </a:lnTo>
                  <a:lnTo>
                    <a:pt x="459" y="574"/>
                  </a:lnTo>
                  <a:lnTo>
                    <a:pt x="513" y="599"/>
                  </a:lnTo>
                  <a:lnTo>
                    <a:pt x="556" y="585"/>
                  </a:lnTo>
                  <a:lnTo>
                    <a:pt x="598" y="571"/>
                  </a:lnTo>
                  <a:lnTo>
                    <a:pt x="601" y="567"/>
                  </a:lnTo>
                  <a:lnTo>
                    <a:pt x="602" y="565"/>
                  </a:lnTo>
                  <a:lnTo>
                    <a:pt x="602" y="563"/>
                  </a:lnTo>
                  <a:lnTo>
                    <a:pt x="603" y="561"/>
                  </a:lnTo>
                  <a:lnTo>
                    <a:pt x="603" y="560"/>
                  </a:lnTo>
                  <a:lnTo>
                    <a:pt x="604" y="559"/>
                  </a:lnTo>
                  <a:lnTo>
                    <a:pt x="605" y="557"/>
                  </a:lnTo>
                  <a:lnTo>
                    <a:pt x="607" y="553"/>
                  </a:lnTo>
                  <a:lnTo>
                    <a:pt x="610" y="546"/>
                  </a:lnTo>
                  <a:lnTo>
                    <a:pt x="614" y="539"/>
                  </a:lnTo>
                  <a:lnTo>
                    <a:pt x="624" y="519"/>
                  </a:lnTo>
                  <a:lnTo>
                    <a:pt x="689" y="498"/>
                  </a:lnTo>
                  <a:lnTo>
                    <a:pt x="708" y="507"/>
                  </a:lnTo>
                  <a:lnTo>
                    <a:pt x="727" y="515"/>
                  </a:lnTo>
                  <a:lnTo>
                    <a:pt x="740" y="549"/>
                  </a:lnTo>
                  <a:lnTo>
                    <a:pt x="754" y="583"/>
                  </a:lnTo>
                  <a:lnTo>
                    <a:pt x="769" y="590"/>
                  </a:lnTo>
                  <a:lnTo>
                    <a:pt x="771" y="590"/>
                  </a:lnTo>
                  <a:lnTo>
                    <a:pt x="775" y="593"/>
                  </a:lnTo>
                  <a:lnTo>
                    <a:pt x="781" y="595"/>
                  </a:lnTo>
                  <a:lnTo>
                    <a:pt x="785" y="597"/>
                  </a:lnTo>
                  <a:lnTo>
                    <a:pt x="786" y="584"/>
                  </a:lnTo>
                  <a:lnTo>
                    <a:pt x="763" y="574"/>
                  </a:lnTo>
                  <a:lnTo>
                    <a:pt x="750" y="540"/>
                  </a:lnTo>
                  <a:lnTo>
                    <a:pt x="737" y="506"/>
                  </a:lnTo>
                  <a:lnTo>
                    <a:pt x="714" y="496"/>
                  </a:lnTo>
                  <a:lnTo>
                    <a:pt x="704" y="491"/>
                  </a:lnTo>
                  <a:lnTo>
                    <a:pt x="696" y="488"/>
                  </a:lnTo>
                  <a:lnTo>
                    <a:pt x="690" y="487"/>
                  </a:lnTo>
                  <a:lnTo>
                    <a:pt x="687" y="487"/>
                  </a:lnTo>
                  <a:lnTo>
                    <a:pt x="682" y="488"/>
                  </a:lnTo>
                  <a:lnTo>
                    <a:pt x="662" y="494"/>
                  </a:lnTo>
                  <a:lnTo>
                    <a:pt x="649" y="498"/>
                  </a:lnTo>
                  <a:lnTo>
                    <a:pt x="616" y="509"/>
                  </a:lnTo>
                  <a:lnTo>
                    <a:pt x="611" y="517"/>
                  </a:lnTo>
                  <a:lnTo>
                    <a:pt x="609" y="519"/>
                  </a:lnTo>
                  <a:lnTo>
                    <a:pt x="609" y="522"/>
                  </a:lnTo>
                  <a:lnTo>
                    <a:pt x="607" y="524"/>
                  </a:lnTo>
                  <a:lnTo>
                    <a:pt x="606" y="527"/>
                  </a:lnTo>
                  <a:lnTo>
                    <a:pt x="604" y="531"/>
                  </a:lnTo>
                  <a:lnTo>
                    <a:pt x="602" y="536"/>
                  </a:lnTo>
                  <a:lnTo>
                    <a:pt x="600" y="539"/>
                  </a:lnTo>
                  <a:lnTo>
                    <a:pt x="597" y="546"/>
                  </a:lnTo>
                  <a:lnTo>
                    <a:pt x="596" y="548"/>
                  </a:lnTo>
                  <a:lnTo>
                    <a:pt x="595" y="549"/>
                  </a:lnTo>
                  <a:lnTo>
                    <a:pt x="595" y="550"/>
                  </a:lnTo>
                  <a:lnTo>
                    <a:pt x="593" y="553"/>
                  </a:lnTo>
                  <a:lnTo>
                    <a:pt x="592" y="555"/>
                  </a:lnTo>
                  <a:lnTo>
                    <a:pt x="589" y="562"/>
                  </a:lnTo>
                  <a:lnTo>
                    <a:pt x="551" y="574"/>
                  </a:lnTo>
                  <a:lnTo>
                    <a:pt x="514" y="586"/>
                  </a:lnTo>
                  <a:lnTo>
                    <a:pt x="497" y="578"/>
                  </a:lnTo>
                  <a:lnTo>
                    <a:pt x="487" y="574"/>
                  </a:lnTo>
                  <a:lnTo>
                    <a:pt x="475" y="568"/>
                  </a:lnTo>
                  <a:lnTo>
                    <a:pt x="461" y="561"/>
                  </a:lnTo>
                  <a:lnTo>
                    <a:pt x="429" y="547"/>
                  </a:lnTo>
                  <a:lnTo>
                    <a:pt x="413" y="539"/>
                  </a:lnTo>
                  <a:lnTo>
                    <a:pt x="398" y="532"/>
                  </a:lnTo>
                  <a:lnTo>
                    <a:pt x="380" y="524"/>
                  </a:lnTo>
                  <a:lnTo>
                    <a:pt x="368" y="494"/>
                  </a:lnTo>
                  <a:lnTo>
                    <a:pt x="354" y="463"/>
                  </a:lnTo>
                  <a:lnTo>
                    <a:pt x="356" y="458"/>
                  </a:lnTo>
                  <a:lnTo>
                    <a:pt x="358" y="454"/>
                  </a:lnTo>
                  <a:lnTo>
                    <a:pt x="361" y="448"/>
                  </a:lnTo>
                  <a:lnTo>
                    <a:pt x="366" y="440"/>
                  </a:lnTo>
                  <a:lnTo>
                    <a:pt x="375" y="419"/>
                  </a:lnTo>
                  <a:lnTo>
                    <a:pt x="392" y="385"/>
                  </a:lnTo>
                  <a:lnTo>
                    <a:pt x="384" y="360"/>
                  </a:lnTo>
                  <a:lnTo>
                    <a:pt x="380" y="350"/>
                  </a:lnTo>
                  <a:lnTo>
                    <a:pt x="376" y="341"/>
                  </a:lnTo>
                  <a:lnTo>
                    <a:pt x="373" y="335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6" y="329"/>
                  </a:lnTo>
                  <a:lnTo>
                    <a:pt x="353" y="322"/>
                  </a:lnTo>
                  <a:lnTo>
                    <a:pt x="334" y="313"/>
                  </a:lnTo>
                  <a:lnTo>
                    <a:pt x="331" y="303"/>
                  </a:lnTo>
                  <a:lnTo>
                    <a:pt x="330" y="300"/>
                  </a:lnTo>
                  <a:lnTo>
                    <a:pt x="328" y="298"/>
                  </a:lnTo>
                  <a:lnTo>
                    <a:pt x="327" y="297"/>
                  </a:lnTo>
                  <a:lnTo>
                    <a:pt x="320" y="292"/>
                  </a:lnTo>
                  <a:lnTo>
                    <a:pt x="311" y="290"/>
                  </a:lnTo>
                  <a:close/>
                  <a:moveTo>
                    <a:pt x="788" y="297"/>
                  </a:moveTo>
                  <a:lnTo>
                    <a:pt x="780" y="300"/>
                  </a:lnTo>
                  <a:lnTo>
                    <a:pt x="775" y="305"/>
                  </a:lnTo>
                  <a:lnTo>
                    <a:pt x="772" y="311"/>
                  </a:lnTo>
                  <a:lnTo>
                    <a:pt x="771" y="315"/>
                  </a:lnTo>
                  <a:lnTo>
                    <a:pt x="771" y="319"/>
                  </a:lnTo>
                  <a:lnTo>
                    <a:pt x="773" y="326"/>
                  </a:lnTo>
                  <a:lnTo>
                    <a:pt x="777" y="334"/>
                  </a:lnTo>
                  <a:lnTo>
                    <a:pt x="760" y="369"/>
                  </a:lnTo>
                  <a:lnTo>
                    <a:pt x="743" y="403"/>
                  </a:lnTo>
                  <a:lnTo>
                    <a:pt x="657" y="430"/>
                  </a:lnTo>
                  <a:lnTo>
                    <a:pt x="572" y="458"/>
                  </a:lnTo>
                  <a:lnTo>
                    <a:pt x="568" y="466"/>
                  </a:lnTo>
                  <a:lnTo>
                    <a:pt x="558" y="486"/>
                  </a:lnTo>
                  <a:lnTo>
                    <a:pt x="552" y="497"/>
                  </a:lnTo>
                  <a:lnTo>
                    <a:pt x="534" y="502"/>
                  </a:lnTo>
                  <a:lnTo>
                    <a:pt x="517" y="509"/>
                  </a:lnTo>
                  <a:lnTo>
                    <a:pt x="507" y="504"/>
                  </a:lnTo>
                  <a:lnTo>
                    <a:pt x="503" y="502"/>
                  </a:lnTo>
                  <a:lnTo>
                    <a:pt x="499" y="499"/>
                  </a:lnTo>
                  <a:lnTo>
                    <a:pt x="497" y="498"/>
                  </a:lnTo>
                  <a:lnTo>
                    <a:pt x="497" y="496"/>
                  </a:lnTo>
                  <a:lnTo>
                    <a:pt x="497" y="495"/>
                  </a:lnTo>
                  <a:lnTo>
                    <a:pt x="493" y="484"/>
                  </a:lnTo>
                  <a:lnTo>
                    <a:pt x="488" y="480"/>
                  </a:lnTo>
                  <a:lnTo>
                    <a:pt x="481" y="477"/>
                  </a:lnTo>
                  <a:lnTo>
                    <a:pt x="473" y="476"/>
                  </a:lnTo>
                  <a:lnTo>
                    <a:pt x="465" y="479"/>
                  </a:lnTo>
                  <a:lnTo>
                    <a:pt x="459" y="484"/>
                  </a:lnTo>
                  <a:lnTo>
                    <a:pt x="455" y="491"/>
                  </a:lnTo>
                  <a:lnTo>
                    <a:pt x="454" y="494"/>
                  </a:lnTo>
                  <a:lnTo>
                    <a:pt x="454" y="498"/>
                  </a:lnTo>
                  <a:lnTo>
                    <a:pt x="455" y="501"/>
                  </a:lnTo>
                  <a:lnTo>
                    <a:pt x="457" y="503"/>
                  </a:lnTo>
                  <a:lnTo>
                    <a:pt x="461" y="509"/>
                  </a:lnTo>
                  <a:lnTo>
                    <a:pt x="465" y="513"/>
                  </a:lnTo>
                  <a:lnTo>
                    <a:pt x="473" y="516"/>
                  </a:lnTo>
                  <a:lnTo>
                    <a:pt x="481" y="516"/>
                  </a:lnTo>
                  <a:lnTo>
                    <a:pt x="483" y="515"/>
                  </a:lnTo>
                  <a:lnTo>
                    <a:pt x="486" y="513"/>
                  </a:lnTo>
                  <a:lnTo>
                    <a:pt x="493" y="510"/>
                  </a:lnTo>
                  <a:lnTo>
                    <a:pt x="505" y="516"/>
                  </a:lnTo>
                  <a:lnTo>
                    <a:pt x="518" y="521"/>
                  </a:lnTo>
                  <a:lnTo>
                    <a:pt x="539" y="514"/>
                  </a:lnTo>
                  <a:lnTo>
                    <a:pt x="550" y="510"/>
                  </a:lnTo>
                  <a:lnTo>
                    <a:pt x="557" y="508"/>
                  </a:lnTo>
                  <a:lnTo>
                    <a:pt x="561" y="506"/>
                  </a:lnTo>
                  <a:lnTo>
                    <a:pt x="563" y="503"/>
                  </a:lnTo>
                  <a:lnTo>
                    <a:pt x="564" y="502"/>
                  </a:lnTo>
                  <a:lnTo>
                    <a:pt x="566" y="500"/>
                  </a:lnTo>
                  <a:lnTo>
                    <a:pt x="566" y="497"/>
                  </a:lnTo>
                  <a:lnTo>
                    <a:pt x="568" y="494"/>
                  </a:lnTo>
                  <a:lnTo>
                    <a:pt x="571" y="489"/>
                  </a:lnTo>
                  <a:lnTo>
                    <a:pt x="574" y="483"/>
                  </a:lnTo>
                  <a:lnTo>
                    <a:pt x="581" y="468"/>
                  </a:lnTo>
                  <a:lnTo>
                    <a:pt x="753" y="412"/>
                  </a:lnTo>
                  <a:lnTo>
                    <a:pt x="770" y="375"/>
                  </a:lnTo>
                  <a:lnTo>
                    <a:pt x="788" y="339"/>
                  </a:lnTo>
                  <a:lnTo>
                    <a:pt x="790" y="338"/>
                  </a:lnTo>
                  <a:lnTo>
                    <a:pt x="789" y="322"/>
                  </a:lnTo>
                  <a:lnTo>
                    <a:pt x="787" y="321"/>
                  </a:lnTo>
                  <a:lnTo>
                    <a:pt x="786" y="320"/>
                  </a:lnTo>
                  <a:lnTo>
                    <a:pt x="786" y="319"/>
                  </a:lnTo>
                  <a:lnTo>
                    <a:pt x="786" y="316"/>
                  </a:lnTo>
                  <a:lnTo>
                    <a:pt x="787" y="312"/>
                  </a:lnTo>
                  <a:lnTo>
                    <a:pt x="789" y="312"/>
                  </a:lnTo>
                  <a:lnTo>
                    <a:pt x="788" y="297"/>
                  </a:lnTo>
                  <a:close/>
                  <a:moveTo>
                    <a:pt x="626" y="298"/>
                  </a:moveTo>
                  <a:lnTo>
                    <a:pt x="628" y="298"/>
                  </a:lnTo>
                  <a:lnTo>
                    <a:pt x="630" y="300"/>
                  </a:lnTo>
                  <a:lnTo>
                    <a:pt x="632" y="301"/>
                  </a:lnTo>
                  <a:lnTo>
                    <a:pt x="634" y="304"/>
                  </a:lnTo>
                  <a:lnTo>
                    <a:pt x="634" y="305"/>
                  </a:lnTo>
                  <a:lnTo>
                    <a:pt x="633" y="308"/>
                  </a:lnTo>
                  <a:lnTo>
                    <a:pt x="630" y="311"/>
                  </a:lnTo>
                  <a:lnTo>
                    <a:pt x="627" y="311"/>
                  </a:lnTo>
                  <a:lnTo>
                    <a:pt x="625" y="310"/>
                  </a:lnTo>
                  <a:lnTo>
                    <a:pt x="623" y="308"/>
                  </a:lnTo>
                  <a:lnTo>
                    <a:pt x="622" y="306"/>
                  </a:lnTo>
                  <a:lnTo>
                    <a:pt x="622" y="304"/>
                  </a:lnTo>
                  <a:lnTo>
                    <a:pt x="623" y="301"/>
                  </a:lnTo>
                  <a:lnTo>
                    <a:pt x="625" y="299"/>
                  </a:lnTo>
                  <a:lnTo>
                    <a:pt x="625" y="299"/>
                  </a:lnTo>
                  <a:lnTo>
                    <a:pt x="625" y="298"/>
                  </a:lnTo>
                  <a:lnTo>
                    <a:pt x="626" y="298"/>
                  </a:lnTo>
                  <a:close/>
                  <a:moveTo>
                    <a:pt x="311" y="304"/>
                  </a:moveTo>
                  <a:lnTo>
                    <a:pt x="313" y="304"/>
                  </a:lnTo>
                  <a:lnTo>
                    <a:pt x="315" y="305"/>
                  </a:lnTo>
                  <a:lnTo>
                    <a:pt x="317" y="306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18" y="313"/>
                  </a:lnTo>
                  <a:lnTo>
                    <a:pt x="316" y="314"/>
                  </a:lnTo>
                  <a:lnTo>
                    <a:pt x="313" y="315"/>
                  </a:lnTo>
                  <a:lnTo>
                    <a:pt x="309" y="315"/>
                  </a:lnTo>
                  <a:lnTo>
                    <a:pt x="307" y="313"/>
                  </a:lnTo>
                  <a:lnTo>
                    <a:pt x="305" y="312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05"/>
                  </a:lnTo>
                  <a:lnTo>
                    <a:pt x="309" y="304"/>
                  </a:lnTo>
                  <a:lnTo>
                    <a:pt x="311" y="304"/>
                  </a:lnTo>
                  <a:close/>
                  <a:moveTo>
                    <a:pt x="753" y="323"/>
                  </a:moveTo>
                  <a:lnTo>
                    <a:pt x="752" y="323"/>
                  </a:lnTo>
                  <a:lnTo>
                    <a:pt x="751" y="324"/>
                  </a:lnTo>
                  <a:lnTo>
                    <a:pt x="752" y="325"/>
                  </a:lnTo>
                  <a:lnTo>
                    <a:pt x="752" y="328"/>
                  </a:lnTo>
                  <a:lnTo>
                    <a:pt x="751" y="330"/>
                  </a:lnTo>
                  <a:lnTo>
                    <a:pt x="749" y="332"/>
                  </a:lnTo>
                  <a:lnTo>
                    <a:pt x="748" y="332"/>
                  </a:lnTo>
                  <a:lnTo>
                    <a:pt x="746" y="333"/>
                  </a:lnTo>
                  <a:lnTo>
                    <a:pt x="746" y="334"/>
                  </a:lnTo>
                  <a:lnTo>
                    <a:pt x="747" y="335"/>
                  </a:lnTo>
                  <a:lnTo>
                    <a:pt x="748" y="335"/>
                  </a:lnTo>
                  <a:lnTo>
                    <a:pt x="750" y="334"/>
                  </a:lnTo>
                  <a:lnTo>
                    <a:pt x="752" y="334"/>
                  </a:lnTo>
                  <a:lnTo>
                    <a:pt x="754" y="335"/>
                  </a:lnTo>
                  <a:lnTo>
                    <a:pt x="755" y="337"/>
                  </a:lnTo>
                  <a:lnTo>
                    <a:pt x="759" y="341"/>
                  </a:lnTo>
                  <a:lnTo>
                    <a:pt x="759" y="333"/>
                  </a:lnTo>
                  <a:lnTo>
                    <a:pt x="761" y="331"/>
                  </a:lnTo>
                  <a:lnTo>
                    <a:pt x="763" y="330"/>
                  </a:lnTo>
                  <a:lnTo>
                    <a:pt x="763" y="329"/>
                  </a:lnTo>
                  <a:lnTo>
                    <a:pt x="762" y="328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4" y="327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3" y="323"/>
                  </a:lnTo>
                  <a:close/>
                  <a:moveTo>
                    <a:pt x="547" y="325"/>
                  </a:moveTo>
                  <a:lnTo>
                    <a:pt x="549" y="324"/>
                  </a:lnTo>
                  <a:lnTo>
                    <a:pt x="551" y="326"/>
                  </a:lnTo>
                  <a:lnTo>
                    <a:pt x="553" y="331"/>
                  </a:lnTo>
                  <a:lnTo>
                    <a:pt x="553" y="334"/>
                  </a:lnTo>
                  <a:lnTo>
                    <a:pt x="552" y="335"/>
                  </a:lnTo>
                  <a:lnTo>
                    <a:pt x="548" y="337"/>
                  </a:lnTo>
                  <a:lnTo>
                    <a:pt x="545" y="337"/>
                  </a:lnTo>
                  <a:lnTo>
                    <a:pt x="544" y="336"/>
                  </a:lnTo>
                  <a:lnTo>
                    <a:pt x="542" y="334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0" y="329"/>
                  </a:lnTo>
                  <a:lnTo>
                    <a:pt x="543" y="327"/>
                  </a:lnTo>
                  <a:lnTo>
                    <a:pt x="545" y="326"/>
                  </a:lnTo>
                  <a:lnTo>
                    <a:pt x="545" y="325"/>
                  </a:lnTo>
                  <a:lnTo>
                    <a:pt x="547" y="325"/>
                  </a:lnTo>
                  <a:close/>
                  <a:moveTo>
                    <a:pt x="418" y="331"/>
                  </a:moveTo>
                  <a:lnTo>
                    <a:pt x="417" y="331"/>
                  </a:lnTo>
                  <a:lnTo>
                    <a:pt x="414" y="332"/>
                  </a:lnTo>
                  <a:lnTo>
                    <a:pt x="412" y="332"/>
                  </a:lnTo>
                  <a:lnTo>
                    <a:pt x="404" y="336"/>
                  </a:lnTo>
                  <a:lnTo>
                    <a:pt x="400" y="343"/>
                  </a:lnTo>
                  <a:lnTo>
                    <a:pt x="399" y="350"/>
                  </a:lnTo>
                  <a:lnTo>
                    <a:pt x="400" y="358"/>
                  </a:lnTo>
                  <a:lnTo>
                    <a:pt x="405" y="365"/>
                  </a:lnTo>
                  <a:lnTo>
                    <a:pt x="407" y="368"/>
                  </a:lnTo>
                  <a:lnTo>
                    <a:pt x="409" y="371"/>
                  </a:lnTo>
                  <a:lnTo>
                    <a:pt x="411" y="376"/>
                  </a:lnTo>
                  <a:lnTo>
                    <a:pt x="412" y="380"/>
                  </a:lnTo>
                  <a:lnTo>
                    <a:pt x="412" y="384"/>
                  </a:lnTo>
                  <a:lnTo>
                    <a:pt x="410" y="388"/>
                  </a:lnTo>
                  <a:lnTo>
                    <a:pt x="407" y="394"/>
                  </a:lnTo>
                  <a:lnTo>
                    <a:pt x="405" y="398"/>
                  </a:lnTo>
                  <a:lnTo>
                    <a:pt x="404" y="401"/>
                  </a:lnTo>
                  <a:lnTo>
                    <a:pt x="402" y="403"/>
                  </a:lnTo>
                  <a:lnTo>
                    <a:pt x="401" y="405"/>
                  </a:lnTo>
                  <a:lnTo>
                    <a:pt x="401" y="406"/>
                  </a:lnTo>
                  <a:lnTo>
                    <a:pt x="401" y="407"/>
                  </a:lnTo>
                  <a:lnTo>
                    <a:pt x="400" y="408"/>
                  </a:lnTo>
                  <a:lnTo>
                    <a:pt x="398" y="413"/>
                  </a:lnTo>
                  <a:lnTo>
                    <a:pt x="396" y="419"/>
                  </a:lnTo>
                  <a:lnTo>
                    <a:pt x="392" y="427"/>
                  </a:lnTo>
                  <a:lnTo>
                    <a:pt x="388" y="434"/>
                  </a:lnTo>
                  <a:lnTo>
                    <a:pt x="385" y="440"/>
                  </a:lnTo>
                  <a:lnTo>
                    <a:pt x="383" y="448"/>
                  </a:lnTo>
                  <a:lnTo>
                    <a:pt x="388" y="464"/>
                  </a:lnTo>
                  <a:lnTo>
                    <a:pt x="392" y="473"/>
                  </a:lnTo>
                  <a:lnTo>
                    <a:pt x="396" y="485"/>
                  </a:lnTo>
                  <a:lnTo>
                    <a:pt x="401" y="498"/>
                  </a:lnTo>
                  <a:lnTo>
                    <a:pt x="405" y="508"/>
                  </a:lnTo>
                  <a:lnTo>
                    <a:pt x="407" y="514"/>
                  </a:lnTo>
                  <a:lnTo>
                    <a:pt x="409" y="517"/>
                  </a:lnTo>
                  <a:lnTo>
                    <a:pt x="413" y="521"/>
                  </a:lnTo>
                  <a:lnTo>
                    <a:pt x="417" y="524"/>
                  </a:lnTo>
                  <a:lnTo>
                    <a:pt x="434" y="531"/>
                  </a:lnTo>
                  <a:lnTo>
                    <a:pt x="459" y="542"/>
                  </a:lnTo>
                  <a:lnTo>
                    <a:pt x="471" y="548"/>
                  </a:lnTo>
                  <a:lnTo>
                    <a:pt x="483" y="553"/>
                  </a:lnTo>
                  <a:lnTo>
                    <a:pt x="495" y="558"/>
                  </a:lnTo>
                  <a:lnTo>
                    <a:pt x="503" y="561"/>
                  </a:lnTo>
                  <a:lnTo>
                    <a:pt x="510" y="564"/>
                  </a:lnTo>
                  <a:lnTo>
                    <a:pt x="513" y="565"/>
                  </a:lnTo>
                  <a:lnTo>
                    <a:pt x="524" y="562"/>
                  </a:lnTo>
                  <a:lnTo>
                    <a:pt x="534" y="559"/>
                  </a:lnTo>
                  <a:lnTo>
                    <a:pt x="546" y="555"/>
                  </a:lnTo>
                  <a:lnTo>
                    <a:pt x="577" y="546"/>
                  </a:lnTo>
                  <a:lnTo>
                    <a:pt x="585" y="530"/>
                  </a:lnTo>
                  <a:lnTo>
                    <a:pt x="591" y="517"/>
                  </a:lnTo>
                  <a:lnTo>
                    <a:pt x="593" y="513"/>
                  </a:lnTo>
                  <a:lnTo>
                    <a:pt x="595" y="508"/>
                  </a:lnTo>
                  <a:lnTo>
                    <a:pt x="597" y="504"/>
                  </a:lnTo>
                  <a:lnTo>
                    <a:pt x="598" y="502"/>
                  </a:lnTo>
                  <a:lnTo>
                    <a:pt x="601" y="496"/>
                  </a:lnTo>
                  <a:lnTo>
                    <a:pt x="602" y="495"/>
                  </a:lnTo>
                  <a:lnTo>
                    <a:pt x="605" y="494"/>
                  </a:lnTo>
                  <a:lnTo>
                    <a:pt x="610" y="492"/>
                  </a:lnTo>
                  <a:lnTo>
                    <a:pt x="620" y="488"/>
                  </a:lnTo>
                  <a:lnTo>
                    <a:pt x="631" y="484"/>
                  </a:lnTo>
                  <a:lnTo>
                    <a:pt x="645" y="480"/>
                  </a:lnTo>
                  <a:lnTo>
                    <a:pt x="661" y="474"/>
                  </a:lnTo>
                  <a:lnTo>
                    <a:pt x="719" y="456"/>
                  </a:lnTo>
                  <a:lnTo>
                    <a:pt x="757" y="473"/>
                  </a:lnTo>
                  <a:lnTo>
                    <a:pt x="787" y="488"/>
                  </a:lnTo>
                  <a:lnTo>
                    <a:pt x="792" y="490"/>
                  </a:lnTo>
                  <a:lnTo>
                    <a:pt x="795" y="492"/>
                  </a:lnTo>
                  <a:lnTo>
                    <a:pt x="797" y="494"/>
                  </a:lnTo>
                  <a:lnTo>
                    <a:pt x="799" y="480"/>
                  </a:lnTo>
                  <a:lnTo>
                    <a:pt x="769" y="466"/>
                  </a:lnTo>
                  <a:lnTo>
                    <a:pt x="756" y="460"/>
                  </a:lnTo>
                  <a:lnTo>
                    <a:pt x="745" y="455"/>
                  </a:lnTo>
                  <a:lnTo>
                    <a:pt x="737" y="451"/>
                  </a:lnTo>
                  <a:lnTo>
                    <a:pt x="729" y="447"/>
                  </a:lnTo>
                  <a:lnTo>
                    <a:pt x="728" y="447"/>
                  </a:lnTo>
                  <a:lnTo>
                    <a:pt x="727" y="446"/>
                  </a:lnTo>
                  <a:lnTo>
                    <a:pt x="725" y="446"/>
                  </a:lnTo>
                  <a:lnTo>
                    <a:pt x="721" y="444"/>
                  </a:lnTo>
                  <a:lnTo>
                    <a:pt x="717" y="444"/>
                  </a:lnTo>
                  <a:lnTo>
                    <a:pt x="713" y="445"/>
                  </a:lnTo>
                  <a:lnTo>
                    <a:pt x="707" y="447"/>
                  </a:lnTo>
                  <a:lnTo>
                    <a:pt x="700" y="450"/>
                  </a:lnTo>
                  <a:lnTo>
                    <a:pt x="674" y="458"/>
                  </a:lnTo>
                  <a:lnTo>
                    <a:pt x="656" y="464"/>
                  </a:lnTo>
                  <a:lnTo>
                    <a:pt x="593" y="485"/>
                  </a:lnTo>
                  <a:lnTo>
                    <a:pt x="568" y="536"/>
                  </a:lnTo>
                  <a:lnTo>
                    <a:pt x="540" y="545"/>
                  </a:lnTo>
                  <a:lnTo>
                    <a:pt x="513" y="553"/>
                  </a:lnTo>
                  <a:lnTo>
                    <a:pt x="420" y="511"/>
                  </a:lnTo>
                  <a:lnTo>
                    <a:pt x="408" y="480"/>
                  </a:lnTo>
                  <a:lnTo>
                    <a:pt x="395" y="448"/>
                  </a:lnTo>
                  <a:lnTo>
                    <a:pt x="411" y="415"/>
                  </a:lnTo>
                  <a:lnTo>
                    <a:pt x="417" y="404"/>
                  </a:lnTo>
                  <a:lnTo>
                    <a:pt x="421" y="395"/>
                  </a:lnTo>
                  <a:lnTo>
                    <a:pt x="424" y="389"/>
                  </a:lnTo>
                  <a:lnTo>
                    <a:pt x="425" y="385"/>
                  </a:lnTo>
                  <a:lnTo>
                    <a:pt x="426" y="381"/>
                  </a:lnTo>
                  <a:lnTo>
                    <a:pt x="426" y="377"/>
                  </a:lnTo>
                  <a:lnTo>
                    <a:pt x="425" y="374"/>
                  </a:lnTo>
                  <a:lnTo>
                    <a:pt x="425" y="370"/>
                  </a:lnTo>
                  <a:lnTo>
                    <a:pt x="426" y="370"/>
                  </a:lnTo>
                  <a:lnTo>
                    <a:pt x="428" y="369"/>
                  </a:lnTo>
                  <a:lnTo>
                    <a:pt x="435" y="364"/>
                  </a:lnTo>
                  <a:lnTo>
                    <a:pt x="439" y="358"/>
                  </a:lnTo>
                  <a:lnTo>
                    <a:pt x="440" y="350"/>
                  </a:lnTo>
                  <a:lnTo>
                    <a:pt x="439" y="347"/>
                  </a:lnTo>
                  <a:lnTo>
                    <a:pt x="437" y="341"/>
                  </a:lnTo>
                  <a:lnTo>
                    <a:pt x="435" y="339"/>
                  </a:lnTo>
                  <a:lnTo>
                    <a:pt x="432" y="334"/>
                  </a:lnTo>
                  <a:lnTo>
                    <a:pt x="425" y="332"/>
                  </a:lnTo>
                  <a:lnTo>
                    <a:pt x="418" y="331"/>
                  </a:lnTo>
                  <a:close/>
                  <a:moveTo>
                    <a:pt x="188" y="334"/>
                  </a:moveTo>
                  <a:lnTo>
                    <a:pt x="190" y="334"/>
                  </a:lnTo>
                  <a:lnTo>
                    <a:pt x="193" y="337"/>
                  </a:lnTo>
                  <a:lnTo>
                    <a:pt x="194" y="339"/>
                  </a:lnTo>
                  <a:lnTo>
                    <a:pt x="193" y="341"/>
                  </a:lnTo>
                  <a:lnTo>
                    <a:pt x="192" y="343"/>
                  </a:lnTo>
                  <a:lnTo>
                    <a:pt x="189" y="345"/>
                  </a:lnTo>
                  <a:lnTo>
                    <a:pt x="185" y="345"/>
                  </a:lnTo>
                  <a:lnTo>
                    <a:pt x="184" y="344"/>
                  </a:lnTo>
                  <a:lnTo>
                    <a:pt x="182" y="341"/>
                  </a:lnTo>
                  <a:lnTo>
                    <a:pt x="181" y="340"/>
                  </a:lnTo>
                  <a:lnTo>
                    <a:pt x="181" y="337"/>
                  </a:lnTo>
                  <a:lnTo>
                    <a:pt x="183" y="335"/>
                  </a:lnTo>
                  <a:lnTo>
                    <a:pt x="185" y="334"/>
                  </a:lnTo>
                  <a:lnTo>
                    <a:pt x="188" y="334"/>
                  </a:lnTo>
                  <a:close/>
                  <a:moveTo>
                    <a:pt x="712" y="336"/>
                  </a:moveTo>
                  <a:lnTo>
                    <a:pt x="714" y="336"/>
                  </a:lnTo>
                  <a:lnTo>
                    <a:pt x="716" y="337"/>
                  </a:lnTo>
                  <a:lnTo>
                    <a:pt x="717" y="338"/>
                  </a:lnTo>
                  <a:lnTo>
                    <a:pt x="718" y="340"/>
                  </a:lnTo>
                  <a:lnTo>
                    <a:pt x="718" y="345"/>
                  </a:lnTo>
                  <a:lnTo>
                    <a:pt x="716" y="348"/>
                  </a:lnTo>
                  <a:lnTo>
                    <a:pt x="713" y="349"/>
                  </a:lnTo>
                  <a:lnTo>
                    <a:pt x="710" y="349"/>
                  </a:lnTo>
                  <a:lnTo>
                    <a:pt x="707" y="348"/>
                  </a:lnTo>
                  <a:lnTo>
                    <a:pt x="706" y="348"/>
                  </a:lnTo>
                  <a:lnTo>
                    <a:pt x="705" y="347"/>
                  </a:lnTo>
                  <a:lnTo>
                    <a:pt x="705" y="346"/>
                  </a:lnTo>
                  <a:lnTo>
                    <a:pt x="705" y="345"/>
                  </a:lnTo>
                  <a:lnTo>
                    <a:pt x="705" y="341"/>
                  </a:lnTo>
                  <a:lnTo>
                    <a:pt x="705" y="340"/>
                  </a:lnTo>
                  <a:lnTo>
                    <a:pt x="707" y="338"/>
                  </a:lnTo>
                  <a:lnTo>
                    <a:pt x="710" y="337"/>
                  </a:lnTo>
                  <a:lnTo>
                    <a:pt x="712" y="336"/>
                  </a:lnTo>
                  <a:close/>
                  <a:moveTo>
                    <a:pt x="419" y="344"/>
                  </a:moveTo>
                  <a:lnTo>
                    <a:pt x="423" y="346"/>
                  </a:lnTo>
                  <a:lnTo>
                    <a:pt x="425" y="349"/>
                  </a:lnTo>
                  <a:lnTo>
                    <a:pt x="426" y="350"/>
                  </a:lnTo>
                  <a:lnTo>
                    <a:pt x="425" y="353"/>
                  </a:lnTo>
                  <a:lnTo>
                    <a:pt x="421" y="356"/>
                  </a:lnTo>
                  <a:lnTo>
                    <a:pt x="418" y="356"/>
                  </a:lnTo>
                  <a:lnTo>
                    <a:pt x="416" y="356"/>
                  </a:lnTo>
                  <a:lnTo>
                    <a:pt x="413" y="353"/>
                  </a:lnTo>
                  <a:lnTo>
                    <a:pt x="413" y="349"/>
                  </a:lnTo>
                  <a:lnTo>
                    <a:pt x="415" y="348"/>
                  </a:lnTo>
                  <a:lnTo>
                    <a:pt x="416" y="346"/>
                  </a:lnTo>
                  <a:lnTo>
                    <a:pt x="417" y="345"/>
                  </a:lnTo>
                  <a:lnTo>
                    <a:pt x="418" y="345"/>
                  </a:lnTo>
                  <a:lnTo>
                    <a:pt x="418" y="344"/>
                  </a:lnTo>
                  <a:lnTo>
                    <a:pt x="419" y="344"/>
                  </a:lnTo>
                  <a:close/>
                  <a:moveTo>
                    <a:pt x="45" y="356"/>
                  </a:moveTo>
                  <a:lnTo>
                    <a:pt x="48" y="356"/>
                  </a:lnTo>
                  <a:lnTo>
                    <a:pt x="49" y="357"/>
                  </a:lnTo>
                  <a:lnTo>
                    <a:pt x="53" y="361"/>
                  </a:lnTo>
                  <a:lnTo>
                    <a:pt x="53" y="365"/>
                  </a:lnTo>
                  <a:lnTo>
                    <a:pt x="51" y="367"/>
                  </a:lnTo>
                  <a:lnTo>
                    <a:pt x="49" y="368"/>
                  </a:lnTo>
                  <a:lnTo>
                    <a:pt x="47" y="369"/>
                  </a:lnTo>
                  <a:lnTo>
                    <a:pt x="44" y="368"/>
                  </a:lnTo>
                  <a:lnTo>
                    <a:pt x="42" y="366"/>
                  </a:lnTo>
                  <a:lnTo>
                    <a:pt x="41" y="364"/>
                  </a:lnTo>
                  <a:lnTo>
                    <a:pt x="41" y="362"/>
                  </a:lnTo>
                  <a:lnTo>
                    <a:pt x="42" y="359"/>
                  </a:lnTo>
                  <a:lnTo>
                    <a:pt x="43" y="357"/>
                  </a:lnTo>
                  <a:lnTo>
                    <a:pt x="45" y="356"/>
                  </a:lnTo>
                  <a:close/>
                  <a:moveTo>
                    <a:pt x="337" y="357"/>
                  </a:moveTo>
                  <a:lnTo>
                    <a:pt x="329" y="359"/>
                  </a:lnTo>
                  <a:lnTo>
                    <a:pt x="321" y="364"/>
                  </a:lnTo>
                  <a:lnTo>
                    <a:pt x="318" y="370"/>
                  </a:lnTo>
                  <a:lnTo>
                    <a:pt x="317" y="377"/>
                  </a:lnTo>
                  <a:lnTo>
                    <a:pt x="320" y="385"/>
                  </a:lnTo>
                  <a:lnTo>
                    <a:pt x="322" y="393"/>
                  </a:lnTo>
                  <a:lnTo>
                    <a:pt x="307" y="425"/>
                  </a:lnTo>
                  <a:lnTo>
                    <a:pt x="301" y="438"/>
                  </a:lnTo>
                  <a:lnTo>
                    <a:pt x="295" y="451"/>
                  </a:lnTo>
                  <a:lnTo>
                    <a:pt x="290" y="460"/>
                  </a:lnTo>
                  <a:lnTo>
                    <a:pt x="288" y="466"/>
                  </a:lnTo>
                  <a:lnTo>
                    <a:pt x="283" y="475"/>
                  </a:lnTo>
                  <a:lnTo>
                    <a:pt x="274" y="479"/>
                  </a:lnTo>
                  <a:lnTo>
                    <a:pt x="271" y="480"/>
                  </a:lnTo>
                  <a:lnTo>
                    <a:pt x="269" y="480"/>
                  </a:lnTo>
                  <a:lnTo>
                    <a:pt x="265" y="480"/>
                  </a:lnTo>
                  <a:lnTo>
                    <a:pt x="263" y="480"/>
                  </a:lnTo>
                  <a:lnTo>
                    <a:pt x="262" y="479"/>
                  </a:lnTo>
                  <a:lnTo>
                    <a:pt x="253" y="474"/>
                  </a:lnTo>
                  <a:lnTo>
                    <a:pt x="244" y="474"/>
                  </a:lnTo>
                  <a:lnTo>
                    <a:pt x="236" y="476"/>
                  </a:lnTo>
                  <a:lnTo>
                    <a:pt x="230" y="481"/>
                  </a:lnTo>
                  <a:lnTo>
                    <a:pt x="226" y="488"/>
                  </a:lnTo>
                  <a:lnTo>
                    <a:pt x="226" y="494"/>
                  </a:lnTo>
                  <a:lnTo>
                    <a:pt x="228" y="500"/>
                  </a:lnTo>
                  <a:lnTo>
                    <a:pt x="232" y="506"/>
                  </a:lnTo>
                  <a:lnTo>
                    <a:pt x="238" y="510"/>
                  </a:lnTo>
                  <a:lnTo>
                    <a:pt x="244" y="513"/>
                  </a:lnTo>
                  <a:lnTo>
                    <a:pt x="249" y="514"/>
                  </a:lnTo>
                  <a:lnTo>
                    <a:pt x="255" y="529"/>
                  </a:lnTo>
                  <a:lnTo>
                    <a:pt x="257" y="537"/>
                  </a:lnTo>
                  <a:lnTo>
                    <a:pt x="258" y="541"/>
                  </a:lnTo>
                  <a:lnTo>
                    <a:pt x="258" y="545"/>
                  </a:lnTo>
                  <a:lnTo>
                    <a:pt x="257" y="548"/>
                  </a:lnTo>
                  <a:lnTo>
                    <a:pt x="255" y="553"/>
                  </a:lnTo>
                  <a:lnTo>
                    <a:pt x="253" y="558"/>
                  </a:lnTo>
                  <a:lnTo>
                    <a:pt x="254" y="564"/>
                  </a:lnTo>
                  <a:lnTo>
                    <a:pt x="258" y="577"/>
                  </a:lnTo>
                  <a:lnTo>
                    <a:pt x="236" y="623"/>
                  </a:lnTo>
                  <a:lnTo>
                    <a:pt x="230" y="633"/>
                  </a:lnTo>
                  <a:lnTo>
                    <a:pt x="226" y="641"/>
                  </a:lnTo>
                  <a:lnTo>
                    <a:pt x="224" y="646"/>
                  </a:lnTo>
                  <a:lnTo>
                    <a:pt x="222" y="648"/>
                  </a:lnTo>
                  <a:lnTo>
                    <a:pt x="220" y="649"/>
                  </a:lnTo>
                  <a:lnTo>
                    <a:pt x="208" y="649"/>
                  </a:lnTo>
                  <a:lnTo>
                    <a:pt x="203" y="650"/>
                  </a:lnTo>
                  <a:lnTo>
                    <a:pt x="184" y="657"/>
                  </a:lnTo>
                  <a:lnTo>
                    <a:pt x="178" y="659"/>
                  </a:lnTo>
                  <a:lnTo>
                    <a:pt x="176" y="661"/>
                  </a:lnTo>
                  <a:lnTo>
                    <a:pt x="175" y="663"/>
                  </a:lnTo>
                  <a:lnTo>
                    <a:pt x="175" y="667"/>
                  </a:lnTo>
                  <a:lnTo>
                    <a:pt x="176" y="671"/>
                  </a:lnTo>
                  <a:lnTo>
                    <a:pt x="180" y="675"/>
                  </a:lnTo>
                  <a:lnTo>
                    <a:pt x="184" y="677"/>
                  </a:lnTo>
                  <a:lnTo>
                    <a:pt x="190" y="676"/>
                  </a:lnTo>
                  <a:lnTo>
                    <a:pt x="198" y="673"/>
                  </a:lnTo>
                  <a:lnTo>
                    <a:pt x="207" y="670"/>
                  </a:lnTo>
                  <a:lnTo>
                    <a:pt x="215" y="667"/>
                  </a:lnTo>
                  <a:lnTo>
                    <a:pt x="220" y="664"/>
                  </a:lnTo>
                  <a:lnTo>
                    <a:pt x="222" y="663"/>
                  </a:lnTo>
                  <a:lnTo>
                    <a:pt x="224" y="662"/>
                  </a:lnTo>
                  <a:lnTo>
                    <a:pt x="226" y="660"/>
                  </a:lnTo>
                  <a:lnTo>
                    <a:pt x="229" y="658"/>
                  </a:lnTo>
                  <a:lnTo>
                    <a:pt x="231" y="657"/>
                  </a:lnTo>
                  <a:lnTo>
                    <a:pt x="233" y="656"/>
                  </a:lnTo>
                  <a:lnTo>
                    <a:pt x="234" y="656"/>
                  </a:lnTo>
                  <a:lnTo>
                    <a:pt x="238" y="649"/>
                  </a:lnTo>
                  <a:lnTo>
                    <a:pt x="241" y="641"/>
                  </a:lnTo>
                  <a:lnTo>
                    <a:pt x="246" y="631"/>
                  </a:lnTo>
                  <a:lnTo>
                    <a:pt x="252" y="619"/>
                  </a:lnTo>
                  <a:lnTo>
                    <a:pt x="270" y="583"/>
                  </a:lnTo>
                  <a:lnTo>
                    <a:pt x="278" y="581"/>
                  </a:lnTo>
                  <a:lnTo>
                    <a:pt x="287" y="576"/>
                  </a:lnTo>
                  <a:lnTo>
                    <a:pt x="292" y="571"/>
                  </a:lnTo>
                  <a:lnTo>
                    <a:pt x="294" y="564"/>
                  </a:lnTo>
                  <a:lnTo>
                    <a:pt x="293" y="555"/>
                  </a:lnTo>
                  <a:lnTo>
                    <a:pt x="292" y="552"/>
                  </a:lnTo>
                  <a:lnTo>
                    <a:pt x="291" y="549"/>
                  </a:lnTo>
                  <a:lnTo>
                    <a:pt x="289" y="547"/>
                  </a:lnTo>
                  <a:lnTo>
                    <a:pt x="284" y="544"/>
                  </a:lnTo>
                  <a:lnTo>
                    <a:pt x="280" y="542"/>
                  </a:lnTo>
                  <a:lnTo>
                    <a:pt x="277" y="541"/>
                  </a:lnTo>
                  <a:lnTo>
                    <a:pt x="272" y="540"/>
                  </a:lnTo>
                  <a:lnTo>
                    <a:pt x="261" y="510"/>
                  </a:lnTo>
                  <a:lnTo>
                    <a:pt x="264" y="506"/>
                  </a:lnTo>
                  <a:lnTo>
                    <a:pt x="268" y="501"/>
                  </a:lnTo>
                  <a:lnTo>
                    <a:pt x="268" y="497"/>
                  </a:lnTo>
                  <a:lnTo>
                    <a:pt x="269" y="495"/>
                  </a:lnTo>
                  <a:lnTo>
                    <a:pt x="271" y="494"/>
                  </a:lnTo>
                  <a:lnTo>
                    <a:pt x="273" y="492"/>
                  </a:lnTo>
                  <a:lnTo>
                    <a:pt x="277" y="490"/>
                  </a:lnTo>
                  <a:lnTo>
                    <a:pt x="282" y="488"/>
                  </a:lnTo>
                  <a:lnTo>
                    <a:pt x="292" y="485"/>
                  </a:lnTo>
                  <a:lnTo>
                    <a:pt x="313" y="441"/>
                  </a:lnTo>
                  <a:lnTo>
                    <a:pt x="335" y="398"/>
                  </a:lnTo>
                  <a:lnTo>
                    <a:pt x="342" y="396"/>
                  </a:lnTo>
                  <a:lnTo>
                    <a:pt x="352" y="393"/>
                  </a:lnTo>
                  <a:lnTo>
                    <a:pt x="357" y="387"/>
                  </a:lnTo>
                  <a:lnTo>
                    <a:pt x="359" y="379"/>
                  </a:lnTo>
                  <a:lnTo>
                    <a:pt x="357" y="370"/>
                  </a:lnTo>
                  <a:lnTo>
                    <a:pt x="353" y="363"/>
                  </a:lnTo>
                  <a:lnTo>
                    <a:pt x="345" y="358"/>
                  </a:lnTo>
                  <a:lnTo>
                    <a:pt x="337" y="357"/>
                  </a:lnTo>
                  <a:close/>
                  <a:moveTo>
                    <a:pt x="338" y="371"/>
                  </a:moveTo>
                  <a:lnTo>
                    <a:pt x="340" y="371"/>
                  </a:lnTo>
                  <a:lnTo>
                    <a:pt x="342" y="372"/>
                  </a:lnTo>
                  <a:lnTo>
                    <a:pt x="343" y="374"/>
                  </a:lnTo>
                  <a:lnTo>
                    <a:pt x="344" y="377"/>
                  </a:lnTo>
                  <a:lnTo>
                    <a:pt x="343" y="379"/>
                  </a:lnTo>
                  <a:lnTo>
                    <a:pt x="341" y="383"/>
                  </a:lnTo>
                  <a:lnTo>
                    <a:pt x="337" y="383"/>
                  </a:lnTo>
                  <a:lnTo>
                    <a:pt x="334" y="381"/>
                  </a:lnTo>
                  <a:lnTo>
                    <a:pt x="332" y="379"/>
                  </a:lnTo>
                  <a:lnTo>
                    <a:pt x="332" y="375"/>
                  </a:lnTo>
                  <a:lnTo>
                    <a:pt x="334" y="373"/>
                  </a:lnTo>
                  <a:lnTo>
                    <a:pt x="336" y="372"/>
                  </a:lnTo>
                  <a:lnTo>
                    <a:pt x="337" y="371"/>
                  </a:lnTo>
                  <a:lnTo>
                    <a:pt x="338" y="371"/>
                  </a:lnTo>
                  <a:close/>
                  <a:moveTo>
                    <a:pt x="215" y="397"/>
                  </a:moveTo>
                  <a:lnTo>
                    <a:pt x="211" y="397"/>
                  </a:lnTo>
                  <a:lnTo>
                    <a:pt x="204" y="400"/>
                  </a:lnTo>
                  <a:lnTo>
                    <a:pt x="201" y="403"/>
                  </a:lnTo>
                  <a:lnTo>
                    <a:pt x="197" y="410"/>
                  </a:lnTo>
                  <a:lnTo>
                    <a:pt x="196" y="417"/>
                  </a:lnTo>
                  <a:lnTo>
                    <a:pt x="198" y="425"/>
                  </a:lnTo>
                  <a:lnTo>
                    <a:pt x="202" y="434"/>
                  </a:lnTo>
                  <a:lnTo>
                    <a:pt x="189" y="459"/>
                  </a:lnTo>
                  <a:lnTo>
                    <a:pt x="183" y="470"/>
                  </a:lnTo>
                  <a:lnTo>
                    <a:pt x="178" y="480"/>
                  </a:lnTo>
                  <a:lnTo>
                    <a:pt x="172" y="493"/>
                  </a:lnTo>
                  <a:lnTo>
                    <a:pt x="171" y="495"/>
                  </a:lnTo>
                  <a:lnTo>
                    <a:pt x="169" y="499"/>
                  </a:lnTo>
                  <a:lnTo>
                    <a:pt x="168" y="499"/>
                  </a:lnTo>
                  <a:lnTo>
                    <a:pt x="166" y="500"/>
                  </a:lnTo>
                  <a:lnTo>
                    <a:pt x="164" y="500"/>
                  </a:lnTo>
                  <a:lnTo>
                    <a:pt x="157" y="502"/>
                  </a:lnTo>
                  <a:lnTo>
                    <a:pt x="153" y="503"/>
                  </a:lnTo>
                  <a:lnTo>
                    <a:pt x="150" y="506"/>
                  </a:lnTo>
                  <a:lnTo>
                    <a:pt x="146" y="511"/>
                  </a:lnTo>
                  <a:lnTo>
                    <a:pt x="144" y="517"/>
                  </a:lnTo>
                  <a:lnTo>
                    <a:pt x="145" y="524"/>
                  </a:lnTo>
                  <a:lnTo>
                    <a:pt x="147" y="529"/>
                  </a:lnTo>
                  <a:lnTo>
                    <a:pt x="149" y="531"/>
                  </a:lnTo>
                  <a:lnTo>
                    <a:pt x="152" y="534"/>
                  </a:lnTo>
                  <a:lnTo>
                    <a:pt x="154" y="537"/>
                  </a:lnTo>
                  <a:lnTo>
                    <a:pt x="158" y="539"/>
                  </a:lnTo>
                  <a:lnTo>
                    <a:pt x="161" y="539"/>
                  </a:lnTo>
                  <a:lnTo>
                    <a:pt x="165" y="540"/>
                  </a:lnTo>
                  <a:lnTo>
                    <a:pt x="167" y="542"/>
                  </a:lnTo>
                  <a:lnTo>
                    <a:pt x="168" y="546"/>
                  </a:lnTo>
                  <a:lnTo>
                    <a:pt x="171" y="551"/>
                  </a:lnTo>
                  <a:lnTo>
                    <a:pt x="174" y="559"/>
                  </a:lnTo>
                  <a:lnTo>
                    <a:pt x="177" y="568"/>
                  </a:lnTo>
                  <a:lnTo>
                    <a:pt x="179" y="575"/>
                  </a:lnTo>
                  <a:lnTo>
                    <a:pt x="180" y="578"/>
                  </a:lnTo>
                  <a:lnTo>
                    <a:pt x="179" y="580"/>
                  </a:lnTo>
                  <a:lnTo>
                    <a:pt x="178" y="583"/>
                  </a:lnTo>
                  <a:lnTo>
                    <a:pt x="176" y="590"/>
                  </a:lnTo>
                  <a:lnTo>
                    <a:pt x="172" y="598"/>
                  </a:lnTo>
                  <a:lnTo>
                    <a:pt x="167" y="608"/>
                  </a:lnTo>
                  <a:lnTo>
                    <a:pt x="161" y="619"/>
                  </a:lnTo>
                  <a:lnTo>
                    <a:pt x="144" y="656"/>
                  </a:lnTo>
                  <a:lnTo>
                    <a:pt x="164" y="708"/>
                  </a:lnTo>
                  <a:lnTo>
                    <a:pt x="174" y="713"/>
                  </a:lnTo>
                  <a:lnTo>
                    <a:pt x="179" y="714"/>
                  </a:lnTo>
                  <a:lnTo>
                    <a:pt x="183" y="716"/>
                  </a:lnTo>
                  <a:lnTo>
                    <a:pt x="185" y="716"/>
                  </a:lnTo>
                  <a:lnTo>
                    <a:pt x="186" y="715"/>
                  </a:lnTo>
                  <a:lnTo>
                    <a:pt x="188" y="715"/>
                  </a:lnTo>
                  <a:lnTo>
                    <a:pt x="190" y="714"/>
                  </a:lnTo>
                  <a:lnTo>
                    <a:pt x="196" y="714"/>
                  </a:lnTo>
                  <a:lnTo>
                    <a:pt x="198" y="715"/>
                  </a:lnTo>
                  <a:lnTo>
                    <a:pt x="203" y="715"/>
                  </a:lnTo>
                  <a:lnTo>
                    <a:pt x="205" y="714"/>
                  </a:lnTo>
                  <a:lnTo>
                    <a:pt x="211" y="714"/>
                  </a:lnTo>
                  <a:lnTo>
                    <a:pt x="214" y="722"/>
                  </a:lnTo>
                  <a:lnTo>
                    <a:pt x="216" y="726"/>
                  </a:lnTo>
                  <a:lnTo>
                    <a:pt x="217" y="729"/>
                  </a:lnTo>
                  <a:lnTo>
                    <a:pt x="217" y="731"/>
                  </a:lnTo>
                  <a:lnTo>
                    <a:pt x="216" y="732"/>
                  </a:lnTo>
                  <a:lnTo>
                    <a:pt x="212" y="734"/>
                  </a:lnTo>
                  <a:lnTo>
                    <a:pt x="209" y="736"/>
                  </a:lnTo>
                  <a:lnTo>
                    <a:pt x="208" y="737"/>
                  </a:lnTo>
                  <a:lnTo>
                    <a:pt x="206" y="738"/>
                  </a:lnTo>
                  <a:lnTo>
                    <a:pt x="205" y="739"/>
                  </a:lnTo>
                  <a:lnTo>
                    <a:pt x="204" y="741"/>
                  </a:lnTo>
                  <a:lnTo>
                    <a:pt x="204" y="746"/>
                  </a:lnTo>
                  <a:lnTo>
                    <a:pt x="205" y="748"/>
                  </a:lnTo>
                  <a:lnTo>
                    <a:pt x="207" y="750"/>
                  </a:lnTo>
                  <a:lnTo>
                    <a:pt x="210" y="752"/>
                  </a:lnTo>
                  <a:lnTo>
                    <a:pt x="215" y="753"/>
                  </a:lnTo>
                  <a:lnTo>
                    <a:pt x="223" y="751"/>
                  </a:lnTo>
                  <a:lnTo>
                    <a:pt x="234" y="748"/>
                  </a:lnTo>
                  <a:lnTo>
                    <a:pt x="241" y="745"/>
                  </a:lnTo>
                  <a:lnTo>
                    <a:pt x="246" y="744"/>
                  </a:lnTo>
                  <a:lnTo>
                    <a:pt x="249" y="743"/>
                  </a:lnTo>
                  <a:lnTo>
                    <a:pt x="251" y="741"/>
                  </a:lnTo>
                  <a:lnTo>
                    <a:pt x="252" y="739"/>
                  </a:lnTo>
                  <a:lnTo>
                    <a:pt x="252" y="733"/>
                  </a:lnTo>
                  <a:lnTo>
                    <a:pt x="249" y="728"/>
                  </a:lnTo>
                  <a:lnTo>
                    <a:pt x="244" y="726"/>
                  </a:lnTo>
                  <a:lnTo>
                    <a:pt x="237" y="726"/>
                  </a:lnTo>
                  <a:lnTo>
                    <a:pt x="235" y="727"/>
                  </a:lnTo>
                  <a:lnTo>
                    <a:pt x="231" y="727"/>
                  </a:lnTo>
                  <a:lnTo>
                    <a:pt x="228" y="722"/>
                  </a:lnTo>
                  <a:lnTo>
                    <a:pt x="226" y="716"/>
                  </a:lnTo>
                  <a:lnTo>
                    <a:pt x="224" y="712"/>
                  </a:lnTo>
                  <a:lnTo>
                    <a:pt x="224" y="709"/>
                  </a:lnTo>
                  <a:lnTo>
                    <a:pt x="224" y="708"/>
                  </a:lnTo>
                  <a:lnTo>
                    <a:pt x="230" y="706"/>
                  </a:lnTo>
                  <a:lnTo>
                    <a:pt x="236" y="702"/>
                  </a:lnTo>
                  <a:lnTo>
                    <a:pt x="238" y="697"/>
                  </a:lnTo>
                  <a:lnTo>
                    <a:pt x="236" y="691"/>
                  </a:lnTo>
                  <a:lnTo>
                    <a:pt x="232" y="687"/>
                  </a:lnTo>
                  <a:lnTo>
                    <a:pt x="229" y="687"/>
                  </a:lnTo>
                  <a:lnTo>
                    <a:pt x="228" y="686"/>
                  </a:lnTo>
                  <a:lnTo>
                    <a:pt x="226" y="687"/>
                  </a:lnTo>
                  <a:lnTo>
                    <a:pt x="220" y="689"/>
                  </a:lnTo>
                  <a:lnTo>
                    <a:pt x="210" y="692"/>
                  </a:lnTo>
                  <a:lnTo>
                    <a:pt x="200" y="695"/>
                  </a:lnTo>
                  <a:lnTo>
                    <a:pt x="194" y="697"/>
                  </a:lnTo>
                  <a:lnTo>
                    <a:pt x="192" y="699"/>
                  </a:lnTo>
                  <a:lnTo>
                    <a:pt x="190" y="700"/>
                  </a:lnTo>
                  <a:lnTo>
                    <a:pt x="186" y="702"/>
                  </a:lnTo>
                  <a:lnTo>
                    <a:pt x="182" y="703"/>
                  </a:lnTo>
                  <a:lnTo>
                    <a:pt x="179" y="703"/>
                  </a:lnTo>
                  <a:lnTo>
                    <a:pt x="176" y="700"/>
                  </a:lnTo>
                  <a:lnTo>
                    <a:pt x="174" y="697"/>
                  </a:lnTo>
                  <a:lnTo>
                    <a:pt x="171" y="690"/>
                  </a:lnTo>
                  <a:lnTo>
                    <a:pt x="167" y="680"/>
                  </a:lnTo>
                  <a:lnTo>
                    <a:pt x="161" y="667"/>
                  </a:lnTo>
                  <a:lnTo>
                    <a:pt x="158" y="656"/>
                  </a:lnTo>
                  <a:lnTo>
                    <a:pt x="175" y="619"/>
                  </a:lnTo>
                  <a:lnTo>
                    <a:pt x="180" y="608"/>
                  </a:lnTo>
                  <a:lnTo>
                    <a:pt x="186" y="597"/>
                  </a:lnTo>
                  <a:lnTo>
                    <a:pt x="190" y="589"/>
                  </a:lnTo>
                  <a:lnTo>
                    <a:pt x="192" y="583"/>
                  </a:lnTo>
                  <a:lnTo>
                    <a:pt x="193" y="579"/>
                  </a:lnTo>
                  <a:lnTo>
                    <a:pt x="193" y="576"/>
                  </a:lnTo>
                  <a:lnTo>
                    <a:pt x="192" y="572"/>
                  </a:lnTo>
                  <a:lnTo>
                    <a:pt x="190" y="565"/>
                  </a:lnTo>
                  <a:lnTo>
                    <a:pt x="187" y="556"/>
                  </a:lnTo>
                  <a:lnTo>
                    <a:pt x="183" y="546"/>
                  </a:lnTo>
                  <a:lnTo>
                    <a:pt x="181" y="540"/>
                  </a:lnTo>
                  <a:lnTo>
                    <a:pt x="180" y="537"/>
                  </a:lnTo>
                  <a:lnTo>
                    <a:pt x="182" y="533"/>
                  </a:lnTo>
                  <a:lnTo>
                    <a:pt x="183" y="532"/>
                  </a:lnTo>
                  <a:lnTo>
                    <a:pt x="184" y="531"/>
                  </a:lnTo>
                  <a:lnTo>
                    <a:pt x="186" y="525"/>
                  </a:lnTo>
                  <a:lnTo>
                    <a:pt x="187" y="518"/>
                  </a:lnTo>
                  <a:lnTo>
                    <a:pt x="185" y="512"/>
                  </a:lnTo>
                  <a:lnTo>
                    <a:pt x="184" y="510"/>
                  </a:lnTo>
                  <a:lnTo>
                    <a:pt x="183" y="508"/>
                  </a:lnTo>
                  <a:lnTo>
                    <a:pt x="182" y="506"/>
                  </a:lnTo>
                  <a:lnTo>
                    <a:pt x="181" y="505"/>
                  </a:lnTo>
                  <a:lnTo>
                    <a:pt x="184" y="497"/>
                  </a:lnTo>
                  <a:lnTo>
                    <a:pt x="188" y="490"/>
                  </a:lnTo>
                  <a:lnTo>
                    <a:pt x="192" y="480"/>
                  </a:lnTo>
                  <a:lnTo>
                    <a:pt x="197" y="470"/>
                  </a:lnTo>
                  <a:lnTo>
                    <a:pt x="213" y="437"/>
                  </a:lnTo>
                  <a:lnTo>
                    <a:pt x="221" y="436"/>
                  </a:lnTo>
                  <a:lnTo>
                    <a:pt x="224" y="435"/>
                  </a:lnTo>
                  <a:lnTo>
                    <a:pt x="227" y="434"/>
                  </a:lnTo>
                  <a:lnTo>
                    <a:pt x="230" y="432"/>
                  </a:lnTo>
                  <a:lnTo>
                    <a:pt x="232" y="431"/>
                  </a:lnTo>
                  <a:lnTo>
                    <a:pt x="235" y="429"/>
                  </a:lnTo>
                  <a:lnTo>
                    <a:pt x="235" y="426"/>
                  </a:lnTo>
                  <a:lnTo>
                    <a:pt x="236" y="426"/>
                  </a:lnTo>
                  <a:lnTo>
                    <a:pt x="238" y="423"/>
                  </a:lnTo>
                  <a:lnTo>
                    <a:pt x="238" y="414"/>
                  </a:lnTo>
                  <a:lnTo>
                    <a:pt x="237" y="409"/>
                  </a:lnTo>
                  <a:lnTo>
                    <a:pt x="231" y="402"/>
                  </a:lnTo>
                  <a:lnTo>
                    <a:pt x="224" y="398"/>
                  </a:lnTo>
                  <a:lnTo>
                    <a:pt x="215" y="397"/>
                  </a:lnTo>
                  <a:close/>
                  <a:moveTo>
                    <a:pt x="508" y="402"/>
                  </a:moveTo>
                  <a:lnTo>
                    <a:pt x="509" y="402"/>
                  </a:lnTo>
                  <a:lnTo>
                    <a:pt x="514" y="405"/>
                  </a:lnTo>
                  <a:lnTo>
                    <a:pt x="515" y="407"/>
                  </a:lnTo>
                  <a:lnTo>
                    <a:pt x="516" y="409"/>
                  </a:lnTo>
                  <a:lnTo>
                    <a:pt x="515" y="412"/>
                  </a:lnTo>
                  <a:lnTo>
                    <a:pt x="513" y="414"/>
                  </a:lnTo>
                  <a:lnTo>
                    <a:pt x="512" y="414"/>
                  </a:lnTo>
                  <a:lnTo>
                    <a:pt x="508" y="414"/>
                  </a:lnTo>
                  <a:lnTo>
                    <a:pt x="506" y="414"/>
                  </a:lnTo>
                  <a:lnTo>
                    <a:pt x="503" y="411"/>
                  </a:lnTo>
                  <a:lnTo>
                    <a:pt x="503" y="408"/>
                  </a:lnTo>
                  <a:lnTo>
                    <a:pt x="504" y="407"/>
                  </a:lnTo>
                  <a:lnTo>
                    <a:pt x="504" y="405"/>
                  </a:lnTo>
                  <a:lnTo>
                    <a:pt x="506" y="403"/>
                  </a:lnTo>
                  <a:lnTo>
                    <a:pt x="508" y="402"/>
                  </a:lnTo>
                  <a:close/>
                  <a:moveTo>
                    <a:pt x="218" y="410"/>
                  </a:moveTo>
                  <a:lnTo>
                    <a:pt x="220" y="411"/>
                  </a:lnTo>
                  <a:lnTo>
                    <a:pt x="222" y="413"/>
                  </a:lnTo>
                  <a:lnTo>
                    <a:pt x="223" y="414"/>
                  </a:lnTo>
                  <a:lnTo>
                    <a:pt x="224" y="417"/>
                  </a:lnTo>
                  <a:lnTo>
                    <a:pt x="224" y="419"/>
                  </a:lnTo>
                  <a:lnTo>
                    <a:pt x="223" y="421"/>
                  </a:lnTo>
                  <a:lnTo>
                    <a:pt x="219" y="422"/>
                  </a:lnTo>
                  <a:lnTo>
                    <a:pt x="216" y="422"/>
                  </a:lnTo>
                  <a:lnTo>
                    <a:pt x="214" y="422"/>
                  </a:lnTo>
                  <a:lnTo>
                    <a:pt x="212" y="420"/>
                  </a:lnTo>
                  <a:lnTo>
                    <a:pt x="211" y="418"/>
                  </a:lnTo>
                  <a:lnTo>
                    <a:pt x="211" y="414"/>
                  </a:lnTo>
                  <a:lnTo>
                    <a:pt x="212" y="412"/>
                  </a:lnTo>
                  <a:lnTo>
                    <a:pt x="218" y="410"/>
                  </a:lnTo>
                  <a:close/>
                  <a:moveTo>
                    <a:pt x="449" y="422"/>
                  </a:moveTo>
                  <a:lnTo>
                    <a:pt x="450" y="422"/>
                  </a:lnTo>
                  <a:lnTo>
                    <a:pt x="452" y="423"/>
                  </a:lnTo>
                  <a:lnTo>
                    <a:pt x="453" y="425"/>
                  </a:lnTo>
                  <a:lnTo>
                    <a:pt x="455" y="427"/>
                  </a:lnTo>
                  <a:lnTo>
                    <a:pt x="456" y="429"/>
                  </a:lnTo>
                  <a:lnTo>
                    <a:pt x="456" y="430"/>
                  </a:lnTo>
                  <a:lnTo>
                    <a:pt x="455" y="432"/>
                  </a:lnTo>
                  <a:lnTo>
                    <a:pt x="451" y="434"/>
                  </a:lnTo>
                  <a:lnTo>
                    <a:pt x="446" y="434"/>
                  </a:lnTo>
                  <a:lnTo>
                    <a:pt x="445" y="433"/>
                  </a:lnTo>
                  <a:lnTo>
                    <a:pt x="443" y="429"/>
                  </a:lnTo>
                  <a:lnTo>
                    <a:pt x="443" y="429"/>
                  </a:lnTo>
                  <a:lnTo>
                    <a:pt x="444" y="426"/>
                  </a:lnTo>
                  <a:lnTo>
                    <a:pt x="445" y="425"/>
                  </a:lnTo>
                  <a:lnTo>
                    <a:pt x="446" y="423"/>
                  </a:lnTo>
                  <a:lnTo>
                    <a:pt x="447" y="422"/>
                  </a:lnTo>
                  <a:lnTo>
                    <a:pt x="449" y="422"/>
                  </a:lnTo>
                  <a:close/>
                  <a:moveTo>
                    <a:pt x="544" y="435"/>
                  </a:moveTo>
                  <a:lnTo>
                    <a:pt x="547" y="435"/>
                  </a:lnTo>
                  <a:lnTo>
                    <a:pt x="549" y="436"/>
                  </a:lnTo>
                  <a:lnTo>
                    <a:pt x="550" y="438"/>
                  </a:lnTo>
                  <a:lnTo>
                    <a:pt x="550" y="439"/>
                  </a:lnTo>
                  <a:lnTo>
                    <a:pt x="551" y="441"/>
                  </a:lnTo>
                  <a:lnTo>
                    <a:pt x="551" y="442"/>
                  </a:lnTo>
                  <a:lnTo>
                    <a:pt x="550" y="444"/>
                  </a:lnTo>
                  <a:lnTo>
                    <a:pt x="548" y="445"/>
                  </a:lnTo>
                  <a:lnTo>
                    <a:pt x="546" y="446"/>
                  </a:lnTo>
                  <a:lnTo>
                    <a:pt x="544" y="447"/>
                  </a:lnTo>
                  <a:lnTo>
                    <a:pt x="542" y="446"/>
                  </a:lnTo>
                  <a:lnTo>
                    <a:pt x="538" y="443"/>
                  </a:lnTo>
                  <a:lnTo>
                    <a:pt x="538" y="441"/>
                  </a:lnTo>
                  <a:lnTo>
                    <a:pt x="539" y="438"/>
                  </a:lnTo>
                  <a:lnTo>
                    <a:pt x="540" y="436"/>
                  </a:lnTo>
                  <a:lnTo>
                    <a:pt x="544" y="435"/>
                  </a:lnTo>
                  <a:close/>
                  <a:moveTo>
                    <a:pt x="0" y="461"/>
                  </a:moveTo>
                  <a:lnTo>
                    <a:pt x="1" y="474"/>
                  </a:lnTo>
                  <a:lnTo>
                    <a:pt x="16" y="480"/>
                  </a:lnTo>
                  <a:lnTo>
                    <a:pt x="40" y="492"/>
                  </a:lnTo>
                  <a:lnTo>
                    <a:pt x="50" y="497"/>
                  </a:lnTo>
                  <a:lnTo>
                    <a:pt x="57" y="500"/>
                  </a:lnTo>
                  <a:lnTo>
                    <a:pt x="60" y="502"/>
                  </a:lnTo>
                  <a:lnTo>
                    <a:pt x="62" y="504"/>
                  </a:lnTo>
                  <a:lnTo>
                    <a:pt x="64" y="509"/>
                  </a:lnTo>
                  <a:lnTo>
                    <a:pt x="66" y="516"/>
                  </a:lnTo>
                  <a:lnTo>
                    <a:pt x="72" y="529"/>
                  </a:lnTo>
                  <a:lnTo>
                    <a:pt x="68" y="534"/>
                  </a:lnTo>
                  <a:lnTo>
                    <a:pt x="64" y="543"/>
                  </a:lnTo>
                  <a:lnTo>
                    <a:pt x="65" y="552"/>
                  </a:lnTo>
                  <a:lnTo>
                    <a:pt x="71" y="561"/>
                  </a:lnTo>
                  <a:lnTo>
                    <a:pt x="78" y="564"/>
                  </a:lnTo>
                  <a:lnTo>
                    <a:pt x="86" y="566"/>
                  </a:lnTo>
                  <a:lnTo>
                    <a:pt x="94" y="564"/>
                  </a:lnTo>
                  <a:lnTo>
                    <a:pt x="101" y="560"/>
                  </a:lnTo>
                  <a:lnTo>
                    <a:pt x="105" y="553"/>
                  </a:lnTo>
                  <a:lnTo>
                    <a:pt x="106" y="546"/>
                  </a:lnTo>
                  <a:lnTo>
                    <a:pt x="104" y="539"/>
                  </a:lnTo>
                  <a:lnTo>
                    <a:pt x="100" y="533"/>
                  </a:lnTo>
                  <a:lnTo>
                    <a:pt x="95" y="528"/>
                  </a:lnTo>
                  <a:lnTo>
                    <a:pt x="87" y="526"/>
                  </a:lnTo>
                  <a:lnTo>
                    <a:pt x="85" y="526"/>
                  </a:lnTo>
                  <a:lnTo>
                    <a:pt x="82" y="521"/>
                  </a:lnTo>
                  <a:lnTo>
                    <a:pt x="80" y="515"/>
                  </a:lnTo>
                  <a:lnTo>
                    <a:pt x="77" y="506"/>
                  </a:lnTo>
                  <a:lnTo>
                    <a:pt x="74" y="500"/>
                  </a:lnTo>
                  <a:lnTo>
                    <a:pt x="71" y="495"/>
                  </a:lnTo>
                  <a:lnTo>
                    <a:pt x="66" y="492"/>
                  </a:lnTo>
                  <a:lnTo>
                    <a:pt x="60" y="488"/>
                  </a:lnTo>
                  <a:lnTo>
                    <a:pt x="49" y="484"/>
                  </a:lnTo>
                  <a:lnTo>
                    <a:pt x="43" y="480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32" y="475"/>
                  </a:lnTo>
                  <a:lnTo>
                    <a:pt x="32" y="474"/>
                  </a:lnTo>
                  <a:lnTo>
                    <a:pt x="29" y="474"/>
                  </a:lnTo>
                  <a:lnTo>
                    <a:pt x="27" y="473"/>
                  </a:lnTo>
                  <a:lnTo>
                    <a:pt x="24" y="473"/>
                  </a:lnTo>
                  <a:lnTo>
                    <a:pt x="18" y="469"/>
                  </a:lnTo>
                  <a:lnTo>
                    <a:pt x="13" y="467"/>
                  </a:lnTo>
                  <a:lnTo>
                    <a:pt x="6" y="464"/>
                  </a:lnTo>
                  <a:lnTo>
                    <a:pt x="0" y="461"/>
                  </a:lnTo>
                  <a:close/>
                  <a:moveTo>
                    <a:pt x="248" y="488"/>
                  </a:moveTo>
                  <a:lnTo>
                    <a:pt x="252" y="489"/>
                  </a:lnTo>
                  <a:lnTo>
                    <a:pt x="253" y="491"/>
                  </a:lnTo>
                  <a:lnTo>
                    <a:pt x="254" y="494"/>
                  </a:lnTo>
                  <a:lnTo>
                    <a:pt x="253" y="496"/>
                  </a:lnTo>
                  <a:lnTo>
                    <a:pt x="251" y="498"/>
                  </a:lnTo>
                  <a:lnTo>
                    <a:pt x="249" y="499"/>
                  </a:lnTo>
                  <a:lnTo>
                    <a:pt x="246" y="499"/>
                  </a:lnTo>
                  <a:lnTo>
                    <a:pt x="242" y="497"/>
                  </a:lnTo>
                  <a:lnTo>
                    <a:pt x="241" y="495"/>
                  </a:lnTo>
                  <a:lnTo>
                    <a:pt x="241" y="493"/>
                  </a:lnTo>
                  <a:lnTo>
                    <a:pt x="240" y="491"/>
                  </a:lnTo>
                  <a:lnTo>
                    <a:pt x="241" y="490"/>
                  </a:lnTo>
                  <a:lnTo>
                    <a:pt x="244" y="488"/>
                  </a:lnTo>
                  <a:lnTo>
                    <a:pt x="246" y="488"/>
                  </a:lnTo>
                  <a:lnTo>
                    <a:pt x="248" y="488"/>
                  </a:lnTo>
                  <a:close/>
                  <a:moveTo>
                    <a:pt x="476" y="489"/>
                  </a:moveTo>
                  <a:lnTo>
                    <a:pt x="478" y="489"/>
                  </a:lnTo>
                  <a:lnTo>
                    <a:pt x="481" y="492"/>
                  </a:lnTo>
                  <a:lnTo>
                    <a:pt x="481" y="494"/>
                  </a:lnTo>
                  <a:lnTo>
                    <a:pt x="482" y="496"/>
                  </a:lnTo>
                  <a:lnTo>
                    <a:pt x="481" y="500"/>
                  </a:lnTo>
                  <a:lnTo>
                    <a:pt x="479" y="502"/>
                  </a:lnTo>
                  <a:lnTo>
                    <a:pt x="476" y="502"/>
                  </a:lnTo>
                  <a:lnTo>
                    <a:pt x="472" y="500"/>
                  </a:lnTo>
                  <a:lnTo>
                    <a:pt x="469" y="495"/>
                  </a:lnTo>
                  <a:lnTo>
                    <a:pt x="471" y="491"/>
                  </a:lnTo>
                  <a:lnTo>
                    <a:pt x="475" y="489"/>
                  </a:lnTo>
                  <a:lnTo>
                    <a:pt x="476" y="489"/>
                  </a:lnTo>
                  <a:close/>
                  <a:moveTo>
                    <a:pt x="164" y="513"/>
                  </a:moveTo>
                  <a:lnTo>
                    <a:pt x="166" y="513"/>
                  </a:lnTo>
                  <a:lnTo>
                    <a:pt x="168" y="514"/>
                  </a:lnTo>
                  <a:lnTo>
                    <a:pt x="171" y="516"/>
                  </a:lnTo>
                  <a:lnTo>
                    <a:pt x="172" y="517"/>
                  </a:lnTo>
                  <a:lnTo>
                    <a:pt x="172" y="522"/>
                  </a:lnTo>
                  <a:lnTo>
                    <a:pt x="170" y="524"/>
                  </a:lnTo>
                  <a:lnTo>
                    <a:pt x="169" y="525"/>
                  </a:lnTo>
                  <a:lnTo>
                    <a:pt x="167" y="526"/>
                  </a:lnTo>
                  <a:lnTo>
                    <a:pt x="166" y="526"/>
                  </a:lnTo>
                  <a:lnTo>
                    <a:pt x="164" y="525"/>
                  </a:lnTo>
                  <a:lnTo>
                    <a:pt x="161" y="524"/>
                  </a:lnTo>
                  <a:lnTo>
                    <a:pt x="160" y="522"/>
                  </a:lnTo>
                  <a:lnTo>
                    <a:pt x="160" y="519"/>
                  </a:lnTo>
                  <a:lnTo>
                    <a:pt x="160" y="517"/>
                  </a:lnTo>
                  <a:lnTo>
                    <a:pt x="164" y="513"/>
                  </a:lnTo>
                  <a:close/>
                  <a:moveTo>
                    <a:pt x="653" y="526"/>
                  </a:moveTo>
                  <a:lnTo>
                    <a:pt x="646" y="528"/>
                  </a:lnTo>
                  <a:lnTo>
                    <a:pt x="640" y="532"/>
                  </a:lnTo>
                  <a:lnTo>
                    <a:pt x="635" y="539"/>
                  </a:lnTo>
                  <a:lnTo>
                    <a:pt x="633" y="542"/>
                  </a:lnTo>
                  <a:lnTo>
                    <a:pt x="633" y="545"/>
                  </a:lnTo>
                  <a:lnTo>
                    <a:pt x="634" y="548"/>
                  </a:lnTo>
                  <a:lnTo>
                    <a:pt x="636" y="553"/>
                  </a:lnTo>
                  <a:lnTo>
                    <a:pt x="639" y="563"/>
                  </a:lnTo>
                  <a:lnTo>
                    <a:pt x="631" y="581"/>
                  </a:lnTo>
                  <a:lnTo>
                    <a:pt x="617" y="585"/>
                  </a:lnTo>
                  <a:lnTo>
                    <a:pt x="609" y="588"/>
                  </a:lnTo>
                  <a:lnTo>
                    <a:pt x="599" y="591"/>
                  </a:lnTo>
                  <a:lnTo>
                    <a:pt x="585" y="596"/>
                  </a:lnTo>
                  <a:lnTo>
                    <a:pt x="570" y="600"/>
                  </a:lnTo>
                  <a:lnTo>
                    <a:pt x="554" y="605"/>
                  </a:lnTo>
                  <a:lnTo>
                    <a:pt x="505" y="621"/>
                  </a:lnTo>
                  <a:lnTo>
                    <a:pt x="491" y="616"/>
                  </a:lnTo>
                  <a:lnTo>
                    <a:pt x="484" y="612"/>
                  </a:lnTo>
                  <a:lnTo>
                    <a:pt x="476" y="610"/>
                  </a:lnTo>
                  <a:lnTo>
                    <a:pt x="475" y="610"/>
                  </a:lnTo>
                  <a:lnTo>
                    <a:pt x="473" y="609"/>
                  </a:lnTo>
                  <a:lnTo>
                    <a:pt x="470" y="606"/>
                  </a:lnTo>
                  <a:lnTo>
                    <a:pt x="461" y="602"/>
                  </a:lnTo>
                  <a:lnTo>
                    <a:pt x="451" y="603"/>
                  </a:lnTo>
                  <a:lnTo>
                    <a:pt x="442" y="607"/>
                  </a:lnTo>
                  <a:lnTo>
                    <a:pt x="439" y="609"/>
                  </a:lnTo>
                  <a:lnTo>
                    <a:pt x="438" y="611"/>
                  </a:lnTo>
                  <a:lnTo>
                    <a:pt x="436" y="613"/>
                  </a:lnTo>
                  <a:lnTo>
                    <a:pt x="436" y="615"/>
                  </a:lnTo>
                  <a:lnTo>
                    <a:pt x="435" y="619"/>
                  </a:lnTo>
                  <a:lnTo>
                    <a:pt x="435" y="626"/>
                  </a:lnTo>
                  <a:lnTo>
                    <a:pt x="438" y="631"/>
                  </a:lnTo>
                  <a:lnTo>
                    <a:pt x="440" y="633"/>
                  </a:lnTo>
                  <a:lnTo>
                    <a:pt x="442" y="635"/>
                  </a:lnTo>
                  <a:lnTo>
                    <a:pt x="449" y="641"/>
                  </a:lnTo>
                  <a:lnTo>
                    <a:pt x="451" y="641"/>
                  </a:lnTo>
                  <a:lnTo>
                    <a:pt x="454" y="642"/>
                  </a:lnTo>
                  <a:lnTo>
                    <a:pt x="456" y="643"/>
                  </a:lnTo>
                  <a:lnTo>
                    <a:pt x="458" y="646"/>
                  </a:lnTo>
                  <a:lnTo>
                    <a:pt x="461" y="651"/>
                  </a:lnTo>
                  <a:lnTo>
                    <a:pt x="465" y="661"/>
                  </a:lnTo>
                  <a:lnTo>
                    <a:pt x="467" y="668"/>
                  </a:lnTo>
                  <a:lnTo>
                    <a:pt x="470" y="674"/>
                  </a:lnTo>
                  <a:lnTo>
                    <a:pt x="473" y="679"/>
                  </a:lnTo>
                  <a:lnTo>
                    <a:pt x="474" y="682"/>
                  </a:lnTo>
                  <a:lnTo>
                    <a:pt x="477" y="685"/>
                  </a:lnTo>
                  <a:lnTo>
                    <a:pt x="482" y="688"/>
                  </a:lnTo>
                  <a:lnTo>
                    <a:pt x="505" y="699"/>
                  </a:lnTo>
                  <a:lnTo>
                    <a:pt x="534" y="712"/>
                  </a:lnTo>
                  <a:lnTo>
                    <a:pt x="554" y="705"/>
                  </a:lnTo>
                  <a:lnTo>
                    <a:pt x="575" y="699"/>
                  </a:lnTo>
                  <a:lnTo>
                    <a:pt x="587" y="704"/>
                  </a:lnTo>
                  <a:lnTo>
                    <a:pt x="598" y="709"/>
                  </a:lnTo>
                  <a:lnTo>
                    <a:pt x="608" y="732"/>
                  </a:lnTo>
                  <a:lnTo>
                    <a:pt x="594" y="758"/>
                  </a:lnTo>
                  <a:lnTo>
                    <a:pt x="599" y="772"/>
                  </a:lnTo>
                  <a:lnTo>
                    <a:pt x="605" y="784"/>
                  </a:lnTo>
                  <a:lnTo>
                    <a:pt x="619" y="790"/>
                  </a:lnTo>
                  <a:lnTo>
                    <a:pt x="626" y="794"/>
                  </a:lnTo>
                  <a:lnTo>
                    <a:pt x="631" y="796"/>
                  </a:lnTo>
                  <a:lnTo>
                    <a:pt x="634" y="798"/>
                  </a:lnTo>
                  <a:lnTo>
                    <a:pt x="636" y="800"/>
                  </a:lnTo>
                  <a:lnTo>
                    <a:pt x="637" y="802"/>
                  </a:lnTo>
                  <a:lnTo>
                    <a:pt x="638" y="804"/>
                  </a:lnTo>
                  <a:lnTo>
                    <a:pt x="639" y="805"/>
                  </a:lnTo>
                  <a:lnTo>
                    <a:pt x="640" y="807"/>
                  </a:lnTo>
                  <a:lnTo>
                    <a:pt x="643" y="809"/>
                  </a:lnTo>
                  <a:lnTo>
                    <a:pt x="649" y="809"/>
                  </a:lnTo>
                  <a:lnTo>
                    <a:pt x="656" y="807"/>
                  </a:lnTo>
                  <a:lnTo>
                    <a:pt x="673" y="802"/>
                  </a:lnTo>
                  <a:lnTo>
                    <a:pt x="682" y="797"/>
                  </a:lnTo>
                  <a:lnTo>
                    <a:pt x="684" y="794"/>
                  </a:lnTo>
                  <a:lnTo>
                    <a:pt x="685" y="791"/>
                  </a:lnTo>
                  <a:lnTo>
                    <a:pt x="683" y="786"/>
                  </a:lnTo>
                  <a:lnTo>
                    <a:pt x="681" y="784"/>
                  </a:lnTo>
                  <a:lnTo>
                    <a:pt x="678" y="782"/>
                  </a:lnTo>
                  <a:lnTo>
                    <a:pt x="676" y="781"/>
                  </a:lnTo>
                  <a:lnTo>
                    <a:pt x="673" y="781"/>
                  </a:lnTo>
                  <a:lnTo>
                    <a:pt x="668" y="783"/>
                  </a:lnTo>
                  <a:lnTo>
                    <a:pt x="660" y="785"/>
                  </a:lnTo>
                  <a:lnTo>
                    <a:pt x="645" y="789"/>
                  </a:lnTo>
                  <a:lnTo>
                    <a:pt x="621" y="778"/>
                  </a:lnTo>
                  <a:lnTo>
                    <a:pt x="615" y="773"/>
                  </a:lnTo>
                  <a:lnTo>
                    <a:pt x="612" y="770"/>
                  </a:lnTo>
                  <a:lnTo>
                    <a:pt x="610" y="765"/>
                  </a:lnTo>
                  <a:lnTo>
                    <a:pt x="609" y="761"/>
                  </a:lnTo>
                  <a:lnTo>
                    <a:pt x="610" y="758"/>
                  </a:lnTo>
                  <a:lnTo>
                    <a:pt x="611" y="753"/>
                  </a:lnTo>
                  <a:lnTo>
                    <a:pt x="615" y="747"/>
                  </a:lnTo>
                  <a:lnTo>
                    <a:pt x="621" y="735"/>
                  </a:lnTo>
                  <a:lnTo>
                    <a:pt x="614" y="718"/>
                  </a:lnTo>
                  <a:lnTo>
                    <a:pt x="608" y="700"/>
                  </a:lnTo>
                  <a:lnTo>
                    <a:pt x="576" y="686"/>
                  </a:lnTo>
                  <a:lnTo>
                    <a:pt x="556" y="692"/>
                  </a:lnTo>
                  <a:lnTo>
                    <a:pt x="545" y="696"/>
                  </a:lnTo>
                  <a:lnTo>
                    <a:pt x="539" y="698"/>
                  </a:lnTo>
                  <a:lnTo>
                    <a:pt x="533" y="698"/>
                  </a:lnTo>
                  <a:lnTo>
                    <a:pt x="530" y="696"/>
                  </a:lnTo>
                  <a:lnTo>
                    <a:pt x="524" y="693"/>
                  </a:lnTo>
                  <a:lnTo>
                    <a:pt x="516" y="690"/>
                  </a:lnTo>
                  <a:lnTo>
                    <a:pt x="507" y="686"/>
                  </a:lnTo>
                  <a:lnTo>
                    <a:pt x="484" y="676"/>
                  </a:lnTo>
                  <a:lnTo>
                    <a:pt x="477" y="656"/>
                  </a:lnTo>
                  <a:lnTo>
                    <a:pt x="474" y="648"/>
                  </a:lnTo>
                  <a:lnTo>
                    <a:pt x="472" y="641"/>
                  </a:lnTo>
                  <a:lnTo>
                    <a:pt x="471" y="638"/>
                  </a:lnTo>
                  <a:lnTo>
                    <a:pt x="471" y="636"/>
                  </a:lnTo>
                  <a:lnTo>
                    <a:pt x="473" y="635"/>
                  </a:lnTo>
                  <a:lnTo>
                    <a:pt x="475" y="633"/>
                  </a:lnTo>
                  <a:lnTo>
                    <a:pt x="476" y="630"/>
                  </a:lnTo>
                  <a:lnTo>
                    <a:pt x="478" y="627"/>
                  </a:lnTo>
                  <a:lnTo>
                    <a:pt x="478" y="623"/>
                  </a:lnTo>
                  <a:lnTo>
                    <a:pt x="489" y="627"/>
                  </a:lnTo>
                  <a:lnTo>
                    <a:pt x="493" y="629"/>
                  </a:lnTo>
                  <a:lnTo>
                    <a:pt x="496" y="630"/>
                  </a:lnTo>
                  <a:lnTo>
                    <a:pt x="503" y="634"/>
                  </a:lnTo>
                  <a:lnTo>
                    <a:pt x="505" y="634"/>
                  </a:lnTo>
                  <a:lnTo>
                    <a:pt x="509" y="633"/>
                  </a:lnTo>
                  <a:lnTo>
                    <a:pt x="515" y="631"/>
                  </a:lnTo>
                  <a:lnTo>
                    <a:pt x="525" y="627"/>
                  </a:lnTo>
                  <a:lnTo>
                    <a:pt x="537" y="624"/>
                  </a:lnTo>
                  <a:lnTo>
                    <a:pt x="553" y="619"/>
                  </a:lnTo>
                  <a:lnTo>
                    <a:pt x="573" y="612"/>
                  </a:lnTo>
                  <a:lnTo>
                    <a:pt x="640" y="590"/>
                  </a:lnTo>
                  <a:lnTo>
                    <a:pt x="645" y="578"/>
                  </a:lnTo>
                  <a:lnTo>
                    <a:pt x="649" y="571"/>
                  </a:lnTo>
                  <a:lnTo>
                    <a:pt x="651" y="569"/>
                  </a:lnTo>
                  <a:lnTo>
                    <a:pt x="652" y="568"/>
                  </a:lnTo>
                  <a:lnTo>
                    <a:pt x="654" y="567"/>
                  </a:lnTo>
                  <a:lnTo>
                    <a:pt x="656" y="567"/>
                  </a:lnTo>
                  <a:lnTo>
                    <a:pt x="664" y="565"/>
                  </a:lnTo>
                  <a:lnTo>
                    <a:pt x="670" y="561"/>
                  </a:lnTo>
                  <a:lnTo>
                    <a:pt x="674" y="554"/>
                  </a:lnTo>
                  <a:lnTo>
                    <a:pt x="675" y="546"/>
                  </a:lnTo>
                  <a:lnTo>
                    <a:pt x="673" y="539"/>
                  </a:lnTo>
                  <a:lnTo>
                    <a:pt x="667" y="531"/>
                  </a:lnTo>
                  <a:lnTo>
                    <a:pt x="659" y="527"/>
                  </a:lnTo>
                  <a:lnTo>
                    <a:pt x="657" y="526"/>
                  </a:lnTo>
                  <a:lnTo>
                    <a:pt x="653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7" name="Freeform 125"/>
            <p:cNvSpPr>
              <a:spLocks noEditPoints="1"/>
            </p:cNvSpPr>
            <p:nvPr/>
          </p:nvSpPr>
          <p:spPr bwMode="auto">
            <a:xfrm>
              <a:off x="3832225" y="9050252"/>
              <a:ext cx="1855788" cy="1866782"/>
            </a:xfrm>
            <a:custGeom>
              <a:avLst/>
              <a:gdLst/>
              <a:ahLst/>
              <a:cxnLst>
                <a:cxn ang="0">
                  <a:pos x="644" y="3"/>
                </a:cxn>
                <a:cxn ang="0">
                  <a:pos x="12" y="115"/>
                </a:cxn>
                <a:cxn ang="0">
                  <a:pos x="59" y="148"/>
                </a:cxn>
                <a:cxn ang="0">
                  <a:pos x="661" y="59"/>
                </a:cxn>
                <a:cxn ang="0">
                  <a:pos x="650" y="79"/>
                </a:cxn>
                <a:cxn ang="0">
                  <a:pos x="745" y="153"/>
                </a:cxn>
                <a:cxn ang="0">
                  <a:pos x="734" y="113"/>
                </a:cxn>
                <a:cxn ang="0">
                  <a:pos x="109" y="79"/>
                </a:cxn>
                <a:cxn ang="0">
                  <a:pos x="447" y="87"/>
                </a:cxn>
                <a:cxn ang="0">
                  <a:pos x="342" y="268"/>
                </a:cxn>
                <a:cxn ang="0">
                  <a:pos x="323" y="509"/>
                </a:cxn>
                <a:cxn ang="0">
                  <a:pos x="100" y="543"/>
                </a:cxn>
                <a:cxn ang="0">
                  <a:pos x="295" y="573"/>
                </a:cxn>
                <a:cxn ang="0">
                  <a:pos x="361" y="510"/>
                </a:cxn>
                <a:cxn ang="0">
                  <a:pos x="541" y="788"/>
                </a:cxn>
                <a:cxn ang="0">
                  <a:pos x="613" y="857"/>
                </a:cxn>
                <a:cxn ang="0">
                  <a:pos x="700" y="856"/>
                </a:cxn>
                <a:cxn ang="0">
                  <a:pos x="798" y="910"/>
                </a:cxn>
                <a:cxn ang="0">
                  <a:pos x="868" y="933"/>
                </a:cxn>
                <a:cxn ang="0">
                  <a:pos x="935" y="833"/>
                </a:cxn>
                <a:cxn ang="0">
                  <a:pos x="989" y="1074"/>
                </a:cxn>
                <a:cxn ang="0">
                  <a:pos x="996" y="1019"/>
                </a:cxn>
                <a:cxn ang="0">
                  <a:pos x="1022" y="823"/>
                </a:cxn>
                <a:cxn ang="0">
                  <a:pos x="1011" y="752"/>
                </a:cxn>
                <a:cxn ang="0">
                  <a:pos x="984" y="716"/>
                </a:cxn>
                <a:cxn ang="0">
                  <a:pos x="867" y="580"/>
                </a:cxn>
                <a:cxn ang="0">
                  <a:pos x="987" y="672"/>
                </a:cxn>
                <a:cxn ang="0">
                  <a:pos x="981" y="777"/>
                </a:cxn>
                <a:cxn ang="0">
                  <a:pos x="916" y="794"/>
                </a:cxn>
                <a:cxn ang="0">
                  <a:pos x="831" y="673"/>
                </a:cxn>
                <a:cxn ang="0">
                  <a:pos x="579" y="668"/>
                </a:cxn>
                <a:cxn ang="0">
                  <a:pos x="525" y="450"/>
                </a:cxn>
                <a:cxn ang="0">
                  <a:pos x="396" y="271"/>
                </a:cxn>
                <a:cxn ang="0">
                  <a:pos x="321" y="130"/>
                </a:cxn>
                <a:cxn ang="0">
                  <a:pos x="629" y="100"/>
                </a:cxn>
                <a:cxn ang="0">
                  <a:pos x="679" y="178"/>
                </a:cxn>
                <a:cxn ang="0">
                  <a:pos x="701" y="176"/>
                </a:cxn>
                <a:cxn ang="0">
                  <a:pos x="371" y="115"/>
                </a:cxn>
                <a:cxn ang="0">
                  <a:pos x="529" y="122"/>
                </a:cxn>
                <a:cxn ang="0">
                  <a:pos x="712" y="124"/>
                </a:cxn>
                <a:cxn ang="0">
                  <a:pos x="203" y="158"/>
                </a:cxn>
                <a:cxn ang="0">
                  <a:pos x="333" y="166"/>
                </a:cxn>
                <a:cxn ang="0">
                  <a:pos x="504" y="223"/>
                </a:cxn>
                <a:cxn ang="0">
                  <a:pos x="496" y="388"/>
                </a:cxn>
                <a:cxn ang="0">
                  <a:pos x="500" y="400"/>
                </a:cxn>
                <a:cxn ang="0">
                  <a:pos x="492" y="629"/>
                </a:cxn>
                <a:cxn ang="0">
                  <a:pos x="555" y="494"/>
                </a:cxn>
                <a:cxn ang="0">
                  <a:pos x="449" y="185"/>
                </a:cxn>
                <a:cxn ang="0">
                  <a:pos x="67" y="214"/>
                </a:cxn>
                <a:cxn ang="0">
                  <a:pos x="230" y="202"/>
                </a:cxn>
                <a:cxn ang="0">
                  <a:pos x="620" y="214"/>
                </a:cxn>
                <a:cxn ang="0">
                  <a:pos x="636" y="211"/>
                </a:cxn>
                <a:cxn ang="0">
                  <a:pos x="123" y="226"/>
                </a:cxn>
                <a:cxn ang="0">
                  <a:pos x="98" y="234"/>
                </a:cxn>
                <a:cxn ang="0">
                  <a:pos x="632" y="298"/>
                </a:cxn>
                <a:cxn ang="0">
                  <a:pos x="368" y="258"/>
                </a:cxn>
                <a:cxn ang="0">
                  <a:pos x="93" y="292"/>
                </a:cxn>
                <a:cxn ang="0">
                  <a:pos x="414" y="338"/>
                </a:cxn>
                <a:cxn ang="0">
                  <a:pos x="135" y="283"/>
                </a:cxn>
                <a:cxn ang="0">
                  <a:pos x="117" y="284"/>
                </a:cxn>
                <a:cxn ang="0">
                  <a:pos x="660" y="335"/>
                </a:cxn>
                <a:cxn ang="0">
                  <a:pos x="596" y="448"/>
                </a:cxn>
                <a:cxn ang="0">
                  <a:pos x="646" y="357"/>
                </a:cxn>
              </a:cxnLst>
              <a:rect l="0" t="0" r="r" b="b"/>
              <a:pathLst>
                <a:path w="1169" h="1112">
                  <a:moveTo>
                    <a:pt x="78" y="0"/>
                  </a:moveTo>
                  <a:lnTo>
                    <a:pt x="81" y="0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5" y="10"/>
                  </a:lnTo>
                  <a:lnTo>
                    <a:pt x="84" y="11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78" y="0"/>
                  </a:lnTo>
                  <a:close/>
                  <a:moveTo>
                    <a:pt x="650" y="1"/>
                  </a:moveTo>
                  <a:lnTo>
                    <a:pt x="652" y="1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4" y="5"/>
                  </a:lnTo>
                  <a:lnTo>
                    <a:pt x="655" y="7"/>
                  </a:lnTo>
                  <a:lnTo>
                    <a:pt x="655" y="10"/>
                  </a:lnTo>
                  <a:lnTo>
                    <a:pt x="653" y="12"/>
                  </a:lnTo>
                  <a:lnTo>
                    <a:pt x="650" y="13"/>
                  </a:lnTo>
                  <a:lnTo>
                    <a:pt x="647" y="13"/>
                  </a:lnTo>
                  <a:lnTo>
                    <a:pt x="644" y="11"/>
                  </a:lnTo>
                  <a:lnTo>
                    <a:pt x="643" y="9"/>
                  </a:lnTo>
                  <a:lnTo>
                    <a:pt x="642" y="6"/>
                  </a:lnTo>
                  <a:lnTo>
                    <a:pt x="643" y="4"/>
                  </a:lnTo>
                  <a:lnTo>
                    <a:pt x="644" y="3"/>
                  </a:lnTo>
                  <a:lnTo>
                    <a:pt x="648" y="1"/>
                  </a:lnTo>
                  <a:lnTo>
                    <a:pt x="650" y="1"/>
                  </a:lnTo>
                  <a:close/>
                  <a:moveTo>
                    <a:pt x="269" y="15"/>
                  </a:moveTo>
                  <a:lnTo>
                    <a:pt x="271" y="15"/>
                  </a:lnTo>
                  <a:lnTo>
                    <a:pt x="273" y="16"/>
                  </a:lnTo>
                  <a:lnTo>
                    <a:pt x="275" y="20"/>
                  </a:lnTo>
                  <a:lnTo>
                    <a:pt x="275" y="22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70" y="28"/>
                  </a:lnTo>
                  <a:lnTo>
                    <a:pt x="267" y="28"/>
                  </a:lnTo>
                  <a:lnTo>
                    <a:pt x="265" y="26"/>
                  </a:lnTo>
                  <a:lnTo>
                    <a:pt x="262" y="23"/>
                  </a:lnTo>
                  <a:lnTo>
                    <a:pt x="262" y="21"/>
                  </a:lnTo>
                  <a:lnTo>
                    <a:pt x="263" y="21"/>
                  </a:lnTo>
                  <a:lnTo>
                    <a:pt x="264" y="18"/>
                  </a:lnTo>
                  <a:lnTo>
                    <a:pt x="265" y="17"/>
                  </a:lnTo>
                  <a:lnTo>
                    <a:pt x="267" y="16"/>
                  </a:lnTo>
                  <a:lnTo>
                    <a:pt x="267" y="15"/>
                  </a:lnTo>
                  <a:lnTo>
                    <a:pt x="269" y="15"/>
                  </a:lnTo>
                  <a:close/>
                  <a:moveTo>
                    <a:pt x="0" y="20"/>
                  </a:moveTo>
                  <a:lnTo>
                    <a:pt x="0" y="50"/>
                  </a:lnTo>
                  <a:lnTo>
                    <a:pt x="1" y="53"/>
                  </a:lnTo>
                  <a:lnTo>
                    <a:pt x="12" y="79"/>
                  </a:lnTo>
                  <a:lnTo>
                    <a:pt x="10" y="86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4"/>
                  </a:lnTo>
                  <a:lnTo>
                    <a:pt x="5" y="96"/>
                  </a:lnTo>
                  <a:lnTo>
                    <a:pt x="6" y="102"/>
                  </a:lnTo>
                  <a:lnTo>
                    <a:pt x="8" y="109"/>
                  </a:lnTo>
                  <a:lnTo>
                    <a:pt x="12" y="115"/>
                  </a:lnTo>
                  <a:lnTo>
                    <a:pt x="15" y="116"/>
                  </a:lnTo>
                  <a:lnTo>
                    <a:pt x="17" y="118"/>
                  </a:lnTo>
                  <a:lnTo>
                    <a:pt x="19" y="119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30" y="129"/>
                  </a:lnTo>
                  <a:lnTo>
                    <a:pt x="38" y="146"/>
                  </a:lnTo>
                  <a:lnTo>
                    <a:pt x="40" y="152"/>
                  </a:lnTo>
                  <a:lnTo>
                    <a:pt x="42" y="153"/>
                  </a:lnTo>
                  <a:lnTo>
                    <a:pt x="45" y="155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49" y="166"/>
                  </a:lnTo>
                  <a:lnTo>
                    <a:pt x="50" y="169"/>
                  </a:lnTo>
                  <a:lnTo>
                    <a:pt x="52" y="172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63" y="174"/>
                  </a:lnTo>
                  <a:lnTo>
                    <a:pt x="72" y="173"/>
                  </a:lnTo>
                  <a:lnTo>
                    <a:pt x="81" y="169"/>
                  </a:lnTo>
                  <a:lnTo>
                    <a:pt x="90" y="167"/>
                  </a:lnTo>
                  <a:lnTo>
                    <a:pt x="94" y="164"/>
                  </a:lnTo>
                  <a:lnTo>
                    <a:pt x="96" y="160"/>
                  </a:lnTo>
                  <a:lnTo>
                    <a:pt x="96" y="155"/>
                  </a:lnTo>
                  <a:lnTo>
                    <a:pt x="94" y="151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3" y="147"/>
                  </a:lnTo>
                  <a:lnTo>
                    <a:pt x="80" y="148"/>
                  </a:lnTo>
                  <a:lnTo>
                    <a:pt x="76" y="149"/>
                  </a:lnTo>
                  <a:lnTo>
                    <a:pt x="67" y="152"/>
                  </a:lnTo>
                  <a:lnTo>
                    <a:pt x="59" y="148"/>
                  </a:lnTo>
                  <a:lnTo>
                    <a:pt x="55" y="146"/>
                  </a:lnTo>
                  <a:lnTo>
                    <a:pt x="52" y="145"/>
                  </a:lnTo>
                  <a:lnTo>
                    <a:pt x="50" y="143"/>
                  </a:lnTo>
                  <a:lnTo>
                    <a:pt x="45" y="134"/>
                  </a:lnTo>
                  <a:lnTo>
                    <a:pt x="43" y="125"/>
                  </a:lnTo>
                  <a:lnTo>
                    <a:pt x="41" y="118"/>
                  </a:lnTo>
                  <a:lnTo>
                    <a:pt x="40" y="116"/>
                  </a:lnTo>
                  <a:lnTo>
                    <a:pt x="41" y="115"/>
                  </a:lnTo>
                  <a:lnTo>
                    <a:pt x="43" y="112"/>
                  </a:lnTo>
                  <a:lnTo>
                    <a:pt x="45" y="106"/>
                  </a:lnTo>
                  <a:lnTo>
                    <a:pt x="46" y="100"/>
                  </a:lnTo>
                  <a:lnTo>
                    <a:pt x="45" y="94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0" y="87"/>
                  </a:lnTo>
                  <a:lnTo>
                    <a:pt x="38" y="84"/>
                  </a:lnTo>
                  <a:lnTo>
                    <a:pt x="36" y="82"/>
                  </a:lnTo>
                  <a:lnTo>
                    <a:pt x="34" y="81"/>
                  </a:lnTo>
                  <a:lnTo>
                    <a:pt x="30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1" y="69"/>
                  </a:lnTo>
                  <a:lnTo>
                    <a:pt x="18" y="61"/>
                  </a:lnTo>
                  <a:lnTo>
                    <a:pt x="13" y="50"/>
                  </a:lnTo>
                  <a:lnTo>
                    <a:pt x="9" y="37"/>
                  </a:lnTo>
                  <a:lnTo>
                    <a:pt x="5" y="28"/>
                  </a:lnTo>
                  <a:lnTo>
                    <a:pt x="0" y="20"/>
                  </a:lnTo>
                  <a:close/>
                  <a:moveTo>
                    <a:pt x="673" y="55"/>
                  </a:moveTo>
                  <a:lnTo>
                    <a:pt x="670" y="55"/>
                  </a:lnTo>
                  <a:lnTo>
                    <a:pt x="668" y="56"/>
                  </a:lnTo>
                  <a:lnTo>
                    <a:pt x="664" y="57"/>
                  </a:lnTo>
                  <a:lnTo>
                    <a:pt x="661" y="59"/>
                  </a:lnTo>
                  <a:lnTo>
                    <a:pt x="657" y="62"/>
                  </a:lnTo>
                  <a:lnTo>
                    <a:pt x="649" y="65"/>
                  </a:lnTo>
                  <a:lnTo>
                    <a:pt x="636" y="70"/>
                  </a:lnTo>
                  <a:lnTo>
                    <a:pt x="623" y="74"/>
                  </a:lnTo>
                  <a:lnTo>
                    <a:pt x="591" y="85"/>
                  </a:lnTo>
                  <a:lnTo>
                    <a:pt x="576" y="90"/>
                  </a:lnTo>
                  <a:lnTo>
                    <a:pt x="561" y="94"/>
                  </a:lnTo>
                  <a:lnTo>
                    <a:pt x="549" y="97"/>
                  </a:lnTo>
                  <a:lnTo>
                    <a:pt x="540" y="100"/>
                  </a:lnTo>
                  <a:lnTo>
                    <a:pt x="535" y="101"/>
                  </a:lnTo>
                  <a:lnTo>
                    <a:pt x="526" y="101"/>
                  </a:lnTo>
                  <a:lnTo>
                    <a:pt x="520" y="105"/>
                  </a:lnTo>
                  <a:lnTo>
                    <a:pt x="515" y="110"/>
                  </a:lnTo>
                  <a:lnTo>
                    <a:pt x="513" y="117"/>
                  </a:lnTo>
                  <a:lnTo>
                    <a:pt x="515" y="127"/>
                  </a:lnTo>
                  <a:lnTo>
                    <a:pt x="521" y="134"/>
                  </a:lnTo>
                  <a:lnTo>
                    <a:pt x="530" y="139"/>
                  </a:lnTo>
                  <a:lnTo>
                    <a:pt x="540" y="140"/>
                  </a:lnTo>
                  <a:lnTo>
                    <a:pt x="547" y="137"/>
                  </a:lnTo>
                  <a:lnTo>
                    <a:pt x="553" y="131"/>
                  </a:lnTo>
                  <a:lnTo>
                    <a:pt x="556" y="123"/>
                  </a:lnTo>
                  <a:lnTo>
                    <a:pt x="556" y="116"/>
                  </a:lnTo>
                  <a:lnTo>
                    <a:pt x="555" y="115"/>
                  </a:lnTo>
                  <a:lnTo>
                    <a:pt x="555" y="111"/>
                  </a:lnTo>
                  <a:lnTo>
                    <a:pt x="556" y="109"/>
                  </a:lnTo>
                  <a:lnTo>
                    <a:pt x="563" y="107"/>
                  </a:lnTo>
                  <a:lnTo>
                    <a:pt x="572" y="103"/>
                  </a:lnTo>
                  <a:lnTo>
                    <a:pt x="604" y="94"/>
                  </a:lnTo>
                  <a:lnTo>
                    <a:pt x="621" y="87"/>
                  </a:lnTo>
                  <a:lnTo>
                    <a:pt x="634" y="84"/>
                  </a:lnTo>
                  <a:lnTo>
                    <a:pt x="643" y="80"/>
                  </a:lnTo>
                  <a:lnTo>
                    <a:pt x="650" y="79"/>
                  </a:lnTo>
                  <a:lnTo>
                    <a:pt x="652" y="79"/>
                  </a:lnTo>
                  <a:lnTo>
                    <a:pt x="655" y="80"/>
                  </a:lnTo>
                  <a:lnTo>
                    <a:pt x="656" y="82"/>
                  </a:lnTo>
                  <a:lnTo>
                    <a:pt x="658" y="85"/>
                  </a:lnTo>
                  <a:lnTo>
                    <a:pt x="664" y="90"/>
                  </a:lnTo>
                  <a:lnTo>
                    <a:pt x="671" y="94"/>
                  </a:lnTo>
                  <a:lnTo>
                    <a:pt x="680" y="94"/>
                  </a:lnTo>
                  <a:lnTo>
                    <a:pt x="691" y="90"/>
                  </a:lnTo>
                  <a:lnTo>
                    <a:pt x="695" y="90"/>
                  </a:lnTo>
                  <a:lnTo>
                    <a:pt x="697" y="91"/>
                  </a:lnTo>
                  <a:lnTo>
                    <a:pt x="698" y="93"/>
                  </a:lnTo>
                  <a:lnTo>
                    <a:pt x="700" y="95"/>
                  </a:lnTo>
                  <a:lnTo>
                    <a:pt x="701" y="99"/>
                  </a:lnTo>
                  <a:lnTo>
                    <a:pt x="703" y="104"/>
                  </a:lnTo>
                  <a:lnTo>
                    <a:pt x="704" y="106"/>
                  </a:lnTo>
                  <a:lnTo>
                    <a:pt x="704" y="109"/>
                  </a:lnTo>
                  <a:lnTo>
                    <a:pt x="703" y="109"/>
                  </a:lnTo>
                  <a:lnTo>
                    <a:pt x="702" y="111"/>
                  </a:lnTo>
                  <a:lnTo>
                    <a:pt x="699" y="120"/>
                  </a:lnTo>
                  <a:lnTo>
                    <a:pt x="697" y="127"/>
                  </a:lnTo>
                  <a:lnTo>
                    <a:pt x="700" y="134"/>
                  </a:lnTo>
                  <a:lnTo>
                    <a:pt x="705" y="141"/>
                  </a:lnTo>
                  <a:lnTo>
                    <a:pt x="711" y="145"/>
                  </a:lnTo>
                  <a:lnTo>
                    <a:pt x="717" y="145"/>
                  </a:lnTo>
                  <a:lnTo>
                    <a:pt x="725" y="145"/>
                  </a:lnTo>
                  <a:lnTo>
                    <a:pt x="732" y="142"/>
                  </a:lnTo>
                  <a:lnTo>
                    <a:pt x="735" y="140"/>
                  </a:lnTo>
                  <a:lnTo>
                    <a:pt x="737" y="141"/>
                  </a:lnTo>
                  <a:lnTo>
                    <a:pt x="739" y="143"/>
                  </a:lnTo>
                  <a:lnTo>
                    <a:pt x="740" y="145"/>
                  </a:lnTo>
                  <a:lnTo>
                    <a:pt x="743" y="149"/>
                  </a:lnTo>
                  <a:lnTo>
                    <a:pt x="745" y="153"/>
                  </a:lnTo>
                  <a:lnTo>
                    <a:pt x="748" y="161"/>
                  </a:lnTo>
                  <a:lnTo>
                    <a:pt x="749" y="166"/>
                  </a:lnTo>
                  <a:lnTo>
                    <a:pt x="749" y="169"/>
                  </a:lnTo>
                  <a:lnTo>
                    <a:pt x="748" y="171"/>
                  </a:lnTo>
                  <a:lnTo>
                    <a:pt x="745" y="173"/>
                  </a:lnTo>
                  <a:lnTo>
                    <a:pt x="742" y="174"/>
                  </a:lnTo>
                  <a:lnTo>
                    <a:pt x="739" y="175"/>
                  </a:lnTo>
                  <a:lnTo>
                    <a:pt x="737" y="177"/>
                  </a:lnTo>
                  <a:lnTo>
                    <a:pt x="737" y="184"/>
                  </a:lnTo>
                  <a:lnTo>
                    <a:pt x="739" y="187"/>
                  </a:lnTo>
                  <a:lnTo>
                    <a:pt x="740" y="189"/>
                  </a:lnTo>
                  <a:lnTo>
                    <a:pt x="743" y="190"/>
                  </a:lnTo>
                  <a:lnTo>
                    <a:pt x="745" y="191"/>
                  </a:lnTo>
                  <a:lnTo>
                    <a:pt x="751" y="191"/>
                  </a:lnTo>
                  <a:lnTo>
                    <a:pt x="755" y="190"/>
                  </a:lnTo>
                  <a:lnTo>
                    <a:pt x="756" y="182"/>
                  </a:lnTo>
                  <a:lnTo>
                    <a:pt x="756" y="176"/>
                  </a:lnTo>
                  <a:lnTo>
                    <a:pt x="757" y="174"/>
                  </a:lnTo>
                  <a:lnTo>
                    <a:pt x="758" y="173"/>
                  </a:lnTo>
                  <a:lnTo>
                    <a:pt x="761" y="158"/>
                  </a:lnTo>
                  <a:lnTo>
                    <a:pt x="760" y="154"/>
                  </a:lnTo>
                  <a:lnTo>
                    <a:pt x="758" y="150"/>
                  </a:lnTo>
                  <a:lnTo>
                    <a:pt x="755" y="142"/>
                  </a:lnTo>
                  <a:lnTo>
                    <a:pt x="752" y="138"/>
                  </a:lnTo>
                  <a:lnTo>
                    <a:pt x="751" y="136"/>
                  </a:lnTo>
                  <a:lnTo>
                    <a:pt x="749" y="134"/>
                  </a:lnTo>
                  <a:lnTo>
                    <a:pt x="747" y="132"/>
                  </a:lnTo>
                  <a:lnTo>
                    <a:pt x="745" y="131"/>
                  </a:lnTo>
                  <a:lnTo>
                    <a:pt x="741" y="128"/>
                  </a:lnTo>
                  <a:lnTo>
                    <a:pt x="740" y="125"/>
                  </a:lnTo>
                  <a:lnTo>
                    <a:pt x="738" y="121"/>
                  </a:lnTo>
                  <a:lnTo>
                    <a:pt x="734" y="113"/>
                  </a:lnTo>
                  <a:lnTo>
                    <a:pt x="730" y="109"/>
                  </a:lnTo>
                  <a:lnTo>
                    <a:pt x="722" y="107"/>
                  </a:lnTo>
                  <a:lnTo>
                    <a:pt x="720" y="107"/>
                  </a:lnTo>
                  <a:lnTo>
                    <a:pt x="719" y="106"/>
                  </a:lnTo>
                  <a:lnTo>
                    <a:pt x="718" y="106"/>
                  </a:lnTo>
                  <a:lnTo>
                    <a:pt x="717" y="105"/>
                  </a:lnTo>
                  <a:lnTo>
                    <a:pt x="716" y="101"/>
                  </a:lnTo>
                  <a:lnTo>
                    <a:pt x="715" y="99"/>
                  </a:lnTo>
                  <a:lnTo>
                    <a:pt x="713" y="95"/>
                  </a:lnTo>
                  <a:lnTo>
                    <a:pt x="710" y="88"/>
                  </a:lnTo>
                  <a:lnTo>
                    <a:pt x="707" y="84"/>
                  </a:lnTo>
                  <a:lnTo>
                    <a:pt x="704" y="81"/>
                  </a:lnTo>
                  <a:lnTo>
                    <a:pt x="700" y="79"/>
                  </a:lnTo>
                  <a:lnTo>
                    <a:pt x="700" y="79"/>
                  </a:lnTo>
                  <a:lnTo>
                    <a:pt x="699" y="79"/>
                  </a:lnTo>
                  <a:lnTo>
                    <a:pt x="699" y="78"/>
                  </a:lnTo>
                  <a:lnTo>
                    <a:pt x="698" y="77"/>
                  </a:lnTo>
                  <a:lnTo>
                    <a:pt x="697" y="75"/>
                  </a:lnTo>
                  <a:lnTo>
                    <a:pt x="693" y="65"/>
                  </a:lnTo>
                  <a:lnTo>
                    <a:pt x="688" y="59"/>
                  </a:lnTo>
                  <a:lnTo>
                    <a:pt x="682" y="56"/>
                  </a:lnTo>
                  <a:lnTo>
                    <a:pt x="678" y="55"/>
                  </a:lnTo>
                  <a:lnTo>
                    <a:pt x="673" y="55"/>
                  </a:lnTo>
                  <a:close/>
                  <a:moveTo>
                    <a:pt x="107" y="68"/>
                  </a:moveTo>
                  <a:lnTo>
                    <a:pt x="108" y="68"/>
                  </a:lnTo>
                  <a:lnTo>
                    <a:pt x="110" y="69"/>
                  </a:lnTo>
                  <a:lnTo>
                    <a:pt x="111" y="71"/>
                  </a:lnTo>
                  <a:lnTo>
                    <a:pt x="111" y="72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1" y="78"/>
                  </a:lnTo>
                  <a:lnTo>
                    <a:pt x="109" y="79"/>
                  </a:lnTo>
                  <a:lnTo>
                    <a:pt x="104" y="79"/>
                  </a:lnTo>
                  <a:lnTo>
                    <a:pt x="101" y="77"/>
                  </a:lnTo>
                  <a:lnTo>
                    <a:pt x="100" y="75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3" y="70"/>
                  </a:lnTo>
                  <a:lnTo>
                    <a:pt x="105" y="68"/>
                  </a:lnTo>
                  <a:lnTo>
                    <a:pt x="107" y="68"/>
                  </a:lnTo>
                  <a:close/>
                  <a:moveTo>
                    <a:pt x="675" y="69"/>
                  </a:moveTo>
                  <a:lnTo>
                    <a:pt x="678" y="69"/>
                  </a:lnTo>
                  <a:lnTo>
                    <a:pt x="682" y="72"/>
                  </a:lnTo>
                  <a:lnTo>
                    <a:pt x="682" y="75"/>
                  </a:lnTo>
                  <a:lnTo>
                    <a:pt x="681" y="78"/>
                  </a:lnTo>
                  <a:lnTo>
                    <a:pt x="680" y="79"/>
                  </a:lnTo>
                  <a:lnTo>
                    <a:pt x="678" y="81"/>
                  </a:lnTo>
                  <a:lnTo>
                    <a:pt x="676" y="80"/>
                  </a:lnTo>
                  <a:lnTo>
                    <a:pt x="674" y="80"/>
                  </a:lnTo>
                  <a:lnTo>
                    <a:pt x="672" y="79"/>
                  </a:lnTo>
                  <a:lnTo>
                    <a:pt x="670" y="78"/>
                  </a:lnTo>
                  <a:lnTo>
                    <a:pt x="669" y="76"/>
                  </a:lnTo>
                  <a:lnTo>
                    <a:pt x="669" y="71"/>
                  </a:lnTo>
                  <a:lnTo>
                    <a:pt x="673" y="69"/>
                  </a:lnTo>
                  <a:lnTo>
                    <a:pt x="675" y="69"/>
                  </a:lnTo>
                  <a:close/>
                  <a:moveTo>
                    <a:pt x="453" y="76"/>
                  </a:moveTo>
                  <a:lnTo>
                    <a:pt x="455" y="76"/>
                  </a:lnTo>
                  <a:lnTo>
                    <a:pt x="457" y="78"/>
                  </a:lnTo>
                  <a:lnTo>
                    <a:pt x="458" y="79"/>
                  </a:lnTo>
                  <a:lnTo>
                    <a:pt x="458" y="84"/>
                  </a:lnTo>
                  <a:lnTo>
                    <a:pt x="456" y="86"/>
                  </a:lnTo>
                  <a:lnTo>
                    <a:pt x="452" y="87"/>
                  </a:lnTo>
                  <a:lnTo>
                    <a:pt x="448" y="87"/>
                  </a:lnTo>
                  <a:lnTo>
                    <a:pt x="447" y="87"/>
                  </a:lnTo>
                  <a:lnTo>
                    <a:pt x="445" y="84"/>
                  </a:lnTo>
                  <a:lnTo>
                    <a:pt x="445" y="79"/>
                  </a:lnTo>
                  <a:lnTo>
                    <a:pt x="446" y="78"/>
                  </a:lnTo>
                  <a:lnTo>
                    <a:pt x="449" y="77"/>
                  </a:lnTo>
                  <a:lnTo>
                    <a:pt x="451" y="76"/>
                  </a:lnTo>
                  <a:lnTo>
                    <a:pt x="453" y="76"/>
                  </a:lnTo>
                  <a:close/>
                  <a:moveTo>
                    <a:pt x="370" y="88"/>
                  </a:moveTo>
                  <a:lnTo>
                    <a:pt x="361" y="91"/>
                  </a:lnTo>
                  <a:lnTo>
                    <a:pt x="353" y="96"/>
                  </a:lnTo>
                  <a:lnTo>
                    <a:pt x="349" y="104"/>
                  </a:lnTo>
                  <a:lnTo>
                    <a:pt x="349" y="108"/>
                  </a:lnTo>
                  <a:lnTo>
                    <a:pt x="318" y="118"/>
                  </a:lnTo>
                  <a:lnTo>
                    <a:pt x="306" y="123"/>
                  </a:lnTo>
                  <a:lnTo>
                    <a:pt x="297" y="125"/>
                  </a:lnTo>
                  <a:lnTo>
                    <a:pt x="287" y="130"/>
                  </a:lnTo>
                  <a:lnTo>
                    <a:pt x="284" y="132"/>
                  </a:lnTo>
                  <a:lnTo>
                    <a:pt x="282" y="137"/>
                  </a:lnTo>
                  <a:lnTo>
                    <a:pt x="278" y="144"/>
                  </a:lnTo>
                  <a:lnTo>
                    <a:pt x="274" y="152"/>
                  </a:lnTo>
                  <a:lnTo>
                    <a:pt x="270" y="160"/>
                  </a:lnTo>
                  <a:lnTo>
                    <a:pt x="285" y="199"/>
                  </a:lnTo>
                  <a:lnTo>
                    <a:pt x="290" y="211"/>
                  </a:lnTo>
                  <a:lnTo>
                    <a:pt x="295" y="222"/>
                  </a:lnTo>
                  <a:lnTo>
                    <a:pt x="299" y="232"/>
                  </a:lnTo>
                  <a:lnTo>
                    <a:pt x="301" y="238"/>
                  </a:lnTo>
                  <a:lnTo>
                    <a:pt x="302" y="240"/>
                  </a:lnTo>
                  <a:lnTo>
                    <a:pt x="306" y="243"/>
                  </a:lnTo>
                  <a:lnTo>
                    <a:pt x="323" y="251"/>
                  </a:lnTo>
                  <a:lnTo>
                    <a:pt x="333" y="256"/>
                  </a:lnTo>
                  <a:lnTo>
                    <a:pt x="340" y="260"/>
                  </a:lnTo>
                  <a:lnTo>
                    <a:pt x="342" y="262"/>
                  </a:lnTo>
                  <a:lnTo>
                    <a:pt x="342" y="268"/>
                  </a:lnTo>
                  <a:lnTo>
                    <a:pt x="345" y="272"/>
                  </a:lnTo>
                  <a:lnTo>
                    <a:pt x="348" y="277"/>
                  </a:lnTo>
                  <a:lnTo>
                    <a:pt x="357" y="282"/>
                  </a:lnTo>
                  <a:lnTo>
                    <a:pt x="364" y="283"/>
                  </a:lnTo>
                  <a:lnTo>
                    <a:pt x="374" y="280"/>
                  </a:lnTo>
                  <a:lnTo>
                    <a:pt x="380" y="277"/>
                  </a:lnTo>
                  <a:lnTo>
                    <a:pt x="396" y="284"/>
                  </a:lnTo>
                  <a:lnTo>
                    <a:pt x="403" y="287"/>
                  </a:lnTo>
                  <a:lnTo>
                    <a:pt x="408" y="290"/>
                  </a:lnTo>
                  <a:lnTo>
                    <a:pt x="411" y="291"/>
                  </a:lnTo>
                  <a:lnTo>
                    <a:pt x="416" y="299"/>
                  </a:lnTo>
                  <a:lnTo>
                    <a:pt x="419" y="305"/>
                  </a:lnTo>
                  <a:lnTo>
                    <a:pt x="422" y="313"/>
                  </a:lnTo>
                  <a:lnTo>
                    <a:pt x="427" y="326"/>
                  </a:lnTo>
                  <a:lnTo>
                    <a:pt x="435" y="345"/>
                  </a:lnTo>
                  <a:lnTo>
                    <a:pt x="430" y="356"/>
                  </a:lnTo>
                  <a:lnTo>
                    <a:pt x="425" y="367"/>
                  </a:lnTo>
                  <a:lnTo>
                    <a:pt x="399" y="376"/>
                  </a:lnTo>
                  <a:lnTo>
                    <a:pt x="373" y="386"/>
                  </a:lnTo>
                  <a:lnTo>
                    <a:pt x="359" y="412"/>
                  </a:lnTo>
                  <a:lnTo>
                    <a:pt x="354" y="423"/>
                  </a:lnTo>
                  <a:lnTo>
                    <a:pt x="350" y="430"/>
                  </a:lnTo>
                  <a:lnTo>
                    <a:pt x="348" y="437"/>
                  </a:lnTo>
                  <a:lnTo>
                    <a:pt x="347" y="440"/>
                  </a:lnTo>
                  <a:lnTo>
                    <a:pt x="348" y="444"/>
                  </a:lnTo>
                  <a:lnTo>
                    <a:pt x="349" y="450"/>
                  </a:lnTo>
                  <a:lnTo>
                    <a:pt x="353" y="459"/>
                  </a:lnTo>
                  <a:lnTo>
                    <a:pt x="357" y="469"/>
                  </a:lnTo>
                  <a:lnTo>
                    <a:pt x="367" y="495"/>
                  </a:lnTo>
                  <a:lnTo>
                    <a:pt x="353" y="499"/>
                  </a:lnTo>
                  <a:lnTo>
                    <a:pt x="338" y="504"/>
                  </a:lnTo>
                  <a:lnTo>
                    <a:pt x="323" y="509"/>
                  </a:lnTo>
                  <a:lnTo>
                    <a:pt x="311" y="513"/>
                  </a:lnTo>
                  <a:lnTo>
                    <a:pt x="301" y="516"/>
                  </a:lnTo>
                  <a:lnTo>
                    <a:pt x="295" y="518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5" y="518"/>
                  </a:lnTo>
                  <a:lnTo>
                    <a:pt x="283" y="518"/>
                  </a:lnTo>
                  <a:lnTo>
                    <a:pt x="278" y="520"/>
                  </a:lnTo>
                  <a:lnTo>
                    <a:pt x="271" y="523"/>
                  </a:lnTo>
                  <a:lnTo>
                    <a:pt x="251" y="515"/>
                  </a:lnTo>
                  <a:lnTo>
                    <a:pt x="241" y="511"/>
                  </a:lnTo>
                  <a:lnTo>
                    <a:pt x="235" y="508"/>
                  </a:lnTo>
                  <a:lnTo>
                    <a:pt x="232" y="507"/>
                  </a:lnTo>
                  <a:lnTo>
                    <a:pt x="229" y="507"/>
                  </a:lnTo>
                  <a:lnTo>
                    <a:pt x="219" y="511"/>
                  </a:lnTo>
                  <a:lnTo>
                    <a:pt x="212" y="512"/>
                  </a:lnTo>
                  <a:lnTo>
                    <a:pt x="209" y="511"/>
                  </a:lnTo>
                  <a:lnTo>
                    <a:pt x="203" y="504"/>
                  </a:lnTo>
                  <a:lnTo>
                    <a:pt x="196" y="501"/>
                  </a:lnTo>
                  <a:lnTo>
                    <a:pt x="187" y="501"/>
                  </a:lnTo>
                  <a:lnTo>
                    <a:pt x="177" y="503"/>
                  </a:lnTo>
                  <a:lnTo>
                    <a:pt x="173" y="504"/>
                  </a:lnTo>
                  <a:lnTo>
                    <a:pt x="171" y="505"/>
                  </a:lnTo>
                  <a:lnTo>
                    <a:pt x="167" y="507"/>
                  </a:lnTo>
                  <a:lnTo>
                    <a:pt x="166" y="509"/>
                  </a:lnTo>
                  <a:lnTo>
                    <a:pt x="160" y="517"/>
                  </a:lnTo>
                  <a:lnTo>
                    <a:pt x="159" y="518"/>
                  </a:lnTo>
                  <a:lnTo>
                    <a:pt x="159" y="525"/>
                  </a:lnTo>
                  <a:lnTo>
                    <a:pt x="104" y="542"/>
                  </a:lnTo>
                  <a:lnTo>
                    <a:pt x="100" y="543"/>
                  </a:lnTo>
                  <a:lnTo>
                    <a:pt x="96" y="545"/>
                  </a:lnTo>
                  <a:lnTo>
                    <a:pt x="91" y="547"/>
                  </a:lnTo>
                  <a:lnTo>
                    <a:pt x="94" y="558"/>
                  </a:lnTo>
                  <a:lnTo>
                    <a:pt x="95" y="557"/>
                  </a:lnTo>
                  <a:lnTo>
                    <a:pt x="97" y="557"/>
                  </a:lnTo>
                  <a:lnTo>
                    <a:pt x="118" y="550"/>
                  </a:lnTo>
                  <a:lnTo>
                    <a:pt x="160" y="537"/>
                  </a:lnTo>
                  <a:lnTo>
                    <a:pt x="164" y="536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8" y="539"/>
                  </a:lnTo>
                  <a:lnTo>
                    <a:pt x="169" y="540"/>
                  </a:lnTo>
                  <a:lnTo>
                    <a:pt x="171" y="540"/>
                  </a:lnTo>
                  <a:lnTo>
                    <a:pt x="177" y="543"/>
                  </a:lnTo>
                  <a:lnTo>
                    <a:pt x="181" y="543"/>
                  </a:lnTo>
                  <a:lnTo>
                    <a:pt x="185" y="542"/>
                  </a:lnTo>
                  <a:lnTo>
                    <a:pt x="191" y="540"/>
                  </a:lnTo>
                  <a:lnTo>
                    <a:pt x="200" y="538"/>
                  </a:lnTo>
                  <a:lnTo>
                    <a:pt x="206" y="533"/>
                  </a:lnTo>
                  <a:lnTo>
                    <a:pt x="210" y="529"/>
                  </a:lnTo>
                  <a:lnTo>
                    <a:pt x="212" y="526"/>
                  </a:lnTo>
                  <a:lnTo>
                    <a:pt x="217" y="524"/>
                  </a:lnTo>
                  <a:lnTo>
                    <a:pt x="226" y="520"/>
                  </a:lnTo>
                  <a:lnTo>
                    <a:pt x="230" y="519"/>
                  </a:lnTo>
                  <a:lnTo>
                    <a:pt x="233" y="519"/>
                  </a:lnTo>
                  <a:lnTo>
                    <a:pt x="236" y="520"/>
                  </a:lnTo>
                  <a:lnTo>
                    <a:pt x="241" y="523"/>
                  </a:lnTo>
                  <a:lnTo>
                    <a:pt x="249" y="526"/>
                  </a:lnTo>
                  <a:lnTo>
                    <a:pt x="265" y="534"/>
                  </a:lnTo>
                  <a:lnTo>
                    <a:pt x="272" y="552"/>
                  </a:lnTo>
                  <a:lnTo>
                    <a:pt x="289" y="559"/>
                  </a:lnTo>
                  <a:lnTo>
                    <a:pt x="295" y="573"/>
                  </a:lnTo>
                  <a:lnTo>
                    <a:pt x="300" y="586"/>
                  </a:lnTo>
                  <a:lnTo>
                    <a:pt x="297" y="594"/>
                  </a:lnTo>
                  <a:lnTo>
                    <a:pt x="295" y="598"/>
                  </a:lnTo>
                  <a:lnTo>
                    <a:pt x="294" y="601"/>
                  </a:lnTo>
                  <a:lnTo>
                    <a:pt x="294" y="607"/>
                  </a:lnTo>
                  <a:lnTo>
                    <a:pt x="296" y="613"/>
                  </a:lnTo>
                  <a:lnTo>
                    <a:pt x="300" y="619"/>
                  </a:lnTo>
                  <a:lnTo>
                    <a:pt x="304" y="622"/>
                  </a:lnTo>
                  <a:lnTo>
                    <a:pt x="310" y="624"/>
                  </a:lnTo>
                  <a:lnTo>
                    <a:pt x="316" y="625"/>
                  </a:lnTo>
                  <a:lnTo>
                    <a:pt x="322" y="624"/>
                  </a:lnTo>
                  <a:lnTo>
                    <a:pt x="328" y="621"/>
                  </a:lnTo>
                  <a:lnTo>
                    <a:pt x="330" y="620"/>
                  </a:lnTo>
                  <a:lnTo>
                    <a:pt x="333" y="614"/>
                  </a:lnTo>
                  <a:lnTo>
                    <a:pt x="335" y="609"/>
                  </a:lnTo>
                  <a:lnTo>
                    <a:pt x="335" y="605"/>
                  </a:lnTo>
                  <a:lnTo>
                    <a:pt x="334" y="600"/>
                  </a:lnTo>
                  <a:lnTo>
                    <a:pt x="331" y="593"/>
                  </a:lnTo>
                  <a:lnTo>
                    <a:pt x="326" y="589"/>
                  </a:lnTo>
                  <a:lnTo>
                    <a:pt x="319" y="586"/>
                  </a:lnTo>
                  <a:lnTo>
                    <a:pt x="313" y="584"/>
                  </a:lnTo>
                  <a:lnTo>
                    <a:pt x="307" y="569"/>
                  </a:lnTo>
                  <a:lnTo>
                    <a:pt x="300" y="555"/>
                  </a:lnTo>
                  <a:lnTo>
                    <a:pt x="304" y="550"/>
                  </a:lnTo>
                  <a:lnTo>
                    <a:pt x="308" y="542"/>
                  </a:lnTo>
                  <a:lnTo>
                    <a:pt x="308" y="528"/>
                  </a:lnTo>
                  <a:lnTo>
                    <a:pt x="310" y="526"/>
                  </a:lnTo>
                  <a:lnTo>
                    <a:pt x="316" y="525"/>
                  </a:lnTo>
                  <a:lnTo>
                    <a:pt x="325" y="521"/>
                  </a:lnTo>
                  <a:lnTo>
                    <a:pt x="335" y="518"/>
                  </a:lnTo>
                  <a:lnTo>
                    <a:pt x="348" y="514"/>
                  </a:lnTo>
                  <a:lnTo>
                    <a:pt x="361" y="510"/>
                  </a:lnTo>
                  <a:lnTo>
                    <a:pt x="372" y="506"/>
                  </a:lnTo>
                  <a:lnTo>
                    <a:pt x="381" y="504"/>
                  </a:lnTo>
                  <a:lnTo>
                    <a:pt x="388" y="502"/>
                  </a:lnTo>
                  <a:lnTo>
                    <a:pt x="391" y="501"/>
                  </a:lnTo>
                  <a:lnTo>
                    <a:pt x="392" y="502"/>
                  </a:lnTo>
                  <a:lnTo>
                    <a:pt x="392" y="503"/>
                  </a:lnTo>
                  <a:lnTo>
                    <a:pt x="394" y="506"/>
                  </a:lnTo>
                  <a:lnTo>
                    <a:pt x="395" y="509"/>
                  </a:lnTo>
                  <a:lnTo>
                    <a:pt x="395" y="512"/>
                  </a:lnTo>
                  <a:lnTo>
                    <a:pt x="393" y="517"/>
                  </a:lnTo>
                  <a:lnTo>
                    <a:pt x="390" y="524"/>
                  </a:lnTo>
                  <a:lnTo>
                    <a:pt x="383" y="537"/>
                  </a:lnTo>
                  <a:lnTo>
                    <a:pt x="492" y="818"/>
                  </a:lnTo>
                  <a:lnTo>
                    <a:pt x="489" y="826"/>
                  </a:lnTo>
                  <a:lnTo>
                    <a:pt x="487" y="828"/>
                  </a:lnTo>
                  <a:lnTo>
                    <a:pt x="485" y="833"/>
                  </a:lnTo>
                  <a:lnTo>
                    <a:pt x="484" y="836"/>
                  </a:lnTo>
                  <a:lnTo>
                    <a:pt x="482" y="839"/>
                  </a:lnTo>
                  <a:lnTo>
                    <a:pt x="480" y="844"/>
                  </a:lnTo>
                  <a:lnTo>
                    <a:pt x="472" y="860"/>
                  </a:lnTo>
                  <a:lnTo>
                    <a:pt x="485" y="862"/>
                  </a:lnTo>
                  <a:lnTo>
                    <a:pt x="491" y="850"/>
                  </a:lnTo>
                  <a:lnTo>
                    <a:pt x="507" y="818"/>
                  </a:lnTo>
                  <a:lnTo>
                    <a:pt x="486" y="766"/>
                  </a:lnTo>
                  <a:lnTo>
                    <a:pt x="466" y="714"/>
                  </a:lnTo>
                  <a:lnTo>
                    <a:pt x="469" y="712"/>
                  </a:lnTo>
                  <a:lnTo>
                    <a:pt x="473" y="710"/>
                  </a:lnTo>
                  <a:lnTo>
                    <a:pt x="480" y="708"/>
                  </a:lnTo>
                  <a:lnTo>
                    <a:pt x="490" y="706"/>
                  </a:lnTo>
                  <a:lnTo>
                    <a:pt x="507" y="701"/>
                  </a:lnTo>
                  <a:lnTo>
                    <a:pt x="535" y="771"/>
                  </a:lnTo>
                  <a:lnTo>
                    <a:pt x="541" y="788"/>
                  </a:lnTo>
                  <a:lnTo>
                    <a:pt x="547" y="803"/>
                  </a:lnTo>
                  <a:lnTo>
                    <a:pt x="552" y="817"/>
                  </a:lnTo>
                  <a:lnTo>
                    <a:pt x="556" y="828"/>
                  </a:lnTo>
                  <a:lnTo>
                    <a:pt x="559" y="837"/>
                  </a:lnTo>
                  <a:lnTo>
                    <a:pt x="561" y="842"/>
                  </a:lnTo>
                  <a:lnTo>
                    <a:pt x="561" y="845"/>
                  </a:lnTo>
                  <a:lnTo>
                    <a:pt x="560" y="847"/>
                  </a:lnTo>
                  <a:lnTo>
                    <a:pt x="558" y="848"/>
                  </a:lnTo>
                  <a:lnTo>
                    <a:pt x="544" y="854"/>
                  </a:lnTo>
                  <a:lnTo>
                    <a:pt x="534" y="857"/>
                  </a:lnTo>
                  <a:lnTo>
                    <a:pt x="528" y="860"/>
                  </a:lnTo>
                  <a:lnTo>
                    <a:pt x="525" y="862"/>
                  </a:lnTo>
                  <a:lnTo>
                    <a:pt x="525" y="865"/>
                  </a:lnTo>
                  <a:lnTo>
                    <a:pt x="526" y="868"/>
                  </a:lnTo>
                  <a:lnTo>
                    <a:pt x="536" y="869"/>
                  </a:lnTo>
                  <a:lnTo>
                    <a:pt x="534" y="865"/>
                  </a:lnTo>
                  <a:lnTo>
                    <a:pt x="549" y="861"/>
                  </a:lnTo>
                  <a:lnTo>
                    <a:pt x="563" y="856"/>
                  </a:lnTo>
                  <a:lnTo>
                    <a:pt x="566" y="856"/>
                  </a:lnTo>
                  <a:lnTo>
                    <a:pt x="568" y="859"/>
                  </a:lnTo>
                  <a:lnTo>
                    <a:pt x="571" y="863"/>
                  </a:lnTo>
                  <a:lnTo>
                    <a:pt x="572" y="869"/>
                  </a:lnTo>
                  <a:lnTo>
                    <a:pt x="575" y="876"/>
                  </a:lnTo>
                  <a:lnTo>
                    <a:pt x="586" y="877"/>
                  </a:lnTo>
                  <a:lnTo>
                    <a:pt x="584" y="873"/>
                  </a:lnTo>
                  <a:lnTo>
                    <a:pt x="579" y="863"/>
                  </a:lnTo>
                  <a:lnTo>
                    <a:pt x="576" y="857"/>
                  </a:lnTo>
                  <a:lnTo>
                    <a:pt x="576" y="853"/>
                  </a:lnTo>
                  <a:lnTo>
                    <a:pt x="578" y="851"/>
                  </a:lnTo>
                  <a:lnTo>
                    <a:pt x="592" y="847"/>
                  </a:lnTo>
                  <a:lnTo>
                    <a:pt x="607" y="842"/>
                  </a:lnTo>
                  <a:lnTo>
                    <a:pt x="613" y="857"/>
                  </a:lnTo>
                  <a:lnTo>
                    <a:pt x="620" y="873"/>
                  </a:lnTo>
                  <a:lnTo>
                    <a:pt x="604" y="878"/>
                  </a:lnTo>
                  <a:lnTo>
                    <a:pt x="600" y="880"/>
                  </a:lnTo>
                  <a:lnTo>
                    <a:pt x="618" y="883"/>
                  </a:lnTo>
                  <a:lnTo>
                    <a:pt x="620" y="882"/>
                  </a:lnTo>
                  <a:lnTo>
                    <a:pt x="622" y="882"/>
                  </a:lnTo>
                  <a:lnTo>
                    <a:pt x="623" y="883"/>
                  </a:lnTo>
                  <a:lnTo>
                    <a:pt x="623" y="884"/>
                  </a:lnTo>
                  <a:lnTo>
                    <a:pt x="635" y="885"/>
                  </a:lnTo>
                  <a:lnTo>
                    <a:pt x="634" y="882"/>
                  </a:lnTo>
                  <a:lnTo>
                    <a:pt x="632" y="878"/>
                  </a:lnTo>
                  <a:lnTo>
                    <a:pt x="632" y="877"/>
                  </a:lnTo>
                  <a:lnTo>
                    <a:pt x="635" y="876"/>
                  </a:lnTo>
                  <a:lnTo>
                    <a:pt x="640" y="874"/>
                  </a:lnTo>
                  <a:lnTo>
                    <a:pt x="653" y="870"/>
                  </a:lnTo>
                  <a:lnTo>
                    <a:pt x="659" y="869"/>
                  </a:lnTo>
                  <a:lnTo>
                    <a:pt x="662" y="869"/>
                  </a:lnTo>
                  <a:lnTo>
                    <a:pt x="664" y="870"/>
                  </a:lnTo>
                  <a:lnTo>
                    <a:pt x="669" y="884"/>
                  </a:lnTo>
                  <a:lnTo>
                    <a:pt x="673" y="891"/>
                  </a:lnTo>
                  <a:lnTo>
                    <a:pt x="683" y="894"/>
                  </a:lnTo>
                  <a:lnTo>
                    <a:pt x="681" y="890"/>
                  </a:lnTo>
                  <a:lnTo>
                    <a:pt x="675" y="876"/>
                  </a:lnTo>
                  <a:lnTo>
                    <a:pt x="672" y="869"/>
                  </a:lnTo>
                  <a:lnTo>
                    <a:pt x="672" y="865"/>
                  </a:lnTo>
                  <a:lnTo>
                    <a:pt x="673" y="865"/>
                  </a:lnTo>
                  <a:lnTo>
                    <a:pt x="675" y="864"/>
                  </a:lnTo>
                  <a:lnTo>
                    <a:pt x="678" y="862"/>
                  </a:lnTo>
                  <a:lnTo>
                    <a:pt x="682" y="862"/>
                  </a:lnTo>
                  <a:lnTo>
                    <a:pt x="686" y="860"/>
                  </a:lnTo>
                  <a:lnTo>
                    <a:pt x="694" y="857"/>
                  </a:lnTo>
                  <a:lnTo>
                    <a:pt x="700" y="856"/>
                  </a:lnTo>
                  <a:lnTo>
                    <a:pt x="702" y="855"/>
                  </a:lnTo>
                  <a:lnTo>
                    <a:pt x="704" y="857"/>
                  </a:lnTo>
                  <a:lnTo>
                    <a:pt x="706" y="862"/>
                  </a:lnTo>
                  <a:lnTo>
                    <a:pt x="712" y="875"/>
                  </a:lnTo>
                  <a:lnTo>
                    <a:pt x="714" y="881"/>
                  </a:lnTo>
                  <a:lnTo>
                    <a:pt x="714" y="884"/>
                  </a:lnTo>
                  <a:lnTo>
                    <a:pt x="713" y="885"/>
                  </a:lnTo>
                  <a:lnTo>
                    <a:pt x="707" y="888"/>
                  </a:lnTo>
                  <a:lnTo>
                    <a:pt x="699" y="891"/>
                  </a:lnTo>
                  <a:lnTo>
                    <a:pt x="694" y="891"/>
                  </a:lnTo>
                  <a:lnTo>
                    <a:pt x="690" y="893"/>
                  </a:lnTo>
                  <a:lnTo>
                    <a:pt x="687" y="894"/>
                  </a:lnTo>
                  <a:lnTo>
                    <a:pt x="684" y="894"/>
                  </a:lnTo>
                  <a:lnTo>
                    <a:pt x="703" y="899"/>
                  </a:lnTo>
                  <a:lnTo>
                    <a:pt x="718" y="893"/>
                  </a:lnTo>
                  <a:lnTo>
                    <a:pt x="721" y="902"/>
                  </a:lnTo>
                  <a:lnTo>
                    <a:pt x="732" y="904"/>
                  </a:lnTo>
                  <a:lnTo>
                    <a:pt x="731" y="901"/>
                  </a:lnTo>
                  <a:lnTo>
                    <a:pt x="729" y="898"/>
                  </a:lnTo>
                  <a:lnTo>
                    <a:pt x="729" y="895"/>
                  </a:lnTo>
                  <a:lnTo>
                    <a:pt x="728" y="893"/>
                  </a:lnTo>
                  <a:lnTo>
                    <a:pt x="728" y="891"/>
                  </a:lnTo>
                  <a:lnTo>
                    <a:pt x="731" y="889"/>
                  </a:lnTo>
                  <a:lnTo>
                    <a:pt x="736" y="887"/>
                  </a:lnTo>
                  <a:lnTo>
                    <a:pt x="744" y="884"/>
                  </a:lnTo>
                  <a:lnTo>
                    <a:pt x="758" y="880"/>
                  </a:lnTo>
                  <a:lnTo>
                    <a:pt x="765" y="894"/>
                  </a:lnTo>
                  <a:lnTo>
                    <a:pt x="767" y="901"/>
                  </a:lnTo>
                  <a:lnTo>
                    <a:pt x="768" y="906"/>
                  </a:lnTo>
                  <a:lnTo>
                    <a:pt x="769" y="909"/>
                  </a:lnTo>
                  <a:lnTo>
                    <a:pt x="792" y="913"/>
                  </a:lnTo>
                  <a:lnTo>
                    <a:pt x="798" y="910"/>
                  </a:lnTo>
                  <a:lnTo>
                    <a:pt x="806" y="908"/>
                  </a:lnTo>
                  <a:lnTo>
                    <a:pt x="811" y="906"/>
                  </a:lnTo>
                  <a:lnTo>
                    <a:pt x="813" y="906"/>
                  </a:lnTo>
                  <a:lnTo>
                    <a:pt x="814" y="907"/>
                  </a:lnTo>
                  <a:lnTo>
                    <a:pt x="815" y="910"/>
                  </a:lnTo>
                  <a:lnTo>
                    <a:pt x="817" y="913"/>
                  </a:lnTo>
                  <a:lnTo>
                    <a:pt x="818" y="917"/>
                  </a:lnTo>
                  <a:lnTo>
                    <a:pt x="829" y="921"/>
                  </a:lnTo>
                  <a:lnTo>
                    <a:pt x="829" y="920"/>
                  </a:lnTo>
                  <a:lnTo>
                    <a:pt x="829" y="918"/>
                  </a:lnTo>
                  <a:lnTo>
                    <a:pt x="826" y="911"/>
                  </a:lnTo>
                  <a:lnTo>
                    <a:pt x="824" y="905"/>
                  </a:lnTo>
                  <a:lnTo>
                    <a:pt x="823" y="903"/>
                  </a:lnTo>
                  <a:lnTo>
                    <a:pt x="826" y="902"/>
                  </a:lnTo>
                  <a:lnTo>
                    <a:pt x="830" y="900"/>
                  </a:lnTo>
                  <a:lnTo>
                    <a:pt x="837" y="898"/>
                  </a:lnTo>
                  <a:lnTo>
                    <a:pt x="845" y="895"/>
                  </a:lnTo>
                  <a:lnTo>
                    <a:pt x="850" y="893"/>
                  </a:lnTo>
                  <a:lnTo>
                    <a:pt x="854" y="892"/>
                  </a:lnTo>
                  <a:lnTo>
                    <a:pt x="855" y="894"/>
                  </a:lnTo>
                  <a:lnTo>
                    <a:pt x="857" y="900"/>
                  </a:lnTo>
                  <a:lnTo>
                    <a:pt x="861" y="908"/>
                  </a:lnTo>
                  <a:lnTo>
                    <a:pt x="866" y="923"/>
                  </a:lnTo>
                  <a:lnTo>
                    <a:pt x="853" y="928"/>
                  </a:lnTo>
                  <a:lnTo>
                    <a:pt x="852" y="928"/>
                  </a:lnTo>
                  <a:lnTo>
                    <a:pt x="850" y="928"/>
                  </a:lnTo>
                  <a:lnTo>
                    <a:pt x="859" y="934"/>
                  </a:lnTo>
                  <a:lnTo>
                    <a:pt x="861" y="933"/>
                  </a:lnTo>
                  <a:lnTo>
                    <a:pt x="864" y="933"/>
                  </a:lnTo>
                  <a:lnTo>
                    <a:pt x="866" y="932"/>
                  </a:lnTo>
                  <a:lnTo>
                    <a:pt x="867" y="932"/>
                  </a:lnTo>
                  <a:lnTo>
                    <a:pt x="868" y="933"/>
                  </a:lnTo>
                  <a:lnTo>
                    <a:pt x="869" y="933"/>
                  </a:lnTo>
                  <a:lnTo>
                    <a:pt x="871" y="935"/>
                  </a:lnTo>
                  <a:lnTo>
                    <a:pt x="872" y="936"/>
                  </a:lnTo>
                  <a:lnTo>
                    <a:pt x="873" y="939"/>
                  </a:lnTo>
                  <a:lnTo>
                    <a:pt x="874" y="943"/>
                  </a:lnTo>
                  <a:lnTo>
                    <a:pt x="885" y="948"/>
                  </a:lnTo>
                  <a:lnTo>
                    <a:pt x="879" y="933"/>
                  </a:lnTo>
                  <a:lnTo>
                    <a:pt x="874" y="919"/>
                  </a:lnTo>
                  <a:lnTo>
                    <a:pt x="870" y="907"/>
                  </a:lnTo>
                  <a:lnTo>
                    <a:pt x="866" y="899"/>
                  </a:lnTo>
                  <a:lnTo>
                    <a:pt x="864" y="892"/>
                  </a:lnTo>
                  <a:lnTo>
                    <a:pt x="864" y="891"/>
                  </a:lnTo>
                  <a:lnTo>
                    <a:pt x="866" y="889"/>
                  </a:lnTo>
                  <a:lnTo>
                    <a:pt x="872" y="886"/>
                  </a:lnTo>
                  <a:lnTo>
                    <a:pt x="881" y="883"/>
                  </a:lnTo>
                  <a:lnTo>
                    <a:pt x="892" y="879"/>
                  </a:lnTo>
                  <a:lnTo>
                    <a:pt x="897" y="877"/>
                  </a:lnTo>
                  <a:lnTo>
                    <a:pt x="900" y="875"/>
                  </a:lnTo>
                  <a:lnTo>
                    <a:pt x="900" y="869"/>
                  </a:lnTo>
                  <a:lnTo>
                    <a:pt x="898" y="864"/>
                  </a:lnTo>
                  <a:lnTo>
                    <a:pt x="894" y="856"/>
                  </a:lnTo>
                  <a:lnTo>
                    <a:pt x="892" y="850"/>
                  </a:lnTo>
                  <a:lnTo>
                    <a:pt x="890" y="845"/>
                  </a:lnTo>
                  <a:lnTo>
                    <a:pt x="889" y="840"/>
                  </a:lnTo>
                  <a:lnTo>
                    <a:pt x="889" y="839"/>
                  </a:lnTo>
                  <a:lnTo>
                    <a:pt x="892" y="837"/>
                  </a:lnTo>
                  <a:lnTo>
                    <a:pt x="914" y="830"/>
                  </a:lnTo>
                  <a:lnTo>
                    <a:pt x="921" y="828"/>
                  </a:lnTo>
                  <a:lnTo>
                    <a:pt x="925" y="828"/>
                  </a:lnTo>
                  <a:lnTo>
                    <a:pt x="929" y="830"/>
                  </a:lnTo>
                  <a:lnTo>
                    <a:pt x="932" y="831"/>
                  </a:lnTo>
                  <a:lnTo>
                    <a:pt x="935" y="833"/>
                  </a:lnTo>
                  <a:lnTo>
                    <a:pt x="938" y="833"/>
                  </a:lnTo>
                  <a:lnTo>
                    <a:pt x="948" y="839"/>
                  </a:lnTo>
                  <a:lnTo>
                    <a:pt x="944" y="848"/>
                  </a:lnTo>
                  <a:lnTo>
                    <a:pt x="942" y="853"/>
                  </a:lnTo>
                  <a:lnTo>
                    <a:pt x="940" y="860"/>
                  </a:lnTo>
                  <a:lnTo>
                    <a:pt x="930" y="879"/>
                  </a:lnTo>
                  <a:lnTo>
                    <a:pt x="925" y="890"/>
                  </a:lnTo>
                  <a:lnTo>
                    <a:pt x="909" y="921"/>
                  </a:lnTo>
                  <a:lnTo>
                    <a:pt x="936" y="988"/>
                  </a:lnTo>
                  <a:lnTo>
                    <a:pt x="941" y="994"/>
                  </a:lnTo>
                  <a:lnTo>
                    <a:pt x="957" y="1028"/>
                  </a:lnTo>
                  <a:lnTo>
                    <a:pt x="974" y="1063"/>
                  </a:lnTo>
                  <a:lnTo>
                    <a:pt x="983" y="1088"/>
                  </a:lnTo>
                  <a:lnTo>
                    <a:pt x="986" y="1088"/>
                  </a:lnTo>
                  <a:lnTo>
                    <a:pt x="988" y="1089"/>
                  </a:lnTo>
                  <a:lnTo>
                    <a:pt x="989" y="1090"/>
                  </a:lnTo>
                  <a:lnTo>
                    <a:pt x="989" y="1093"/>
                  </a:lnTo>
                  <a:lnTo>
                    <a:pt x="989" y="1096"/>
                  </a:lnTo>
                  <a:lnTo>
                    <a:pt x="988" y="1096"/>
                  </a:lnTo>
                  <a:lnTo>
                    <a:pt x="986" y="1097"/>
                  </a:lnTo>
                  <a:lnTo>
                    <a:pt x="990" y="1112"/>
                  </a:lnTo>
                  <a:lnTo>
                    <a:pt x="993" y="1111"/>
                  </a:lnTo>
                  <a:lnTo>
                    <a:pt x="995" y="1111"/>
                  </a:lnTo>
                  <a:lnTo>
                    <a:pt x="996" y="1110"/>
                  </a:lnTo>
                  <a:lnTo>
                    <a:pt x="996" y="1109"/>
                  </a:lnTo>
                  <a:lnTo>
                    <a:pt x="998" y="1107"/>
                  </a:lnTo>
                  <a:lnTo>
                    <a:pt x="1001" y="1104"/>
                  </a:lnTo>
                  <a:lnTo>
                    <a:pt x="1003" y="1098"/>
                  </a:lnTo>
                  <a:lnTo>
                    <a:pt x="1004" y="1092"/>
                  </a:lnTo>
                  <a:lnTo>
                    <a:pt x="1001" y="1084"/>
                  </a:lnTo>
                  <a:lnTo>
                    <a:pt x="996" y="1078"/>
                  </a:lnTo>
                  <a:lnTo>
                    <a:pt x="989" y="1074"/>
                  </a:lnTo>
                  <a:lnTo>
                    <a:pt x="987" y="1074"/>
                  </a:lnTo>
                  <a:lnTo>
                    <a:pt x="985" y="1074"/>
                  </a:lnTo>
                  <a:lnTo>
                    <a:pt x="982" y="1071"/>
                  </a:lnTo>
                  <a:lnTo>
                    <a:pt x="980" y="1068"/>
                  </a:lnTo>
                  <a:lnTo>
                    <a:pt x="979" y="1066"/>
                  </a:lnTo>
                  <a:lnTo>
                    <a:pt x="976" y="1060"/>
                  </a:lnTo>
                  <a:lnTo>
                    <a:pt x="973" y="1052"/>
                  </a:lnTo>
                  <a:lnTo>
                    <a:pt x="972" y="1046"/>
                  </a:lnTo>
                  <a:lnTo>
                    <a:pt x="971" y="1041"/>
                  </a:lnTo>
                  <a:lnTo>
                    <a:pt x="970" y="1039"/>
                  </a:lnTo>
                  <a:lnTo>
                    <a:pt x="987" y="1034"/>
                  </a:lnTo>
                  <a:lnTo>
                    <a:pt x="1003" y="1029"/>
                  </a:lnTo>
                  <a:lnTo>
                    <a:pt x="1008" y="1032"/>
                  </a:lnTo>
                  <a:lnTo>
                    <a:pt x="1018" y="1036"/>
                  </a:lnTo>
                  <a:lnTo>
                    <a:pt x="1026" y="1036"/>
                  </a:lnTo>
                  <a:lnTo>
                    <a:pt x="1033" y="1033"/>
                  </a:lnTo>
                  <a:lnTo>
                    <a:pt x="1037" y="1029"/>
                  </a:lnTo>
                  <a:lnTo>
                    <a:pt x="1038" y="1026"/>
                  </a:lnTo>
                  <a:lnTo>
                    <a:pt x="1039" y="1024"/>
                  </a:lnTo>
                  <a:lnTo>
                    <a:pt x="1041" y="1019"/>
                  </a:lnTo>
                  <a:lnTo>
                    <a:pt x="1040" y="1011"/>
                  </a:lnTo>
                  <a:lnTo>
                    <a:pt x="1037" y="1004"/>
                  </a:lnTo>
                  <a:lnTo>
                    <a:pt x="1030" y="999"/>
                  </a:lnTo>
                  <a:lnTo>
                    <a:pt x="1023" y="997"/>
                  </a:lnTo>
                  <a:lnTo>
                    <a:pt x="1015" y="998"/>
                  </a:lnTo>
                  <a:lnTo>
                    <a:pt x="1007" y="1001"/>
                  </a:lnTo>
                  <a:lnTo>
                    <a:pt x="1003" y="1007"/>
                  </a:lnTo>
                  <a:lnTo>
                    <a:pt x="1000" y="1012"/>
                  </a:lnTo>
                  <a:lnTo>
                    <a:pt x="1000" y="1016"/>
                  </a:lnTo>
                  <a:lnTo>
                    <a:pt x="999" y="1016"/>
                  </a:lnTo>
                  <a:lnTo>
                    <a:pt x="999" y="1017"/>
                  </a:lnTo>
                  <a:lnTo>
                    <a:pt x="996" y="1019"/>
                  </a:lnTo>
                  <a:lnTo>
                    <a:pt x="989" y="1021"/>
                  </a:lnTo>
                  <a:lnTo>
                    <a:pt x="963" y="1029"/>
                  </a:lnTo>
                  <a:lnTo>
                    <a:pt x="943" y="977"/>
                  </a:lnTo>
                  <a:lnTo>
                    <a:pt x="936" y="957"/>
                  </a:lnTo>
                  <a:lnTo>
                    <a:pt x="930" y="943"/>
                  </a:lnTo>
                  <a:lnTo>
                    <a:pt x="926" y="932"/>
                  </a:lnTo>
                  <a:lnTo>
                    <a:pt x="925" y="926"/>
                  </a:lnTo>
                  <a:lnTo>
                    <a:pt x="924" y="922"/>
                  </a:lnTo>
                  <a:lnTo>
                    <a:pt x="925" y="920"/>
                  </a:lnTo>
                  <a:lnTo>
                    <a:pt x="926" y="916"/>
                  </a:lnTo>
                  <a:lnTo>
                    <a:pt x="929" y="910"/>
                  </a:lnTo>
                  <a:lnTo>
                    <a:pt x="933" y="901"/>
                  </a:lnTo>
                  <a:lnTo>
                    <a:pt x="939" y="890"/>
                  </a:lnTo>
                  <a:lnTo>
                    <a:pt x="946" y="874"/>
                  </a:lnTo>
                  <a:lnTo>
                    <a:pt x="951" y="864"/>
                  </a:lnTo>
                  <a:lnTo>
                    <a:pt x="955" y="856"/>
                  </a:lnTo>
                  <a:lnTo>
                    <a:pt x="957" y="850"/>
                  </a:lnTo>
                  <a:lnTo>
                    <a:pt x="958" y="848"/>
                  </a:lnTo>
                  <a:lnTo>
                    <a:pt x="958" y="847"/>
                  </a:lnTo>
                  <a:lnTo>
                    <a:pt x="959" y="847"/>
                  </a:lnTo>
                  <a:lnTo>
                    <a:pt x="961" y="843"/>
                  </a:lnTo>
                  <a:lnTo>
                    <a:pt x="962" y="840"/>
                  </a:lnTo>
                  <a:lnTo>
                    <a:pt x="964" y="838"/>
                  </a:lnTo>
                  <a:lnTo>
                    <a:pt x="965" y="835"/>
                  </a:lnTo>
                  <a:lnTo>
                    <a:pt x="971" y="824"/>
                  </a:lnTo>
                  <a:lnTo>
                    <a:pt x="990" y="818"/>
                  </a:lnTo>
                  <a:lnTo>
                    <a:pt x="999" y="816"/>
                  </a:lnTo>
                  <a:lnTo>
                    <a:pt x="1005" y="814"/>
                  </a:lnTo>
                  <a:lnTo>
                    <a:pt x="1008" y="813"/>
                  </a:lnTo>
                  <a:lnTo>
                    <a:pt x="1010" y="813"/>
                  </a:lnTo>
                  <a:lnTo>
                    <a:pt x="1019" y="821"/>
                  </a:lnTo>
                  <a:lnTo>
                    <a:pt x="1022" y="823"/>
                  </a:lnTo>
                  <a:lnTo>
                    <a:pt x="1025" y="823"/>
                  </a:lnTo>
                  <a:lnTo>
                    <a:pt x="1026" y="824"/>
                  </a:lnTo>
                  <a:lnTo>
                    <a:pt x="1032" y="824"/>
                  </a:lnTo>
                  <a:lnTo>
                    <a:pt x="1036" y="823"/>
                  </a:lnTo>
                  <a:lnTo>
                    <a:pt x="1044" y="821"/>
                  </a:lnTo>
                  <a:lnTo>
                    <a:pt x="1048" y="812"/>
                  </a:lnTo>
                  <a:lnTo>
                    <a:pt x="1050" y="807"/>
                  </a:lnTo>
                  <a:lnTo>
                    <a:pt x="1051" y="803"/>
                  </a:lnTo>
                  <a:lnTo>
                    <a:pt x="1049" y="796"/>
                  </a:lnTo>
                  <a:lnTo>
                    <a:pt x="1045" y="789"/>
                  </a:lnTo>
                  <a:lnTo>
                    <a:pt x="1038" y="780"/>
                  </a:lnTo>
                  <a:lnTo>
                    <a:pt x="1031" y="775"/>
                  </a:lnTo>
                  <a:lnTo>
                    <a:pt x="1021" y="775"/>
                  </a:lnTo>
                  <a:lnTo>
                    <a:pt x="1011" y="780"/>
                  </a:lnTo>
                  <a:lnTo>
                    <a:pt x="1009" y="782"/>
                  </a:lnTo>
                  <a:lnTo>
                    <a:pt x="1007" y="782"/>
                  </a:lnTo>
                  <a:lnTo>
                    <a:pt x="1006" y="784"/>
                  </a:lnTo>
                  <a:lnTo>
                    <a:pt x="1005" y="784"/>
                  </a:lnTo>
                  <a:lnTo>
                    <a:pt x="1005" y="783"/>
                  </a:lnTo>
                  <a:lnTo>
                    <a:pt x="1001" y="782"/>
                  </a:lnTo>
                  <a:lnTo>
                    <a:pt x="998" y="780"/>
                  </a:lnTo>
                  <a:lnTo>
                    <a:pt x="997" y="778"/>
                  </a:lnTo>
                  <a:lnTo>
                    <a:pt x="996" y="775"/>
                  </a:lnTo>
                  <a:lnTo>
                    <a:pt x="996" y="774"/>
                  </a:lnTo>
                  <a:lnTo>
                    <a:pt x="997" y="771"/>
                  </a:lnTo>
                  <a:lnTo>
                    <a:pt x="999" y="769"/>
                  </a:lnTo>
                  <a:lnTo>
                    <a:pt x="1002" y="767"/>
                  </a:lnTo>
                  <a:lnTo>
                    <a:pt x="1005" y="762"/>
                  </a:lnTo>
                  <a:lnTo>
                    <a:pt x="1007" y="759"/>
                  </a:lnTo>
                  <a:lnTo>
                    <a:pt x="1007" y="754"/>
                  </a:lnTo>
                  <a:lnTo>
                    <a:pt x="1008" y="753"/>
                  </a:lnTo>
                  <a:lnTo>
                    <a:pt x="1011" y="752"/>
                  </a:lnTo>
                  <a:lnTo>
                    <a:pt x="1016" y="750"/>
                  </a:lnTo>
                  <a:lnTo>
                    <a:pt x="1023" y="748"/>
                  </a:lnTo>
                  <a:lnTo>
                    <a:pt x="1035" y="744"/>
                  </a:lnTo>
                  <a:lnTo>
                    <a:pt x="1069" y="733"/>
                  </a:lnTo>
                  <a:lnTo>
                    <a:pt x="1120" y="716"/>
                  </a:lnTo>
                  <a:lnTo>
                    <a:pt x="1127" y="719"/>
                  </a:lnTo>
                  <a:lnTo>
                    <a:pt x="1135" y="723"/>
                  </a:lnTo>
                  <a:lnTo>
                    <a:pt x="1143" y="723"/>
                  </a:lnTo>
                  <a:lnTo>
                    <a:pt x="1151" y="721"/>
                  </a:lnTo>
                  <a:lnTo>
                    <a:pt x="1161" y="716"/>
                  </a:lnTo>
                  <a:lnTo>
                    <a:pt x="1166" y="709"/>
                  </a:lnTo>
                  <a:lnTo>
                    <a:pt x="1169" y="702"/>
                  </a:lnTo>
                  <a:lnTo>
                    <a:pt x="1167" y="694"/>
                  </a:lnTo>
                  <a:lnTo>
                    <a:pt x="1164" y="688"/>
                  </a:lnTo>
                  <a:lnTo>
                    <a:pt x="1124" y="688"/>
                  </a:lnTo>
                  <a:lnTo>
                    <a:pt x="1121" y="690"/>
                  </a:lnTo>
                  <a:lnTo>
                    <a:pt x="1119" y="693"/>
                  </a:lnTo>
                  <a:lnTo>
                    <a:pt x="1118" y="695"/>
                  </a:lnTo>
                  <a:lnTo>
                    <a:pt x="1117" y="699"/>
                  </a:lnTo>
                  <a:lnTo>
                    <a:pt x="1117" y="704"/>
                  </a:lnTo>
                  <a:lnTo>
                    <a:pt x="1004" y="741"/>
                  </a:lnTo>
                  <a:lnTo>
                    <a:pt x="999" y="738"/>
                  </a:lnTo>
                  <a:lnTo>
                    <a:pt x="994" y="735"/>
                  </a:lnTo>
                  <a:lnTo>
                    <a:pt x="989" y="733"/>
                  </a:lnTo>
                  <a:lnTo>
                    <a:pt x="982" y="733"/>
                  </a:lnTo>
                  <a:lnTo>
                    <a:pt x="980" y="732"/>
                  </a:lnTo>
                  <a:lnTo>
                    <a:pt x="978" y="730"/>
                  </a:lnTo>
                  <a:lnTo>
                    <a:pt x="978" y="723"/>
                  </a:lnTo>
                  <a:lnTo>
                    <a:pt x="980" y="720"/>
                  </a:lnTo>
                  <a:lnTo>
                    <a:pt x="981" y="718"/>
                  </a:lnTo>
                  <a:lnTo>
                    <a:pt x="982" y="717"/>
                  </a:lnTo>
                  <a:lnTo>
                    <a:pt x="984" y="716"/>
                  </a:lnTo>
                  <a:lnTo>
                    <a:pt x="986" y="715"/>
                  </a:lnTo>
                  <a:lnTo>
                    <a:pt x="989" y="714"/>
                  </a:lnTo>
                  <a:lnTo>
                    <a:pt x="993" y="712"/>
                  </a:lnTo>
                  <a:lnTo>
                    <a:pt x="1002" y="708"/>
                  </a:lnTo>
                  <a:lnTo>
                    <a:pt x="1006" y="705"/>
                  </a:lnTo>
                  <a:lnTo>
                    <a:pt x="1010" y="701"/>
                  </a:lnTo>
                  <a:lnTo>
                    <a:pt x="1012" y="693"/>
                  </a:lnTo>
                  <a:lnTo>
                    <a:pt x="1017" y="679"/>
                  </a:lnTo>
                  <a:lnTo>
                    <a:pt x="1026" y="660"/>
                  </a:lnTo>
                  <a:lnTo>
                    <a:pt x="1038" y="635"/>
                  </a:lnTo>
                  <a:lnTo>
                    <a:pt x="1014" y="573"/>
                  </a:lnTo>
                  <a:lnTo>
                    <a:pt x="994" y="563"/>
                  </a:lnTo>
                  <a:lnTo>
                    <a:pt x="975" y="555"/>
                  </a:lnTo>
                  <a:lnTo>
                    <a:pt x="973" y="544"/>
                  </a:lnTo>
                  <a:lnTo>
                    <a:pt x="971" y="541"/>
                  </a:lnTo>
                  <a:lnTo>
                    <a:pt x="970" y="540"/>
                  </a:lnTo>
                  <a:lnTo>
                    <a:pt x="966" y="536"/>
                  </a:lnTo>
                  <a:lnTo>
                    <a:pt x="960" y="533"/>
                  </a:lnTo>
                  <a:lnTo>
                    <a:pt x="957" y="532"/>
                  </a:lnTo>
                  <a:lnTo>
                    <a:pt x="954" y="532"/>
                  </a:lnTo>
                  <a:lnTo>
                    <a:pt x="933" y="545"/>
                  </a:lnTo>
                  <a:lnTo>
                    <a:pt x="932" y="546"/>
                  </a:lnTo>
                  <a:lnTo>
                    <a:pt x="932" y="548"/>
                  </a:lnTo>
                  <a:lnTo>
                    <a:pt x="931" y="549"/>
                  </a:lnTo>
                  <a:lnTo>
                    <a:pt x="931" y="550"/>
                  </a:lnTo>
                  <a:lnTo>
                    <a:pt x="930" y="552"/>
                  </a:lnTo>
                  <a:lnTo>
                    <a:pt x="928" y="553"/>
                  </a:lnTo>
                  <a:lnTo>
                    <a:pt x="917" y="556"/>
                  </a:lnTo>
                  <a:lnTo>
                    <a:pt x="910" y="559"/>
                  </a:lnTo>
                  <a:lnTo>
                    <a:pt x="903" y="561"/>
                  </a:lnTo>
                  <a:lnTo>
                    <a:pt x="895" y="565"/>
                  </a:lnTo>
                  <a:lnTo>
                    <a:pt x="867" y="580"/>
                  </a:lnTo>
                  <a:lnTo>
                    <a:pt x="855" y="584"/>
                  </a:lnTo>
                  <a:lnTo>
                    <a:pt x="862" y="587"/>
                  </a:lnTo>
                  <a:lnTo>
                    <a:pt x="899" y="575"/>
                  </a:lnTo>
                  <a:lnTo>
                    <a:pt x="913" y="570"/>
                  </a:lnTo>
                  <a:lnTo>
                    <a:pt x="923" y="567"/>
                  </a:lnTo>
                  <a:lnTo>
                    <a:pt x="934" y="564"/>
                  </a:lnTo>
                  <a:lnTo>
                    <a:pt x="937" y="564"/>
                  </a:lnTo>
                  <a:lnTo>
                    <a:pt x="939" y="566"/>
                  </a:lnTo>
                  <a:lnTo>
                    <a:pt x="941" y="567"/>
                  </a:lnTo>
                  <a:lnTo>
                    <a:pt x="943" y="569"/>
                  </a:lnTo>
                  <a:lnTo>
                    <a:pt x="946" y="569"/>
                  </a:lnTo>
                  <a:lnTo>
                    <a:pt x="950" y="571"/>
                  </a:lnTo>
                  <a:lnTo>
                    <a:pt x="954" y="571"/>
                  </a:lnTo>
                  <a:lnTo>
                    <a:pt x="958" y="570"/>
                  </a:lnTo>
                  <a:lnTo>
                    <a:pt x="965" y="568"/>
                  </a:lnTo>
                  <a:lnTo>
                    <a:pt x="968" y="567"/>
                  </a:lnTo>
                  <a:lnTo>
                    <a:pt x="971" y="567"/>
                  </a:lnTo>
                  <a:lnTo>
                    <a:pt x="974" y="568"/>
                  </a:lnTo>
                  <a:lnTo>
                    <a:pt x="980" y="569"/>
                  </a:lnTo>
                  <a:lnTo>
                    <a:pt x="988" y="573"/>
                  </a:lnTo>
                  <a:lnTo>
                    <a:pt x="1004" y="581"/>
                  </a:lnTo>
                  <a:lnTo>
                    <a:pt x="1014" y="607"/>
                  </a:lnTo>
                  <a:lnTo>
                    <a:pt x="1025" y="635"/>
                  </a:lnTo>
                  <a:lnTo>
                    <a:pt x="1015" y="655"/>
                  </a:lnTo>
                  <a:lnTo>
                    <a:pt x="1011" y="663"/>
                  </a:lnTo>
                  <a:lnTo>
                    <a:pt x="1007" y="669"/>
                  </a:lnTo>
                  <a:lnTo>
                    <a:pt x="1005" y="673"/>
                  </a:lnTo>
                  <a:lnTo>
                    <a:pt x="1004" y="675"/>
                  </a:lnTo>
                  <a:lnTo>
                    <a:pt x="1003" y="675"/>
                  </a:lnTo>
                  <a:lnTo>
                    <a:pt x="1001" y="674"/>
                  </a:lnTo>
                  <a:lnTo>
                    <a:pt x="995" y="672"/>
                  </a:lnTo>
                  <a:lnTo>
                    <a:pt x="987" y="672"/>
                  </a:lnTo>
                  <a:lnTo>
                    <a:pt x="978" y="674"/>
                  </a:lnTo>
                  <a:lnTo>
                    <a:pt x="970" y="678"/>
                  </a:lnTo>
                  <a:lnTo>
                    <a:pt x="964" y="681"/>
                  </a:lnTo>
                  <a:lnTo>
                    <a:pt x="960" y="690"/>
                  </a:lnTo>
                  <a:lnTo>
                    <a:pt x="960" y="699"/>
                  </a:lnTo>
                  <a:lnTo>
                    <a:pt x="965" y="708"/>
                  </a:lnTo>
                  <a:lnTo>
                    <a:pt x="967" y="710"/>
                  </a:lnTo>
                  <a:lnTo>
                    <a:pt x="968" y="713"/>
                  </a:lnTo>
                  <a:lnTo>
                    <a:pt x="969" y="715"/>
                  </a:lnTo>
                  <a:lnTo>
                    <a:pt x="968" y="716"/>
                  </a:lnTo>
                  <a:lnTo>
                    <a:pt x="966" y="718"/>
                  </a:lnTo>
                  <a:lnTo>
                    <a:pt x="965" y="720"/>
                  </a:lnTo>
                  <a:lnTo>
                    <a:pt x="965" y="722"/>
                  </a:lnTo>
                  <a:lnTo>
                    <a:pt x="964" y="724"/>
                  </a:lnTo>
                  <a:lnTo>
                    <a:pt x="965" y="728"/>
                  </a:lnTo>
                  <a:lnTo>
                    <a:pt x="965" y="730"/>
                  </a:lnTo>
                  <a:lnTo>
                    <a:pt x="966" y="733"/>
                  </a:lnTo>
                  <a:lnTo>
                    <a:pt x="966" y="737"/>
                  </a:lnTo>
                  <a:lnTo>
                    <a:pt x="964" y="740"/>
                  </a:lnTo>
                  <a:lnTo>
                    <a:pt x="961" y="742"/>
                  </a:lnTo>
                  <a:lnTo>
                    <a:pt x="957" y="746"/>
                  </a:lnTo>
                  <a:lnTo>
                    <a:pt x="957" y="751"/>
                  </a:lnTo>
                  <a:lnTo>
                    <a:pt x="957" y="760"/>
                  </a:lnTo>
                  <a:lnTo>
                    <a:pt x="957" y="761"/>
                  </a:lnTo>
                  <a:lnTo>
                    <a:pt x="957" y="764"/>
                  </a:lnTo>
                  <a:lnTo>
                    <a:pt x="958" y="766"/>
                  </a:lnTo>
                  <a:lnTo>
                    <a:pt x="964" y="771"/>
                  </a:lnTo>
                  <a:lnTo>
                    <a:pt x="969" y="774"/>
                  </a:lnTo>
                  <a:lnTo>
                    <a:pt x="973" y="776"/>
                  </a:lnTo>
                  <a:lnTo>
                    <a:pt x="977" y="776"/>
                  </a:lnTo>
                  <a:lnTo>
                    <a:pt x="979" y="775"/>
                  </a:lnTo>
                  <a:lnTo>
                    <a:pt x="981" y="777"/>
                  </a:lnTo>
                  <a:lnTo>
                    <a:pt x="983" y="780"/>
                  </a:lnTo>
                  <a:lnTo>
                    <a:pt x="985" y="783"/>
                  </a:lnTo>
                  <a:lnTo>
                    <a:pt x="986" y="786"/>
                  </a:lnTo>
                  <a:lnTo>
                    <a:pt x="988" y="788"/>
                  </a:lnTo>
                  <a:lnTo>
                    <a:pt x="989" y="789"/>
                  </a:lnTo>
                  <a:lnTo>
                    <a:pt x="991" y="790"/>
                  </a:lnTo>
                  <a:lnTo>
                    <a:pt x="995" y="792"/>
                  </a:lnTo>
                  <a:lnTo>
                    <a:pt x="1001" y="796"/>
                  </a:lnTo>
                  <a:lnTo>
                    <a:pt x="1003" y="796"/>
                  </a:lnTo>
                  <a:lnTo>
                    <a:pt x="1004" y="798"/>
                  </a:lnTo>
                  <a:lnTo>
                    <a:pt x="1005" y="799"/>
                  </a:lnTo>
                  <a:lnTo>
                    <a:pt x="1003" y="801"/>
                  </a:lnTo>
                  <a:lnTo>
                    <a:pt x="1001" y="802"/>
                  </a:lnTo>
                  <a:lnTo>
                    <a:pt x="996" y="803"/>
                  </a:lnTo>
                  <a:lnTo>
                    <a:pt x="989" y="805"/>
                  </a:lnTo>
                  <a:lnTo>
                    <a:pt x="983" y="807"/>
                  </a:lnTo>
                  <a:lnTo>
                    <a:pt x="973" y="811"/>
                  </a:lnTo>
                  <a:lnTo>
                    <a:pt x="966" y="813"/>
                  </a:lnTo>
                  <a:lnTo>
                    <a:pt x="962" y="816"/>
                  </a:lnTo>
                  <a:lnTo>
                    <a:pt x="961" y="817"/>
                  </a:lnTo>
                  <a:lnTo>
                    <a:pt x="959" y="819"/>
                  </a:lnTo>
                  <a:lnTo>
                    <a:pt x="956" y="826"/>
                  </a:lnTo>
                  <a:lnTo>
                    <a:pt x="955" y="829"/>
                  </a:lnTo>
                  <a:lnTo>
                    <a:pt x="954" y="830"/>
                  </a:lnTo>
                  <a:lnTo>
                    <a:pt x="953" y="832"/>
                  </a:lnTo>
                  <a:lnTo>
                    <a:pt x="952" y="832"/>
                  </a:lnTo>
                  <a:lnTo>
                    <a:pt x="946" y="829"/>
                  </a:lnTo>
                  <a:lnTo>
                    <a:pt x="943" y="828"/>
                  </a:lnTo>
                  <a:lnTo>
                    <a:pt x="939" y="826"/>
                  </a:lnTo>
                  <a:lnTo>
                    <a:pt x="926" y="820"/>
                  </a:lnTo>
                  <a:lnTo>
                    <a:pt x="920" y="804"/>
                  </a:lnTo>
                  <a:lnTo>
                    <a:pt x="916" y="794"/>
                  </a:lnTo>
                  <a:lnTo>
                    <a:pt x="914" y="789"/>
                  </a:lnTo>
                  <a:lnTo>
                    <a:pt x="915" y="786"/>
                  </a:lnTo>
                  <a:lnTo>
                    <a:pt x="918" y="784"/>
                  </a:lnTo>
                  <a:lnTo>
                    <a:pt x="925" y="782"/>
                  </a:lnTo>
                  <a:lnTo>
                    <a:pt x="933" y="780"/>
                  </a:lnTo>
                  <a:lnTo>
                    <a:pt x="942" y="776"/>
                  </a:lnTo>
                  <a:lnTo>
                    <a:pt x="948" y="774"/>
                  </a:lnTo>
                  <a:lnTo>
                    <a:pt x="950" y="773"/>
                  </a:lnTo>
                  <a:lnTo>
                    <a:pt x="951" y="771"/>
                  </a:lnTo>
                  <a:lnTo>
                    <a:pt x="948" y="763"/>
                  </a:lnTo>
                  <a:lnTo>
                    <a:pt x="945" y="753"/>
                  </a:lnTo>
                  <a:lnTo>
                    <a:pt x="941" y="743"/>
                  </a:lnTo>
                  <a:lnTo>
                    <a:pt x="936" y="730"/>
                  </a:lnTo>
                  <a:lnTo>
                    <a:pt x="930" y="715"/>
                  </a:lnTo>
                  <a:lnTo>
                    <a:pt x="925" y="704"/>
                  </a:lnTo>
                  <a:lnTo>
                    <a:pt x="923" y="697"/>
                  </a:lnTo>
                  <a:lnTo>
                    <a:pt x="921" y="693"/>
                  </a:lnTo>
                  <a:lnTo>
                    <a:pt x="918" y="690"/>
                  </a:lnTo>
                  <a:lnTo>
                    <a:pt x="907" y="693"/>
                  </a:lnTo>
                  <a:lnTo>
                    <a:pt x="890" y="698"/>
                  </a:lnTo>
                  <a:lnTo>
                    <a:pt x="882" y="700"/>
                  </a:lnTo>
                  <a:lnTo>
                    <a:pt x="879" y="701"/>
                  </a:lnTo>
                  <a:lnTo>
                    <a:pt x="878" y="699"/>
                  </a:lnTo>
                  <a:lnTo>
                    <a:pt x="877" y="695"/>
                  </a:lnTo>
                  <a:lnTo>
                    <a:pt x="875" y="690"/>
                  </a:lnTo>
                  <a:lnTo>
                    <a:pt x="869" y="676"/>
                  </a:lnTo>
                  <a:lnTo>
                    <a:pt x="863" y="665"/>
                  </a:lnTo>
                  <a:lnTo>
                    <a:pt x="861" y="665"/>
                  </a:lnTo>
                  <a:lnTo>
                    <a:pt x="854" y="667"/>
                  </a:lnTo>
                  <a:lnTo>
                    <a:pt x="845" y="670"/>
                  </a:lnTo>
                  <a:lnTo>
                    <a:pt x="837" y="672"/>
                  </a:lnTo>
                  <a:lnTo>
                    <a:pt x="831" y="673"/>
                  </a:lnTo>
                  <a:lnTo>
                    <a:pt x="827" y="674"/>
                  </a:lnTo>
                  <a:lnTo>
                    <a:pt x="825" y="674"/>
                  </a:lnTo>
                  <a:lnTo>
                    <a:pt x="819" y="664"/>
                  </a:lnTo>
                  <a:lnTo>
                    <a:pt x="816" y="657"/>
                  </a:lnTo>
                  <a:lnTo>
                    <a:pt x="813" y="649"/>
                  </a:lnTo>
                  <a:lnTo>
                    <a:pt x="810" y="643"/>
                  </a:lnTo>
                  <a:lnTo>
                    <a:pt x="808" y="640"/>
                  </a:lnTo>
                  <a:lnTo>
                    <a:pt x="805" y="640"/>
                  </a:lnTo>
                  <a:lnTo>
                    <a:pt x="798" y="642"/>
                  </a:lnTo>
                  <a:lnTo>
                    <a:pt x="788" y="644"/>
                  </a:lnTo>
                  <a:lnTo>
                    <a:pt x="781" y="646"/>
                  </a:lnTo>
                  <a:lnTo>
                    <a:pt x="776" y="648"/>
                  </a:lnTo>
                  <a:lnTo>
                    <a:pt x="772" y="649"/>
                  </a:lnTo>
                  <a:lnTo>
                    <a:pt x="770" y="650"/>
                  </a:lnTo>
                  <a:lnTo>
                    <a:pt x="767" y="644"/>
                  </a:lnTo>
                  <a:lnTo>
                    <a:pt x="765" y="638"/>
                  </a:lnTo>
                  <a:lnTo>
                    <a:pt x="762" y="631"/>
                  </a:lnTo>
                  <a:lnTo>
                    <a:pt x="758" y="622"/>
                  </a:lnTo>
                  <a:lnTo>
                    <a:pt x="756" y="617"/>
                  </a:lnTo>
                  <a:lnTo>
                    <a:pt x="754" y="614"/>
                  </a:lnTo>
                  <a:lnTo>
                    <a:pt x="753" y="613"/>
                  </a:lnTo>
                  <a:lnTo>
                    <a:pt x="751" y="613"/>
                  </a:lnTo>
                  <a:lnTo>
                    <a:pt x="748" y="614"/>
                  </a:lnTo>
                  <a:lnTo>
                    <a:pt x="728" y="621"/>
                  </a:lnTo>
                  <a:lnTo>
                    <a:pt x="713" y="625"/>
                  </a:lnTo>
                  <a:lnTo>
                    <a:pt x="697" y="630"/>
                  </a:lnTo>
                  <a:lnTo>
                    <a:pt x="682" y="635"/>
                  </a:lnTo>
                  <a:lnTo>
                    <a:pt x="664" y="641"/>
                  </a:lnTo>
                  <a:lnTo>
                    <a:pt x="645" y="647"/>
                  </a:lnTo>
                  <a:lnTo>
                    <a:pt x="623" y="654"/>
                  </a:lnTo>
                  <a:lnTo>
                    <a:pt x="601" y="661"/>
                  </a:lnTo>
                  <a:lnTo>
                    <a:pt x="579" y="668"/>
                  </a:lnTo>
                  <a:lnTo>
                    <a:pt x="556" y="675"/>
                  </a:lnTo>
                  <a:lnTo>
                    <a:pt x="536" y="682"/>
                  </a:lnTo>
                  <a:lnTo>
                    <a:pt x="516" y="688"/>
                  </a:lnTo>
                  <a:lnTo>
                    <a:pt x="498" y="694"/>
                  </a:lnTo>
                  <a:lnTo>
                    <a:pt x="473" y="701"/>
                  </a:lnTo>
                  <a:lnTo>
                    <a:pt x="465" y="704"/>
                  </a:lnTo>
                  <a:lnTo>
                    <a:pt x="462" y="705"/>
                  </a:lnTo>
                  <a:lnTo>
                    <a:pt x="461" y="702"/>
                  </a:lnTo>
                  <a:lnTo>
                    <a:pt x="459" y="696"/>
                  </a:lnTo>
                  <a:lnTo>
                    <a:pt x="455" y="686"/>
                  </a:lnTo>
                  <a:lnTo>
                    <a:pt x="449" y="671"/>
                  </a:lnTo>
                  <a:lnTo>
                    <a:pt x="442" y="653"/>
                  </a:lnTo>
                  <a:lnTo>
                    <a:pt x="434" y="633"/>
                  </a:lnTo>
                  <a:lnTo>
                    <a:pt x="425" y="609"/>
                  </a:lnTo>
                  <a:lnTo>
                    <a:pt x="414" y="584"/>
                  </a:lnTo>
                  <a:lnTo>
                    <a:pt x="404" y="555"/>
                  </a:lnTo>
                  <a:lnTo>
                    <a:pt x="396" y="537"/>
                  </a:lnTo>
                  <a:lnTo>
                    <a:pt x="403" y="525"/>
                  </a:lnTo>
                  <a:lnTo>
                    <a:pt x="410" y="511"/>
                  </a:lnTo>
                  <a:lnTo>
                    <a:pt x="407" y="504"/>
                  </a:lnTo>
                  <a:lnTo>
                    <a:pt x="403" y="496"/>
                  </a:lnTo>
                  <a:lnTo>
                    <a:pt x="446" y="482"/>
                  </a:lnTo>
                  <a:lnTo>
                    <a:pt x="489" y="468"/>
                  </a:lnTo>
                  <a:lnTo>
                    <a:pt x="494" y="471"/>
                  </a:lnTo>
                  <a:lnTo>
                    <a:pt x="500" y="474"/>
                  </a:lnTo>
                  <a:lnTo>
                    <a:pt x="507" y="475"/>
                  </a:lnTo>
                  <a:lnTo>
                    <a:pt x="512" y="475"/>
                  </a:lnTo>
                  <a:lnTo>
                    <a:pt x="518" y="474"/>
                  </a:lnTo>
                  <a:lnTo>
                    <a:pt x="522" y="470"/>
                  </a:lnTo>
                  <a:lnTo>
                    <a:pt x="526" y="464"/>
                  </a:lnTo>
                  <a:lnTo>
                    <a:pt x="527" y="458"/>
                  </a:lnTo>
                  <a:lnTo>
                    <a:pt x="525" y="450"/>
                  </a:lnTo>
                  <a:lnTo>
                    <a:pt x="521" y="442"/>
                  </a:lnTo>
                  <a:lnTo>
                    <a:pt x="514" y="438"/>
                  </a:lnTo>
                  <a:lnTo>
                    <a:pt x="507" y="437"/>
                  </a:lnTo>
                  <a:lnTo>
                    <a:pt x="496" y="439"/>
                  </a:lnTo>
                  <a:lnTo>
                    <a:pt x="490" y="444"/>
                  </a:lnTo>
                  <a:lnTo>
                    <a:pt x="486" y="452"/>
                  </a:lnTo>
                  <a:lnTo>
                    <a:pt x="485" y="457"/>
                  </a:lnTo>
                  <a:lnTo>
                    <a:pt x="432" y="474"/>
                  </a:lnTo>
                  <a:lnTo>
                    <a:pt x="418" y="478"/>
                  </a:lnTo>
                  <a:lnTo>
                    <a:pt x="405" y="482"/>
                  </a:lnTo>
                  <a:lnTo>
                    <a:pt x="395" y="486"/>
                  </a:lnTo>
                  <a:lnTo>
                    <a:pt x="386" y="489"/>
                  </a:lnTo>
                  <a:lnTo>
                    <a:pt x="380" y="489"/>
                  </a:lnTo>
                  <a:lnTo>
                    <a:pt x="379" y="490"/>
                  </a:lnTo>
                  <a:lnTo>
                    <a:pt x="378" y="488"/>
                  </a:lnTo>
                  <a:lnTo>
                    <a:pt x="375" y="482"/>
                  </a:lnTo>
                  <a:lnTo>
                    <a:pt x="372" y="474"/>
                  </a:lnTo>
                  <a:lnTo>
                    <a:pt x="368" y="465"/>
                  </a:lnTo>
                  <a:lnTo>
                    <a:pt x="359" y="441"/>
                  </a:lnTo>
                  <a:lnTo>
                    <a:pt x="371" y="417"/>
                  </a:lnTo>
                  <a:lnTo>
                    <a:pt x="382" y="394"/>
                  </a:lnTo>
                  <a:lnTo>
                    <a:pt x="433" y="378"/>
                  </a:lnTo>
                  <a:lnTo>
                    <a:pt x="439" y="365"/>
                  </a:lnTo>
                  <a:lnTo>
                    <a:pt x="445" y="353"/>
                  </a:lnTo>
                  <a:lnTo>
                    <a:pt x="446" y="349"/>
                  </a:lnTo>
                  <a:lnTo>
                    <a:pt x="445" y="343"/>
                  </a:lnTo>
                  <a:lnTo>
                    <a:pt x="444" y="336"/>
                  </a:lnTo>
                  <a:lnTo>
                    <a:pt x="441" y="328"/>
                  </a:lnTo>
                  <a:lnTo>
                    <a:pt x="435" y="314"/>
                  </a:lnTo>
                  <a:lnTo>
                    <a:pt x="424" y="284"/>
                  </a:lnTo>
                  <a:lnTo>
                    <a:pt x="405" y="276"/>
                  </a:lnTo>
                  <a:lnTo>
                    <a:pt x="396" y="271"/>
                  </a:lnTo>
                  <a:lnTo>
                    <a:pt x="390" y="269"/>
                  </a:lnTo>
                  <a:lnTo>
                    <a:pt x="387" y="265"/>
                  </a:lnTo>
                  <a:lnTo>
                    <a:pt x="385" y="263"/>
                  </a:lnTo>
                  <a:lnTo>
                    <a:pt x="382" y="255"/>
                  </a:lnTo>
                  <a:lnTo>
                    <a:pt x="380" y="250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4" y="246"/>
                  </a:lnTo>
                  <a:lnTo>
                    <a:pt x="373" y="246"/>
                  </a:lnTo>
                  <a:lnTo>
                    <a:pt x="372" y="245"/>
                  </a:lnTo>
                  <a:lnTo>
                    <a:pt x="370" y="245"/>
                  </a:lnTo>
                  <a:lnTo>
                    <a:pt x="368" y="244"/>
                  </a:lnTo>
                  <a:lnTo>
                    <a:pt x="365" y="244"/>
                  </a:lnTo>
                  <a:lnTo>
                    <a:pt x="364" y="243"/>
                  </a:lnTo>
                  <a:lnTo>
                    <a:pt x="361" y="243"/>
                  </a:lnTo>
                  <a:lnTo>
                    <a:pt x="358" y="244"/>
                  </a:lnTo>
                  <a:lnTo>
                    <a:pt x="350" y="246"/>
                  </a:lnTo>
                  <a:lnTo>
                    <a:pt x="348" y="247"/>
                  </a:lnTo>
                  <a:lnTo>
                    <a:pt x="342" y="247"/>
                  </a:lnTo>
                  <a:lnTo>
                    <a:pt x="331" y="241"/>
                  </a:lnTo>
                  <a:lnTo>
                    <a:pt x="322" y="238"/>
                  </a:lnTo>
                  <a:lnTo>
                    <a:pt x="316" y="234"/>
                  </a:lnTo>
                  <a:lnTo>
                    <a:pt x="313" y="232"/>
                  </a:lnTo>
                  <a:lnTo>
                    <a:pt x="312" y="229"/>
                  </a:lnTo>
                  <a:lnTo>
                    <a:pt x="309" y="224"/>
                  </a:lnTo>
                  <a:lnTo>
                    <a:pt x="305" y="216"/>
                  </a:lnTo>
                  <a:lnTo>
                    <a:pt x="301" y="206"/>
                  </a:lnTo>
                  <a:lnTo>
                    <a:pt x="297" y="196"/>
                  </a:lnTo>
                  <a:lnTo>
                    <a:pt x="283" y="160"/>
                  </a:lnTo>
                  <a:lnTo>
                    <a:pt x="289" y="150"/>
                  </a:lnTo>
                  <a:lnTo>
                    <a:pt x="295" y="138"/>
                  </a:lnTo>
                  <a:lnTo>
                    <a:pt x="321" y="130"/>
                  </a:lnTo>
                  <a:lnTo>
                    <a:pt x="334" y="126"/>
                  </a:lnTo>
                  <a:lnTo>
                    <a:pt x="344" y="123"/>
                  </a:lnTo>
                  <a:lnTo>
                    <a:pt x="349" y="122"/>
                  </a:lnTo>
                  <a:lnTo>
                    <a:pt x="356" y="122"/>
                  </a:lnTo>
                  <a:lnTo>
                    <a:pt x="358" y="123"/>
                  </a:lnTo>
                  <a:lnTo>
                    <a:pt x="363" y="126"/>
                  </a:lnTo>
                  <a:lnTo>
                    <a:pt x="369" y="128"/>
                  </a:lnTo>
                  <a:lnTo>
                    <a:pt x="376" y="127"/>
                  </a:lnTo>
                  <a:lnTo>
                    <a:pt x="382" y="125"/>
                  </a:lnTo>
                  <a:lnTo>
                    <a:pt x="386" y="123"/>
                  </a:lnTo>
                  <a:lnTo>
                    <a:pt x="390" y="117"/>
                  </a:lnTo>
                  <a:lnTo>
                    <a:pt x="392" y="109"/>
                  </a:lnTo>
                  <a:lnTo>
                    <a:pt x="389" y="100"/>
                  </a:lnTo>
                  <a:lnTo>
                    <a:pt x="383" y="93"/>
                  </a:lnTo>
                  <a:lnTo>
                    <a:pt x="375" y="88"/>
                  </a:lnTo>
                  <a:lnTo>
                    <a:pt x="370" y="88"/>
                  </a:lnTo>
                  <a:close/>
                  <a:moveTo>
                    <a:pt x="25" y="94"/>
                  </a:moveTo>
                  <a:lnTo>
                    <a:pt x="27" y="94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2" y="99"/>
                  </a:lnTo>
                  <a:lnTo>
                    <a:pt x="32" y="101"/>
                  </a:lnTo>
                  <a:lnTo>
                    <a:pt x="31" y="103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1" y="103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21" y="95"/>
                  </a:lnTo>
                  <a:lnTo>
                    <a:pt x="25" y="94"/>
                  </a:lnTo>
                  <a:close/>
                  <a:moveTo>
                    <a:pt x="631" y="99"/>
                  </a:moveTo>
                  <a:lnTo>
                    <a:pt x="629" y="100"/>
                  </a:lnTo>
                  <a:lnTo>
                    <a:pt x="623" y="101"/>
                  </a:lnTo>
                  <a:lnTo>
                    <a:pt x="619" y="102"/>
                  </a:lnTo>
                  <a:lnTo>
                    <a:pt x="610" y="106"/>
                  </a:lnTo>
                  <a:lnTo>
                    <a:pt x="606" y="108"/>
                  </a:lnTo>
                  <a:lnTo>
                    <a:pt x="604" y="109"/>
                  </a:lnTo>
                  <a:lnTo>
                    <a:pt x="604" y="111"/>
                  </a:lnTo>
                  <a:lnTo>
                    <a:pt x="603" y="115"/>
                  </a:lnTo>
                  <a:lnTo>
                    <a:pt x="603" y="118"/>
                  </a:lnTo>
                  <a:lnTo>
                    <a:pt x="604" y="122"/>
                  </a:lnTo>
                  <a:lnTo>
                    <a:pt x="606" y="124"/>
                  </a:lnTo>
                  <a:lnTo>
                    <a:pt x="610" y="126"/>
                  </a:lnTo>
                  <a:lnTo>
                    <a:pt x="613" y="128"/>
                  </a:lnTo>
                  <a:lnTo>
                    <a:pt x="621" y="128"/>
                  </a:lnTo>
                  <a:lnTo>
                    <a:pt x="623" y="131"/>
                  </a:lnTo>
                  <a:lnTo>
                    <a:pt x="624" y="132"/>
                  </a:lnTo>
                  <a:lnTo>
                    <a:pt x="624" y="134"/>
                  </a:lnTo>
                  <a:lnTo>
                    <a:pt x="623" y="135"/>
                  </a:lnTo>
                  <a:lnTo>
                    <a:pt x="622" y="137"/>
                  </a:lnTo>
                  <a:lnTo>
                    <a:pt x="619" y="143"/>
                  </a:lnTo>
                  <a:lnTo>
                    <a:pt x="618" y="149"/>
                  </a:lnTo>
                  <a:lnTo>
                    <a:pt x="618" y="154"/>
                  </a:lnTo>
                  <a:lnTo>
                    <a:pt x="620" y="162"/>
                  </a:lnTo>
                  <a:lnTo>
                    <a:pt x="626" y="168"/>
                  </a:lnTo>
                  <a:lnTo>
                    <a:pt x="633" y="171"/>
                  </a:lnTo>
                  <a:lnTo>
                    <a:pt x="641" y="172"/>
                  </a:lnTo>
                  <a:lnTo>
                    <a:pt x="650" y="169"/>
                  </a:lnTo>
                  <a:lnTo>
                    <a:pt x="652" y="167"/>
                  </a:lnTo>
                  <a:lnTo>
                    <a:pt x="655" y="167"/>
                  </a:lnTo>
                  <a:lnTo>
                    <a:pt x="660" y="169"/>
                  </a:lnTo>
                  <a:lnTo>
                    <a:pt x="667" y="173"/>
                  </a:lnTo>
                  <a:lnTo>
                    <a:pt x="673" y="175"/>
                  </a:lnTo>
                  <a:lnTo>
                    <a:pt x="679" y="178"/>
                  </a:lnTo>
                  <a:lnTo>
                    <a:pt x="682" y="181"/>
                  </a:lnTo>
                  <a:lnTo>
                    <a:pt x="684" y="182"/>
                  </a:lnTo>
                  <a:lnTo>
                    <a:pt x="684" y="182"/>
                  </a:lnTo>
                  <a:lnTo>
                    <a:pt x="684" y="183"/>
                  </a:lnTo>
                  <a:lnTo>
                    <a:pt x="684" y="184"/>
                  </a:lnTo>
                  <a:lnTo>
                    <a:pt x="680" y="191"/>
                  </a:lnTo>
                  <a:lnTo>
                    <a:pt x="680" y="194"/>
                  </a:lnTo>
                  <a:lnTo>
                    <a:pt x="681" y="198"/>
                  </a:lnTo>
                  <a:lnTo>
                    <a:pt x="683" y="204"/>
                  </a:lnTo>
                  <a:lnTo>
                    <a:pt x="684" y="211"/>
                  </a:lnTo>
                  <a:lnTo>
                    <a:pt x="688" y="221"/>
                  </a:lnTo>
                  <a:lnTo>
                    <a:pt x="693" y="234"/>
                  </a:lnTo>
                  <a:lnTo>
                    <a:pt x="700" y="250"/>
                  </a:lnTo>
                  <a:lnTo>
                    <a:pt x="707" y="270"/>
                  </a:lnTo>
                  <a:lnTo>
                    <a:pt x="716" y="294"/>
                  </a:lnTo>
                  <a:lnTo>
                    <a:pt x="728" y="323"/>
                  </a:lnTo>
                  <a:lnTo>
                    <a:pt x="771" y="434"/>
                  </a:lnTo>
                  <a:lnTo>
                    <a:pt x="755" y="353"/>
                  </a:lnTo>
                  <a:lnTo>
                    <a:pt x="744" y="313"/>
                  </a:lnTo>
                  <a:lnTo>
                    <a:pt x="744" y="248"/>
                  </a:lnTo>
                  <a:lnTo>
                    <a:pt x="736" y="229"/>
                  </a:lnTo>
                  <a:lnTo>
                    <a:pt x="731" y="215"/>
                  </a:lnTo>
                  <a:lnTo>
                    <a:pt x="726" y="204"/>
                  </a:lnTo>
                  <a:lnTo>
                    <a:pt x="723" y="196"/>
                  </a:lnTo>
                  <a:lnTo>
                    <a:pt x="718" y="187"/>
                  </a:lnTo>
                  <a:lnTo>
                    <a:pt x="716" y="185"/>
                  </a:lnTo>
                  <a:lnTo>
                    <a:pt x="716" y="183"/>
                  </a:lnTo>
                  <a:lnTo>
                    <a:pt x="713" y="181"/>
                  </a:lnTo>
                  <a:lnTo>
                    <a:pt x="709" y="179"/>
                  </a:lnTo>
                  <a:lnTo>
                    <a:pt x="706" y="178"/>
                  </a:lnTo>
                  <a:lnTo>
                    <a:pt x="704" y="177"/>
                  </a:lnTo>
                  <a:lnTo>
                    <a:pt x="701" y="176"/>
                  </a:lnTo>
                  <a:lnTo>
                    <a:pt x="700" y="175"/>
                  </a:lnTo>
                  <a:lnTo>
                    <a:pt x="699" y="174"/>
                  </a:lnTo>
                  <a:lnTo>
                    <a:pt x="687" y="169"/>
                  </a:lnTo>
                  <a:lnTo>
                    <a:pt x="679" y="165"/>
                  </a:lnTo>
                  <a:lnTo>
                    <a:pt x="661" y="157"/>
                  </a:lnTo>
                  <a:lnTo>
                    <a:pt x="657" y="147"/>
                  </a:lnTo>
                  <a:lnTo>
                    <a:pt x="656" y="144"/>
                  </a:lnTo>
                  <a:lnTo>
                    <a:pt x="654" y="140"/>
                  </a:lnTo>
                  <a:lnTo>
                    <a:pt x="652" y="138"/>
                  </a:lnTo>
                  <a:lnTo>
                    <a:pt x="650" y="137"/>
                  </a:lnTo>
                  <a:lnTo>
                    <a:pt x="644" y="133"/>
                  </a:lnTo>
                  <a:lnTo>
                    <a:pt x="641" y="132"/>
                  </a:lnTo>
                  <a:lnTo>
                    <a:pt x="639" y="131"/>
                  </a:lnTo>
                  <a:lnTo>
                    <a:pt x="637" y="131"/>
                  </a:lnTo>
                  <a:lnTo>
                    <a:pt x="635" y="126"/>
                  </a:lnTo>
                  <a:lnTo>
                    <a:pt x="635" y="123"/>
                  </a:lnTo>
                  <a:lnTo>
                    <a:pt x="636" y="122"/>
                  </a:lnTo>
                  <a:lnTo>
                    <a:pt x="637" y="121"/>
                  </a:lnTo>
                  <a:lnTo>
                    <a:pt x="642" y="116"/>
                  </a:lnTo>
                  <a:lnTo>
                    <a:pt x="643" y="111"/>
                  </a:lnTo>
                  <a:lnTo>
                    <a:pt x="641" y="105"/>
                  </a:lnTo>
                  <a:lnTo>
                    <a:pt x="636" y="100"/>
                  </a:lnTo>
                  <a:lnTo>
                    <a:pt x="634" y="100"/>
                  </a:lnTo>
                  <a:lnTo>
                    <a:pt x="633" y="99"/>
                  </a:lnTo>
                  <a:lnTo>
                    <a:pt x="631" y="99"/>
                  </a:lnTo>
                  <a:close/>
                  <a:moveTo>
                    <a:pt x="370" y="102"/>
                  </a:moveTo>
                  <a:lnTo>
                    <a:pt x="372" y="102"/>
                  </a:lnTo>
                  <a:lnTo>
                    <a:pt x="376" y="104"/>
                  </a:lnTo>
                  <a:lnTo>
                    <a:pt x="377" y="106"/>
                  </a:lnTo>
                  <a:lnTo>
                    <a:pt x="377" y="110"/>
                  </a:lnTo>
                  <a:lnTo>
                    <a:pt x="375" y="113"/>
                  </a:lnTo>
                  <a:lnTo>
                    <a:pt x="371" y="115"/>
                  </a:lnTo>
                  <a:lnTo>
                    <a:pt x="368" y="114"/>
                  </a:lnTo>
                  <a:lnTo>
                    <a:pt x="366" y="113"/>
                  </a:lnTo>
                  <a:lnTo>
                    <a:pt x="364" y="109"/>
                  </a:lnTo>
                  <a:lnTo>
                    <a:pt x="364" y="106"/>
                  </a:lnTo>
                  <a:lnTo>
                    <a:pt x="365" y="104"/>
                  </a:lnTo>
                  <a:lnTo>
                    <a:pt x="367" y="103"/>
                  </a:lnTo>
                  <a:lnTo>
                    <a:pt x="368" y="102"/>
                  </a:lnTo>
                  <a:lnTo>
                    <a:pt x="370" y="102"/>
                  </a:lnTo>
                  <a:close/>
                  <a:moveTo>
                    <a:pt x="623" y="108"/>
                  </a:moveTo>
                  <a:lnTo>
                    <a:pt x="627" y="109"/>
                  </a:lnTo>
                  <a:lnTo>
                    <a:pt x="629" y="111"/>
                  </a:lnTo>
                  <a:lnTo>
                    <a:pt x="629" y="116"/>
                  </a:lnTo>
                  <a:lnTo>
                    <a:pt x="628" y="117"/>
                  </a:lnTo>
                  <a:lnTo>
                    <a:pt x="625" y="119"/>
                  </a:lnTo>
                  <a:lnTo>
                    <a:pt x="620" y="119"/>
                  </a:lnTo>
                  <a:lnTo>
                    <a:pt x="618" y="117"/>
                  </a:lnTo>
                  <a:lnTo>
                    <a:pt x="617" y="115"/>
                  </a:lnTo>
                  <a:lnTo>
                    <a:pt x="616" y="113"/>
                  </a:lnTo>
                  <a:lnTo>
                    <a:pt x="618" y="109"/>
                  </a:lnTo>
                  <a:lnTo>
                    <a:pt x="620" y="108"/>
                  </a:lnTo>
                  <a:lnTo>
                    <a:pt x="623" y="108"/>
                  </a:lnTo>
                  <a:close/>
                  <a:moveTo>
                    <a:pt x="534" y="115"/>
                  </a:moveTo>
                  <a:lnTo>
                    <a:pt x="537" y="115"/>
                  </a:lnTo>
                  <a:lnTo>
                    <a:pt x="539" y="116"/>
                  </a:lnTo>
                  <a:lnTo>
                    <a:pt x="540" y="118"/>
                  </a:lnTo>
                  <a:lnTo>
                    <a:pt x="541" y="121"/>
                  </a:lnTo>
                  <a:lnTo>
                    <a:pt x="540" y="123"/>
                  </a:lnTo>
                  <a:lnTo>
                    <a:pt x="539" y="125"/>
                  </a:lnTo>
                  <a:lnTo>
                    <a:pt x="535" y="127"/>
                  </a:lnTo>
                  <a:lnTo>
                    <a:pt x="533" y="126"/>
                  </a:lnTo>
                  <a:lnTo>
                    <a:pt x="531" y="124"/>
                  </a:lnTo>
                  <a:lnTo>
                    <a:pt x="529" y="122"/>
                  </a:lnTo>
                  <a:lnTo>
                    <a:pt x="528" y="121"/>
                  </a:lnTo>
                  <a:lnTo>
                    <a:pt x="527" y="119"/>
                  </a:lnTo>
                  <a:lnTo>
                    <a:pt x="532" y="115"/>
                  </a:lnTo>
                  <a:lnTo>
                    <a:pt x="534" y="115"/>
                  </a:lnTo>
                  <a:close/>
                  <a:moveTo>
                    <a:pt x="193" y="116"/>
                  </a:moveTo>
                  <a:lnTo>
                    <a:pt x="197" y="117"/>
                  </a:lnTo>
                  <a:lnTo>
                    <a:pt x="199" y="120"/>
                  </a:lnTo>
                  <a:lnTo>
                    <a:pt x="200" y="123"/>
                  </a:lnTo>
                  <a:lnTo>
                    <a:pt x="200" y="124"/>
                  </a:lnTo>
                  <a:lnTo>
                    <a:pt x="199" y="126"/>
                  </a:lnTo>
                  <a:lnTo>
                    <a:pt x="198" y="127"/>
                  </a:lnTo>
                  <a:lnTo>
                    <a:pt x="195" y="128"/>
                  </a:lnTo>
                  <a:lnTo>
                    <a:pt x="192" y="128"/>
                  </a:lnTo>
                  <a:lnTo>
                    <a:pt x="188" y="126"/>
                  </a:lnTo>
                  <a:lnTo>
                    <a:pt x="187" y="123"/>
                  </a:lnTo>
                  <a:lnTo>
                    <a:pt x="187" y="122"/>
                  </a:lnTo>
                  <a:lnTo>
                    <a:pt x="188" y="118"/>
                  </a:lnTo>
                  <a:lnTo>
                    <a:pt x="190" y="116"/>
                  </a:lnTo>
                  <a:lnTo>
                    <a:pt x="191" y="116"/>
                  </a:lnTo>
                  <a:lnTo>
                    <a:pt x="193" y="116"/>
                  </a:lnTo>
                  <a:close/>
                  <a:moveTo>
                    <a:pt x="717" y="120"/>
                  </a:moveTo>
                  <a:lnTo>
                    <a:pt x="719" y="120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4" y="129"/>
                  </a:lnTo>
                  <a:lnTo>
                    <a:pt x="721" y="131"/>
                  </a:lnTo>
                  <a:lnTo>
                    <a:pt x="719" y="132"/>
                  </a:lnTo>
                  <a:lnTo>
                    <a:pt x="716" y="132"/>
                  </a:lnTo>
                  <a:lnTo>
                    <a:pt x="715" y="131"/>
                  </a:lnTo>
                  <a:lnTo>
                    <a:pt x="713" y="130"/>
                  </a:lnTo>
                  <a:lnTo>
                    <a:pt x="712" y="128"/>
                  </a:lnTo>
                  <a:lnTo>
                    <a:pt x="712" y="124"/>
                  </a:lnTo>
                  <a:lnTo>
                    <a:pt x="714" y="121"/>
                  </a:lnTo>
                  <a:lnTo>
                    <a:pt x="716" y="120"/>
                  </a:lnTo>
                  <a:lnTo>
                    <a:pt x="717" y="120"/>
                  </a:lnTo>
                  <a:close/>
                  <a:moveTo>
                    <a:pt x="637" y="146"/>
                  </a:moveTo>
                  <a:lnTo>
                    <a:pt x="639" y="146"/>
                  </a:lnTo>
                  <a:lnTo>
                    <a:pt x="640" y="147"/>
                  </a:lnTo>
                  <a:lnTo>
                    <a:pt x="642" y="148"/>
                  </a:lnTo>
                  <a:lnTo>
                    <a:pt x="643" y="151"/>
                  </a:lnTo>
                  <a:lnTo>
                    <a:pt x="644" y="152"/>
                  </a:lnTo>
                  <a:lnTo>
                    <a:pt x="643" y="154"/>
                  </a:lnTo>
                  <a:lnTo>
                    <a:pt x="643" y="157"/>
                  </a:lnTo>
                  <a:lnTo>
                    <a:pt x="639" y="159"/>
                  </a:lnTo>
                  <a:lnTo>
                    <a:pt x="636" y="158"/>
                  </a:lnTo>
                  <a:lnTo>
                    <a:pt x="635" y="157"/>
                  </a:lnTo>
                  <a:lnTo>
                    <a:pt x="633" y="155"/>
                  </a:lnTo>
                  <a:lnTo>
                    <a:pt x="632" y="152"/>
                  </a:lnTo>
                  <a:lnTo>
                    <a:pt x="634" y="149"/>
                  </a:lnTo>
                  <a:lnTo>
                    <a:pt x="636" y="147"/>
                  </a:lnTo>
                  <a:lnTo>
                    <a:pt x="637" y="146"/>
                  </a:lnTo>
                  <a:close/>
                  <a:moveTo>
                    <a:pt x="210" y="155"/>
                  </a:moveTo>
                  <a:lnTo>
                    <a:pt x="211" y="155"/>
                  </a:lnTo>
                  <a:lnTo>
                    <a:pt x="212" y="156"/>
                  </a:lnTo>
                  <a:lnTo>
                    <a:pt x="213" y="158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1" y="167"/>
                  </a:lnTo>
                  <a:lnTo>
                    <a:pt x="206" y="167"/>
                  </a:lnTo>
                  <a:lnTo>
                    <a:pt x="204" y="166"/>
                  </a:lnTo>
                  <a:lnTo>
                    <a:pt x="202" y="160"/>
                  </a:lnTo>
                  <a:lnTo>
                    <a:pt x="202" y="159"/>
                  </a:lnTo>
                  <a:lnTo>
                    <a:pt x="203" y="158"/>
                  </a:lnTo>
                  <a:lnTo>
                    <a:pt x="208" y="155"/>
                  </a:lnTo>
                  <a:lnTo>
                    <a:pt x="210" y="155"/>
                  </a:lnTo>
                  <a:close/>
                  <a:moveTo>
                    <a:pt x="74" y="155"/>
                  </a:moveTo>
                  <a:lnTo>
                    <a:pt x="76" y="156"/>
                  </a:lnTo>
                  <a:lnTo>
                    <a:pt x="78" y="158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4"/>
                  </a:lnTo>
                  <a:lnTo>
                    <a:pt x="75" y="167"/>
                  </a:lnTo>
                  <a:lnTo>
                    <a:pt x="74" y="167"/>
                  </a:lnTo>
                  <a:lnTo>
                    <a:pt x="73" y="167"/>
                  </a:lnTo>
                  <a:lnTo>
                    <a:pt x="69" y="166"/>
                  </a:lnTo>
                  <a:lnTo>
                    <a:pt x="67" y="164"/>
                  </a:lnTo>
                  <a:lnTo>
                    <a:pt x="66" y="162"/>
                  </a:lnTo>
                  <a:lnTo>
                    <a:pt x="66" y="160"/>
                  </a:lnTo>
                  <a:lnTo>
                    <a:pt x="67" y="158"/>
                  </a:lnTo>
                  <a:lnTo>
                    <a:pt x="69" y="157"/>
                  </a:lnTo>
                  <a:lnTo>
                    <a:pt x="71" y="155"/>
                  </a:lnTo>
                  <a:lnTo>
                    <a:pt x="74" y="155"/>
                  </a:lnTo>
                  <a:close/>
                  <a:moveTo>
                    <a:pt x="394" y="160"/>
                  </a:moveTo>
                  <a:lnTo>
                    <a:pt x="383" y="163"/>
                  </a:lnTo>
                  <a:lnTo>
                    <a:pt x="371" y="167"/>
                  </a:lnTo>
                  <a:lnTo>
                    <a:pt x="363" y="170"/>
                  </a:lnTo>
                  <a:lnTo>
                    <a:pt x="357" y="171"/>
                  </a:lnTo>
                  <a:lnTo>
                    <a:pt x="353" y="172"/>
                  </a:lnTo>
                  <a:lnTo>
                    <a:pt x="350" y="172"/>
                  </a:lnTo>
                  <a:lnTo>
                    <a:pt x="348" y="171"/>
                  </a:lnTo>
                  <a:lnTo>
                    <a:pt x="346" y="170"/>
                  </a:lnTo>
                  <a:lnTo>
                    <a:pt x="342" y="168"/>
                  </a:lnTo>
                  <a:lnTo>
                    <a:pt x="340" y="167"/>
                  </a:lnTo>
                  <a:lnTo>
                    <a:pt x="338" y="166"/>
                  </a:lnTo>
                  <a:lnTo>
                    <a:pt x="333" y="166"/>
                  </a:lnTo>
                  <a:lnTo>
                    <a:pt x="328" y="167"/>
                  </a:lnTo>
                  <a:lnTo>
                    <a:pt x="323" y="168"/>
                  </a:lnTo>
                  <a:lnTo>
                    <a:pt x="317" y="172"/>
                  </a:lnTo>
                  <a:lnTo>
                    <a:pt x="314" y="177"/>
                  </a:lnTo>
                  <a:lnTo>
                    <a:pt x="312" y="182"/>
                  </a:lnTo>
                  <a:lnTo>
                    <a:pt x="312" y="184"/>
                  </a:lnTo>
                  <a:lnTo>
                    <a:pt x="313" y="187"/>
                  </a:lnTo>
                  <a:lnTo>
                    <a:pt x="313" y="189"/>
                  </a:lnTo>
                  <a:lnTo>
                    <a:pt x="314" y="192"/>
                  </a:lnTo>
                  <a:lnTo>
                    <a:pt x="316" y="195"/>
                  </a:lnTo>
                  <a:lnTo>
                    <a:pt x="316" y="197"/>
                  </a:lnTo>
                  <a:lnTo>
                    <a:pt x="319" y="200"/>
                  </a:lnTo>
                  <a:lnTo>
                    <a:pt x="328" y="205"/>
                  </a:lnTo>
                  <a:lnTo>
                    <a:pt x="332" y="206"/>
                  </a:lnTo>
                  <a:lnTo>
                    <a:pt x="337" y="204"/>
                  </a:lnTo>
                  <a:lnTo>
                    <a:pt x="344" y="203"/>
                  </a:lnTo>
                  <a:lnTo>
                    <a:pt x="348" y="201"/>
                  </a:lnTo>
                  <a:lnTo>
                    <a:pt x="352" y="192"/>
                  </a:lnTo>
                  <a:lnTo>
                    <a:pt x="357" y="184"/>
                  </a:lnTo>
                  <a:lnTo>
                    <a:pt x="374" y="179"/>
                  </a:lnTo>
                  <a:lnTo>
                    <a:pt x="384" y="176"/>
                  </a:lnTo>
                  <a:lnTo>
                    <a:pt x="391" y="174"/>
                  </a:lnTo>
                  <a:lnTo>
                    <a:pt x="395" y="174"/>
                  </a:lnTo>
                  <a:lnTo>
                    <a:pt x="398" y="174"/>
                  </a:lnTo>
                  <a:lnTo>
                    <a:pt x="402" y="176"/>
                  </a:lnTo>
                  <a:lnTo>
                    <a:pt x="405" y="177"/>
                  </a:lnTo>
                  <a:lnTo>
                    <a:pt x="412" y="181"/>
                  </a:lnTo>
                  <a:lnTo>
                    <a:pt x="420" y="184"/>
                  </a:lnTo>
                  <a:lnTo>
                    <a:pt x="430" y="189"/>
                  </a:lnTo>
                  <a:lnTo>
                    <a:pt x="443" y="195"/>
                  </a:lnTo>
                  <a:lnTo>
                    <a:pt x="456" y="201"/>
                  </a:lnTo>
                  <a:lnTo>
                    <a:pt x="504" y="223"/>
                  </a:lnTo>
                  <a:lnTo>
                    <a:pt x="525" y="217"/>
                  </a:lnTo>
                  <a:lnTo>
                    <a:pt x="537" y="213"/>
                  </a:lnTo>
                  <a:lnTo>
                    <a:pt x="544" y="211"/>
                  </a:lnTo>
                  <a:lnTo>
                    <a:pt x="548" y="210"/>
                  </a:lnTo>
                  <a:lnTo>
                    <a:pt x="549" y="210"/>
                  </a:lnTo>
                  <a:lnTo>
                    <a:pt x="549" y="215"/>
                  </a:lnTo>
                  <a:lnTo>
                    <a:pt x="548" y="218"/>
                  </a:lnTo>
                  <a:lnTo>
                    <a:pt x="543" y="226"/>
                  </a:lnTo>
                  <a:lnTo>
                    <a:pt x="540" y="233"/>
                  </a:lnTo>
                  <a:lnTo>
                    <a:pt x="533" y="248"/>
                  </a:lnTo>
                  <a:lnTo>
                    <a:pt x="530" y="254"/>
                  </a:lnTo>
                  <a:lnTo>
                    <a:pt x="527" y="259"/>
                  </a:lnTo>
                  <a:lnTo>
                    <a:pt x="526" y="259"/>
                  </a:lnTo>
                  <a:lnTo>
                    <a:pt x="526" y="261"/>
                  </a:lnTo>
                  <a:lnTo>
                    <a:pt x="525" y="263"/>
                  </a:lnTo>
                  <a:lnTo>
                    <a:pt x="523" y="269"/>
                  </a:lnTo>
                  <a:lnTo>
                    <a:pt x="519" y="277"/>
                  </a:lnTo>
                  <a:lnTo>
                    <a:pt x="515" y="285"/>
                  </a:lnTo>
                  <a:lnTo>
                    <a:pt x="510" y="293"/>
                  </a:lnTo>
                  <a:lnTo>
                    <a:pt x="507" y="301"/>
                  </a:lnTo>
                  <a:lnTo>
                    <a:pt x="504" y="306"/>
                  </a:lnTo>
                  <a:lnTo>
                    <a:pt x="503" y="309"/>
                  </a:lnTo>
                  <a:lnTo>
                    <a:pt x="502" y="309"/>
                  </a:lnTo>
                  <a:lnTo>
                    <a:pt x="502" y="311"/>
                  </a:lnTo>
                  <a:lnTo>
                    <a:pt x="501" y="313"/>
                  </a:lnTo>
                  <a:lnTo>
                    <a:pt x="498" y="319"/>
                  </a:lnTo>
                  <a:lnTo>
                    <a:pt x="495" y="327"/>
                  </a:lnTo>
                  <a:lnTo>
                    <a:pt x="506" y="354"/>
                  </a:lnTo>
                  <a:lnTo>
                    <a:pt x="516" y="380"/>
                  </a:lnTo>
                  <a:lnTo>
                    <a:pt x="509" y="383"/>
                  </a:lnTo>
                  <a:lnTo>
                    <a:pt x="505" y="385"/>
                  </a:lnTo>
                  <a:lnTo>
                    <a:pt x="496" y="388"/>
                  </a:lnTo>
                  <a:lnTo>
                    <a:pt x="485" y="392"/>
                  </a:lnTo>
                  <a:lnTo>
                    <a:pt x="473" y="395"/>
                  </a:lnTo>
                  <a:lnTo>
                    <a:pt x="460" y="400"/>
                  </a:lnTo>
                  <a:lnTo>
                    <a:pt x="452" y="402"/>
                  </a:lnTo>
                  <a:lnTo>
                    <a:pt x="446" y="403"/>
                  </a:lnTo>
                  <a:lnTo>
                    <a:pt x="443" y="404"/>
                  </a:lnTo>
                  <a:lnTo>
                    <a:pt x="441" y="404"/>
                  </a:lnTo>
                  <a:lnTo>
                    <a:pt x="440" y="403"/>
                  </a:lnTo>
                  <a:lnTo>
                    <a:pt x="436" y="401"/>
                  </a:lnTo>
                  <a:lnTo>
                    <a:pt x="433" y="400"/>
                  </a:lnTo>
                  <a:lnTo>
                    <a:pt x="430" y="399"/>
                  </a:lnTo>
                  <a:lnTo>
                    <a:pt x="428" y="398"/>
                  </a:lnTo>
                  <a:lnTo>
                    <a:pt x="421" y="398"/>
                  </a:lnTo>
                  <a:lnTo>
                    <a:pt x="415" y="400"/>
                  </a:lnTo>
                  <a:lnTo>
                    <a:pt x="409" y="403"/>
                  </a:lnTo>
                  <a:lnTo>
                    <a:pt x="404" y="408"/>
                  </a:lnTo>
                  <a:lnTo>
                    <a:pt x="403" y="416"/>
                  </a:lnTo>
                  <a:lnTo>
                    <a:pt x="406" y="427"/>
                  </a:lnTo>
                  <a:lnTo>
                    <a:pt x="412" y="433"/>
                  </a:lnTo>
                  <a:lnTo>
                    <a:pt x="419" y="437"/>
                  </a:lnTo>
                  <a:lnTo>
                    <a:pt x="428" y="437"/>
                  </a:lnTo>
                  <a:lnTo>
                    <a:pt x="435" y="434"/>
                  </a:lnTo>
                  <a:lnTo>
                    <a:pt x="442" y="430"/>
                  </a:lnTo>
                  <a:lnTo>
                    <a:pt x="444" y="422"/>
                  </a:lnTo>
                  <a:lnTo>
                    <a:pt x="444" y="420"/>
                  </a:lnTo>
                  <a:lnTo>
                    <a:pt x="445" y="419"/>
                  </a:lnTo>
                  <a:lnTo>
                    <a:pt x="446" y="417"/>
                  </a:lnTo>
                  <a:lnTo>
                    <a:pt x="455" y="415"/>
                  </a:lnTo>
                  <a:lnTo>
                    <a:pt x="462" y="412"/>
                  </a:lnTo>
                  <a:lnTo>
                    <a:pt x="474" y="408"/>
                  </a:lnTo>
                  <a:lnTo>
                    <a:pt x="489" y="403"/>
                  </a:lnTo>
                  <a:lnTo>
                    <a:pt x="500" y="400"/>
                  </a:lnTo>
                  <a:lnTo>
                    <a:pt x="509" y="396"/>
                  </a:lnTo>
                  <a:lnTo>
                    <a:pt x="517" y="394"/>
                  </a:lnTo>
                  <a:lnTo>
                    <a:pt x="520" y="394"/>
                  </a:lnTo>
                  <a:lnTo>
                    <a:pt x="521" y="395"/>
                  </a:lnTo>
                  <a:lnTo>
                    <a:pt x="524" y="401"/>
                  </a:lnTo>
                  <a:lnTo>
                    <a:pt x="526" y="409"/>
                  </a:lnTo>
                  <a:lnTo>
                    <a:pt x="531" y="421"/>
                  </a:lnTo>
                  <a:lnTo>
                    <a:pt x="536" y="433"/>
                  </a:lnTo>
                  <a:lnTo>
                    <a:pt x="551" y="472"/>
                  </a:lnTo>
                  <a:lnTo>
                    <a:pt x="546" y="482"/>
                  </a:lnTo>
                  <a:lnTo>
                    <a:pt x="540" y="494"/>
                  </a:lnTo>
                  <a:lnTo>
                    <a:pt x="527" y="497"/>
                  </a:lnTo>
                  <a:lnTo>
                    <a:pt x="515" y="501"/>
                  </a:lnTo>
                  <a:lnTo>
                    <a:pt x="487" y="489"/>
                  </a:lnTo>
                  <a:lnTo>
                    <a:pt x="460" y="497"/>
                  </a:lnTo>
                  <a:lnTo>
                    <a:pt x="432" y="507"/>
                  </a:lnTo>
                  <a:lnTo>
                    <a:pt x="426" y="521"/>
                  </a:lnTo>
                  <a:lnTo>
                    <a:pt x="422" y="529"/>
                  </a:lnTo>
                  <a:lnTo>
                    <a:pt x="420" y="533"/>
                  </a:lnTo>
                  <a:lnTo>
                    <a:pt x="419" y="537"/>
                  </a:lnTo>
                  <a:lnTo>
                    <a:pt x="420" y="540"/>
                  </a:lnTo>
                  <a:lnTo>
                    <a:pt x="421" y="545"/>
                  </a:lnTo>
                  <a:lnTo>
                    <a:pt x="424" y="551"/>
                  </a:lnTo>
                  <a:lnTo>
                    <a:pt x="427" y="560"/>
                  </a:lnTo>
                  <a:lnTo>
                    <a:pt x="430" y="569"/>
                  </a:lnTo>
                  <a:lnTo>
                    <a:pt x="439" y="590"/>
                  </a:lnTo>
                  <a:lnTo>
                    <a:pt x="458" y="599"/>
                  </a:lnTo>
                  <a:lnTo>
                    <a:pt x="476" y="606"/>
                  </a:lnTo>
                  <a:lnTo>
                    <a:pt x="478" y="614"/>
                  </a:lnTo>
                  <a:lnTo>
                    <a:pt x="482" y="622"/>
                  </a:lnTo>
                  <a:lnTo>
                    <a:pt x="486" y="627"/>
                  </a:lnTo>
                  <a:lnTo>
                    <a:pt x="492" y="629"/>
                  </a:lnTo>
                  <a:lnTo>
                    <a:pt x="501" y="631"/>
                  </a:lnTo>
                  <a:lnTo>
                    <a:pt x="508" y="629"/>
                  </a:lnTo>
                  <a:lnTo>
                    <a:pt x="515" y="624"/>
                  </a:lnTo>
                  <a:lnTo>
                    <a:pt x="520" y="618"/>
                  </a:lnTo>
                  <a:lnTo>
                    <a:pt x="520" y="609"/>
                  </a:lnTo>
                  <a:lnTo>
                    <a:pt x="518" y="602"/>
                  </a:lnTo>
                  <a:lnTo>
                    <a:pt x="513" y="597"/>
                  </a:lnTo>
                  <a:lnTo>
                    <a:pt x="506" y="592"/>
                  </a:lnTo>
                  <a:lnTo>
                    <a:pt x="500" y="591"/>
                  </a:lnTo>
                  <a:lnTo>
                    <a:pt x="496" y="591"/>
                  </a:lnTo>
                  <a:lnTo>
                    <a:pt x="490" y="593"/>
                  </a:lnTo>
                  <a:lnTo>
                    <a:pt x="481" y="596"/>
                  </a:lnTo>
                  <a:lnTo>
                    <a:pt x="465" y="589"/>
                  </a:lnTo>
                  <a:lnTo>
                    <a:pt x="448" y="582"/>
                  </a:lnTo>
                  <a:lnTo>
                    <a:pt x="440" y="560"/>
                  </a:lnTo>
                  <a:lnTo>
                    <a:pt x="431" y="539"/>
                  </a:lnTo>
                  <a:lnTo>
                    <a:pt x="436" y="527"/>
                  </a:lnTo>
                  <a:lnTo>
                    <a:pt x="441" y="517"/>
                  </a:lnTo>
                  <a:lnTo>
                    <a:pt x="465" y="509"/>
                  </a:lnTo>
                  <a:lnTo>
                    <a:pt x="488" y="501"/>
                  </a:lnTo>
                  <a:lnTo>
                    <a:pt x="500" y="507"/>
                  </a:lnTo>
                  <a:lnTo>
                    <a:pt x="503" y="508"/>
                  </a:lnTo>
                  <a:lnTo>
                    <a:pt x="507" y="510"/>
                  </a:lnTo>
                  <a:lnTo>
                    <a:pt x="509" y="511"/>
                  </a:lnTo>
                  <a:lnTo>
                    <a:pt x="513" y="512"/>
                  </a:lnTo>
                  <a:lnTo>
                    <a:pt x="518" y="512"/>
                  </a:lnTo>
                  <a:lnTo>
                    <a:pt x="524" y="511"/>
                  </a:lnTo>
                  <a:lnTo>
                    <a:pt x="532" y="509"/>
                  </a:lnTo>
                  <a:lnTo>
                    <a:pt x="540" y="506"/>
                  </a:lnTo>
                  <a:lnTo>
                    <a:pt x="546" y="504"/>
                  </a:lnTo>
                  <a:lnTo>
                    <a:pt x="549" y="502"/>
                  </a:lnTo>
                  <a:lnTo>
                    <a:pt x="555" y="494"/>
                  </a:lnTo>
                  <a:lnTo>
                    <a:pt x="558" y="487"/>
                  </a:lnTo>
                  <a:lnTo>
                    <a:pt x="565" y="473"/>
                  </a:lnTo>
                  <a:lnTo>
                    <a:pt x="508" y="327"/>
                  </a:lnTo>
                  <a:lnTo>
                    <a:pt x="561" y="219"/>
                  </a:lnTo>
                  <a:lnTo>
                    <a:pt x="570" y="217"/>
                  </a:lnTo>
                  <a:lnTo>
                    <a:pt x="578" y="213"/>
                  </a:lnTo>
                  <a:lnTo>
                    <a:pt x="584" y="208"/>
                  </a:lnTo>
                  <a:lnTo>
                    <a:pt x="586" y="200"/>
                  </a:lnTo>
                  <a:lnTo>
                    <a:pt x="585" y="191"/>
                  </a:lnTo>
                  <a:lnTo>
                    <a:pt x="580" y="184"/>
                  </a:lnTo>
                  <a:lnTo>
                    <a:pt x="574" y="180"/>
                  </a:lnTo>
                  <a:lnTo>
                    <a:pt x="566" y="177"/>
                  </a:lnTo>
                  <a:lnTo>
                    <a:pt x="558" y="178"/>
                  </a:lnTo>
                  <a:lnTo>
                    <a:pt x="551" y="182"/>
                  </a:lnTo>
                  <a:lnTo>
                    <a:pt x="549" y="184"/>
                  </a:lnTo>
                  <a:lnTo>
                    <a:pt x="545" y="189"/>
                  </a:lnTo>
                  <a:lnTo>
                    <a:pt x="544" y="191"/>
                  </a:lnTo>
                  <a:lnTo>
                    <a:pt x="543" y="194"/>
                  </a:lnTo>
                  <a:lnTo>
                    <a:pt x="543" y="196"/>
                  </a:lnTo>
                  <a:lnTo>
                    <a:pt x="542" y="197"/>
                  </a:lnTo>
                  <a:lnTo>
                    <a:pt x="540" y="199"/>
                  </a:lnTo>
                  <a:lnTo>
                    <a:pt x="534" y="201"/>
                  </a:lnTo>
                  <a:lnTo>
                    <a:pt x="524" y="204"/>
                  </a:lnTo>
                  <a:lnTo>
                    <a:pt x="517" y="206"/>
                  </a:lnTo>
                  <a:lnTo>
                    <a:pt x="511" y="209"/>
                  </a:lnTo>
                  <a:lnTo>
                    <a:pt x="507" y="210"/>
                  </a:lnTo>
                  <a:lnTo>
                    <a:pt x="505" y="211"/>
                  </a:lnTo>
                  <a:lnTo>
                    <a:pt x="503" y="210"/>
                  </a:lnTo>
                  <a:lnTo>
                    <a:pt x="496" y="207"/>
                  </a:lnTo>
                  <a:lnTo>
                    <a:pt x="488" y="204"/>
                  </a:lnTo>
                  <a:lnTo>
                    <a:pt x="463" y="192"/>
                  </a:lnTo>
                  <a:lnTo>
                    <a:pt x="449" y="185"/>
                  </a:lnTo>
                  <a:lnTo>
                    <a:pt x="394" y="160"/>
                  </a:lnTo>
                  <a:close/>
                  <a:moveTo>
                    <a:pt x="333" y="180"/>
                  </a:moveTo>
                  <a:lnTo>
                    <a:pt x="335" y="180"/>
                  </a:lnTo>
                  <a:lnTo>
                    <a:pt x="337" y="181"/>
                  </a:lnTo>
                  <a:lnTo>
                    <a:pt x="339" y="184"/>
                  </a:lnTo>
                  <a:lnTo>
                    <a:pt x="339" y="187"/>
                  </a:lnTo>
                  <a:lnTo>
                    <a:pt x="337" y="190"/>
                  </a:lnTo>
                  <a:lnTo>
                    <a:pt x="335" y="191"/>
                  </a:lnTo>
                  <a:lnTo>
                    <a:pt x="332" y="191"/>
                  </a:lnTo>
                  <a:lnTo>
                    <a:pt x="330" y="189"/>
                  </a:lnTo>
                  <a:lnTo>
                    <a:pt x="328" y="188"/>
                  </a:lnTo>
                  <a:lnTo>
                    <a:pt x="327" y="186"/>
                  </a:lnTo>
                  <a:lnTo>
                    <a:pt x="327" y="183"/>
                  </a:lnTo>
                  <a:lnTo>
                    <a:pt x="328" y="182"/>
                  </a:lnTo>
                  <a:lnTo>
                    <a:pt x="332" y="180"/>
                  </a:lnTo>
                  <a:lnTo>
                    <a:pt x="333" y="180"/>
                  </a:lnTo>
                  <a:close/>
                  <a:moveTo>
                    <a:pt x="102" y="186"/>
                  </a:moveTo>
                  <a:lnTo>
                    <a:pt x="96" y="187"/>
                  </a:lnTo>
                  <a:lnTo>
                    <a:pt x="88" y="189"/>
                  </a:lnTo>
                  <a:lnTo>
                    <a:pt x="78" y="192"/>
                  </a:lnTo>
                  <a:lnTo>
                    <a:pt x="70" y="196"/>
                  </a:lnTo>
                  <a:lnTo>
                    <a:pt x="65" y="198"/>
                  </a:lnTo>
                  <a:lnTo>
                    <a:pt x="61" y="201"/>
                  </a:lnTo>
                  <a:lnTo>
                    <a:pt x="57" y="203"/>
                  </a:lnTo>
                  <a:lnTo>
                    <a:pt x="49" y="205"/>
                  </a:lnTo>
                  <a:lnTo>
                    <a:pt x="36" y="210"/>
                  </a:lnTo>
                  <a:lnTo>
                    <a:pt x="9" y="197"/>
                  </a:lnTo>
                  <a:lnTo>
                    <a:pt x="11" y="211"/>
                  </a:lnTo>
                  <a:lnTo>
                    <a:pt x="36" y="222"/>
                  </a:lnTo>
                  <a:lnTo>
                    <a:pt x="51" y="218"/>
                  </a:lnTo>
                  <a:lnTo>
                    <a:pt x="60" y="215"/>
                  </a:lnTo>
                  <a:lnTo>
                    <a:pt x="67" y="214"/>
                  </a:lnTo>
                  <a:lnTo>
                    <a:pt x="74" y="214"/>
                  </a:lnTo>
                  <a:lnTo>
                    <a:pt x="77" y="213"/>
                  </a:lnTo>
                  <a:lnTo>
                    <a:pt x="84" y="211"/>
                  </a:lnTo>
                  <a:lnTo>
                    <a:pt x="109" y="204"/>
                  </a:lnTo>
                  <a:lnTo>
                    <a:pt x="111" y="200"/>
                  </a:lnTo>
                  <a:lnTo>
                    <a:pt x="112" y="197"/>
                  </a:lnTo>
                  <a:lnTo>
                    <a:pt x="112" y="194"/>
                  </a:lnTo>
                  <a:lnTo>
                    <a:pt x="110" y="190"/>
                  </a:lnTo>
                  <a:lnTo>
                    <a:pt x="105" y="187"/>
                  </a:lnTo>
                  <a:lnTo>
                    <a:pt x="102" y="186"/>
                  </a:lnTo>
                  <a:close/>
                  <a:moveTo>
                    <a:pt x="565" y="191"/>
                  </a:moveTo>
                  <a:lnTo>
                    <a:pt x="567" y="191"/>
                  </a:lnTo>
                  <a:lnTo>
                    <a:pt x="567" y="192"/>
                  </a:lnTo>
                  <a:lnTo>
                    <a:pt x="569" y="193"/>
                  </a:lnTo>
                  <a:lnTo>
                    <a:pt x="571" y="196"/>
                  </a:lnTo>
                  <a:lnTo>
                    <a:pt x="571" y="200"/>
                  </a:lnTo>
                  <a:lnTo>
                    <a:pt x="568" y="203"/>
                  </a:lnTo>
                  <a:lnTo>
                    <a:pt x="566" y="204"/>
                  </a:lnTo>
                  <a:lnTo>
                    <a:pt x="564" y="204"/>
                  </a:lnTo>
                  <a:lnTo>
                    <a:pt x="562" y="203"/>
                  </a:lnTo>
                  <a:lnTo>
                    <a:pt x="558" y="199"/>
                  </a:lnTo>
                  <a:lnTo>
                    <a:pt x="558" y="196"/>
                  </a:lnTo>
                  <a:lnTo>
                    <a:pt x="559" y="195"/>
                  </a:lnTo>
                  <a:lnTo>
                    <a:pt x="560" y="193"/>
                  </a:lnTo>
                  <a:lnTo>
                    <a:pt x="562" y="192"/>
                  </a:lnTo>
                  <a:lnTo>
                    <a:pt x="565" y="191"/>
                  </a:lnTo>
                  <a:close/>
                  <a:moveTo>
                    <a:pt x="224" y="194"/>
                  </a:moveTo>
                  <a:lnTo>
                    <a:pt x="226" y="194"/>
                  </a:lnTo>
                  <a:lnTo>
                    <a:pt x="227" y="195"/>
                  </a:lnTo>
                  <a:lnTo>
                    <a:pt x="229" y="196"/>
                  </a:lnTo>
                  <a:lnTo>
                    <a:pt x="230" y="197"/>
                  </a:lnTo>
                  <a:lnTo>
                    <a:pt x="230" y="202"/>
                  </a:lnTo>
                  <a:lnTo>
                    <a:pt x="228" y="204"/>
                  </a:lnTo>
                  <a:lnTo>
                    <a:pt x="225" y="205"/>
                  </a:lnTo>
                  <a:lnTo>
                    <a:pt x="220" y="205"/>
                  </a:lnTo>
                  <a:lnTo>
                    <a:pt x="219" y="204"/>
                  </a:lnTo>
                  <a:lnTo>
                    <a:pt x="218" y="203"/>
                  </a:lnTo>
                  <a:lnTo>
                    <a:pt x="217" y="200"/>
                  </a:lnTo>
                  <a:lnTo>
                    <a:pt x="217" y="197"/>
                  </a:lnTo>
                  <a:lnTo>
                    <a:pt x="218" y="196"/>
                  </a:lnTo>
                  <a:lnTo>
                    <a:pt x="219" y="195"/>
                  </a:lnTo>
                  <a:lnTo>
                    <a:pt x="222" y="194"/>
                  </a:lnTo>
                  <a:lnTo>
                    <a:pt x="224" y="194"/>
                  </a:lnTo>
                  <a:close/>
                  <a:moveTo>
                    <a:pt x="89" y="194"/>
                  </a:moveTo>
                  <a:lnTo>
                    <a:pt x="91" y="194"/>
                  </a:lnTo>
                  <a:lnTo>
                    <a:pt x="92" y="196"/>
                  </a:lnTo>
                  <a:lnTo>
                    <a:pt x="94" y="199"/>
                  </a:lnTo>
                  <a:lnTo>
                    <a:pt x="94" y="201"/>
                  </a:lnTo>
                  <a:lnTo>
                    <a:pt x="92" y="204"/>
                  </a:lnTo>
                  <a:lnTo>
                    <a:pt x="91" y="205"/>
                  </a:lnTo>
                  <a:lnTo>
                    <a:pt x="90" y="206"/>
                  </a:lnTo>
                  <a:lnTo>
                    <a:pt x="85" y="206"/>
                  </a:lnTo>
                  <a:lnTo>
                    <a:pt x="84" y="205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4" y="195"/>
                  </a:lnTo>
                  <a:lnTo>
                    <a:pt x="87" y="194"/>
                  </a:lnTo>
                  <a:lnTo>
                    <a:pt x="89" y="194"/>
                  </a:lnTo>
                  <a:close/>
                  <a:moveTo>
                    <a:pt x="654" y="203"/>
                  </a:moveTo>
                  <a:lnTo>
                    <a:pt x="651" y="203"/>
                  </a:lnTo>
                  <a:lnTo>
                    <a:pt x="646" y="204"/>
                  </a:lnTo>
                  <a:lnTo>
                    <a:pt x="636" y="207"/>
                  </a:lnTo>
                  <a:lnTo>
                    <a:pt x="626" y="211"/>
                  </a:lnTo>
                  <a:lnTo>
                    <a:pt x="620" y="214"/>
                  </a:lnTo>
                  <a:lnTo>
                    <a:pt x="618" y="217"/>
                  </a:lnTo>
                  <a:lnTo>
                    <a:pt x="617" y="220"/>
                  </a:lnTo>
                  <a:lnTo>
                    <a:pt x="617" y="223"/>
                  </a:lnTo>
                  <a:lnTo>
                    <a:pt x="618" y="225"/>
                  </a:lnTo>
                  <a:lnTo>
                    <a:pt x="620" y="227"/>
                  </a:lnTo>
                  <a:lnTo>
                    <a:pt x="621" y="229"/>
                  </a:lnTo>
                  <a:lnTo>
                    <a:pt x="624" y="230"/>
                  </a:lnTo>
                  <a:lnTo>
                    <a:pt x="629" y="230"/>
                  </a:lnTo>
                  <a:lnTo>
                    <a:pt x="636" y="229"/>
                  </a:lnTo>
                  <a:lnTo>
                    <a:pt x="645" y="226"/>
                  </a:lnTo>
                  <a:lnTo>
                    <a:pt x="653" y="224"/>
                  </a:lnTo>
                  <a:lnTo>
                    <a:pt x="660" y="220"/>
                  </a:lnTo>
                  <a:lnTo>
                    <a:pt x="664" y="218"/>
                  </a:lnTo>
                  <a:lnTo>
                    <a:pt x="665" y="212"/>
                  </a:lnTo>
                  <a:lnTo>
                    <a:pt x="662" y="207"/>
                  </a:lnTo>
                  <a:lnTo>
                    <a:pt x="657" y="204"/>
                  </a:lnTo>
                  <a:lnTo>
                    <a:pt x="656" y="203"/>
                  </a:lnTo>
                  <a:lnTo>
                    <a:pt x="654" y="203"/>
                  </a:lnTo>
                  <a:close/>
                  <a:moveTo>
                    <a:pt x="639" y="211"/>
                  </a:moveTo>
                  <a:lnTo>
                    <a:pt x="642" y="211"/>
                  </a:lnTo>
                  <a:lnTo>
                    <a:pt x="645" y="213"/>
                  </a:lnTo>
                  <a:lnTo>
                    <a:pt x="647" y="218"/>
                  </a:lnTo>
                  <a:lnTo>
                    <a:pt x="646" y="219"/>
                  </a:lnTo>
                  <a:lnTo>
                    <a:pt x="645" y="221"/>
                  </a:lnTo>
                  <a:lnTo>
                    <a:pt x="643" y="222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7" y="222"/>
                  </a:lnTo>
                  <a:lnTo>
                    <a:pt x="636" y="219"/>
                  </a:lnTo>
                  <a:lnTo>
                    <a:pt x="635" y="217"/>
                  </a:lnTo>
                  <a:lnTo>
                    <a:pt x="635" y="214"/>
                  </a:lnTo>
                  <a:lnTo>
                    <a:pt x="636" y="211"/>
                  </a:lnTo>
                  <a:lnTo>
                    <a:pt x="638" y="211"/>
                  </a:lnTo>
                  <a:lnTo>
                    <a:pt x="639" y="211"/>
                  </a:lnTo>
                  <a:close/>
                  <a:moveTo>
                    <a:pt x="119" y="223"/>
                  </a:moveTo>
                  <a:lnTo>
                    <a:pt x="98" y="230"/>
                  </a:lnTo>
                  <a:lnTo>
                    <a:pt x="89" y="233"/>
                  </a:lnTo>
                  <a:lnTo>
                    <a:pt x="79" y="238"/>
                  </a:lnTo>
                  <a:lnTo>
                    <a:pt x="78" y="239"/>
                  </a:lnTo>
                  <a:lnTo>
                    <a:pt x="78" y="240"/>
                  </a:lnTo>
                  <a:lnTo>
                    <a:pt x="76" y="240"/>
                  </a:lnTo>
                  <a:lnTo>
                    <a:pt x="74" y="241"/>
                  </a:lnTo>
                  <a:lnTo>
                    <a:pt x="71" y="243"/>
                  </a:lnTo>
                  <a:lnTo>
                    <a:pt x="66" y="245"/>
                  </a:lnTo>
                  <a:lnTo>
                    <a:pt x="53" y="249"/>
                  </a:lnTo>
                  <a:lnTo>
                    <a:pt x="14" y="232"/>
                  </a:lnTo>
                  <a:lnTo>
                    <a:pt x="16" y="245"/>
                  </a:lnTo>
                  <a:lnTo>
                    <a:pt x="17" y="245"/>
                  </a:lnTo>
                  <a:lnTo>
                    <a:pt x="51" y="261"/>
                  </a:lnTo>
                  <a:lnTo>
                    <a:pt x="67" y="256"/>
                  </a:lnTo>
                  <a:lnTo>
                    <a:pt x="76" y="254"/>
                  </a:lnTo>
                  <a:lnTo>
                    <a:pt x="83" y="253"/>
                  </a:lnTo>
                  <a:lnTo>
                    <a:pt x="87" y="252"/>
                  </a:lnTo>
                  <a:lnTo>
                    <a:pt x="91" y="252"/>
                  </a:lnTo>
                  <a:lnTo>
                    <a:pt x="98" y="251"/>
                  </a:lnTo>
                  <a:lnTo>
                    <a:pt x="108" y="248"/>
                  </a:lnTo>
                  <a:lnTo>
                    <a:pt x="117" y="244"/>
                  </a:lnTo>
                  <a:lnTo>
                    <a:pt x="122" y="242"/>
                  </a:lnTo>
                  <a:lnTo>
                    <a:pt x="124" y="240"/>
                  </a:lnTo>
                  <a:lnTo>
                    <a:pt x="126" y="239"/>
                  </a:lnTo>
                  <a:lnTo>
                    <a:pt x="127" y="235"/>
                  </a:lnTo>
                  <a:lnTo>
                    <a:pt x="126" y="233"/>
                  </a:lnTo>
                  <a:lnTo>
                    <a:pt x="125" y="229"/>
                  </a:lnTo>
                  <a:lnTo>
                    <a:pt x="123" y="226"/>
                  </a:lnTo>
                  <a:lnTo>
                    <a:pt x="119" y="22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4" y="234"/>
                  </a:lnTo>
                  <a:lnTo>
                    <a:pt x="245" y="236"/>
                  </a:lnTo>
                  <a:lnTo>
                    <a:pt x="245" y="239"/>
                  </a:lnTo>
                  <a:lnTo>
                    <a:pt x="244" y="241"/>
                  </a:lnTo>
                  <a:lnTo>
                    <a:pt x="243" y="243"/>
                  </a:lnTo>
                  <a:lnTo>
                    <a:pt x="240" y="244"/>
                  </a:lnTo>
                  <a:lnTo>
                    <a:pt x="237" y="244"/>
                  </a:lnTo>
                  <a:lnTo>
                    <a:pt x="235" y="242"/>
                  </a:lnTo>
                  <a:lnTo>
                    <a:pt x="233" y="240"/>
                  </a:lnTo>
                  <a:lnTo>
                    <a:pt x="232" y="238"/>
                  </a:lnTo>
                  <a:lnTo>
                    <a:pt x="233" y="235"/>
                  </a:lnTo>
                  <a:lnTo>
                    <a:pt x="235" y="233"/>
                  </a:lnTo>
                  <a:lnTo>
                    <a:pt x="237" y="232"/>
                  </a:lnTo>
                  <a:lnTo>
                    <a:pt x="239" y="232"/>
                  </a:lnTo>
                  <a:close/>
                  <a:moveTo>
                    <a:pt x="104" y="233"/>
                  </a:moveTo>
                  <a:lnTo>
                    <a:pt x="106" y="233"/>
                  </a:lnTo>
                  <a:lnTo>
                    <a:pt x="107" y="233"/>
                  </a:lnTo>
                  <a:lnTo>
                    <a:pt x="108" y="235"/>
                  </a:lnTo>
                  <a:lnTo>
                    <a:pt x="108" y="237"/>
                  </a:lnTo>
                  <a:lnTo>
                    <a:pt x="109" y="239"/>
                  </a:lnTo>
                  <a:lnTo>
                    <a:pt x="109" y="240"/>
                  </a:lnTo>
                  <a:lnTo>
                    <a:pt x="108" y="242"/>
                  </a:lnTo>
                  <a:lnTo>
                    <a:pt x="105" y="244"/>
                  </a:lnTo>
                  <a:lnTo>
                    <a:pt x="100" y="244"/>
                  </a:lnTo>
                  <a:lnTo>
                    <a:pt x="98" y="242"/>
                  </a:lnTo>
                  <a:lnTo>
                    <a:pt x="97" y="240"/>
                  </a:lnTo>
                  <a:lnTo>
                    <a:pt x="96" y="238"/>
                  </a:lnTo>
                  <a:lnTo>
                    <a:pt x="96" y="235"/>
                  </a:lnTo>
                  <a:lnTo>
                    <a:pt x="98" y="234"/>
                  </a:lnTo>
                  <a:lnTo>
                    <a:pt x="101" y="233"/>
                  </a:lnTo>
                  <a:lnTo>
                    <a:pt x="102" y="233"/>
                  </a:lnTo>
                  <a:lnTo>
                    <a:pt x="104" y="233"/>
                  </a:lnTo>
                  <a:close/>
                  <a:moveTo>
                    <a:pt x="656" y="249"/>
                  </a:moveTo>
                  <a:lnTo>
                    <a:pt x="658" y="249"/>
                  </a:lnTo>
                  <a:lnTo>
                    <a:pt x="660" y="251"/>
                  </a:lnTo>
                  <a:lnTo>
                    <a:pt x="661" y="253"/>
                  </a:lnTo>
                  <a:lnTo>
                    <a:pt x="662" y="255"/>
                  </a:lnTo>
                  <a:lnTo>
                    <a:pt x="660" y="261"/>
                  </a:lnTo>
                  <a:lnTo>
                    <a:pt x="658" y="262"/>
                  </a:lnTo>
                  <a:lnTo>
                    <a:pt x="655" y="262"/>
                  </a:lnTo>
                  <a:lnTo>
                    <a:pt x="652" y="260"/>
                  </a:lnTo>
                  <a:lnTo>
                    <a:pt x="651" y="257"/>
                  </a:lnTo>
                  <a:lnTo>
                    <a:pt x="650" y="255"/>
                  </a:lnTo>
                  <a:lnTo>
                    <a:pt x="650" y="254"/>
                  </a:lnTo>
                  <a:lnTo>
                    <a:pt x="651" y="252"/>
                  </a:lnTo>
                  <a:lnTo>
                    <a:pt x="652" y="251"/>
                  </a:lnTo>
                  <a:lnTo>
                    <a:pt x="655" y="249"/>
                  </a:lnTo>
                  <a:lnTo>
                    <a:pt x="656" y="249"/>
                  </a:lnTo>
                  <a:close/>
                  <a:moveTo>
                    <a:pt x="594" y="255"/>
                  </a:moveTo>
                  <a:lnTo>
                    <a:pt x="586" y="257"/>
                  </a:lnTo>
                  <a:lnTo>
                    <a:pt x="578" y="263"/>
                  </a:lnTo>
                  <a:lnTo>
                    <a:pt x="574" y="271"/>
                  </a:lnTo>
                  <a:lnTo>
                    <a:pt x="574" y="279"/>
                  </a:lnTo>
                  <a:lnTo>
                    <a:pt x="579" y="287"/>
                  </a:lnTo>
                  <a:lnTo>
                    <a:pt x="588" y="293"/>
                  </a:lnTo>
                  <a:lnTo>
                    <a:pt x="591" y="295"/>
                  </a:lnTo>
                  <a:lnTo>
                    <a:pt x="594" y="296"/>
                  </a:lnTo>
                  <a:lnTo>
                    <a:pt x="598" y="295"/>
                  </a:lnTo>
                  <a:lnTo>
                    <a:pt x="604" y="293"/>
                  </a:lnTo>
                  <a:lnTo>
                    <a:pt x="614" y="290"/>
                  </a:lnTo>
                  <a:lnTo>
                    <a:pt x="632" y="298"/>
                  </a:lnTo>
                  <a:lnTo>
                    <a:pt x="651" y="306"/>
                  </a:lnTo>
                  <a:lnTo>
                    <a:pt x="656" y="307"/>
                  </a:lnTo>
                  <a:lnTo>
                    <a:pt x="662" y="307"/>
                  </a:lnTo>
                  <a:lnTo>
                    <a:pt x="676" y="303"/>
                  </a:lnTo>
                  <a:lnTo>
                    <a:pt x="684" y="300"/>
                  </a:lnTo>
                  <a:lnTo>
                    <a:pt x="688" y="299"/>
                  </a:lnTo>
                  <a:lnTo>
                    <a:pt x="691" y="297"/>
                  </a:lnTo>
                  <a:lnTo>
                    <a:pt x="693" y="295"/>
                  </a:lnTo>
                  <a:lnTo>
                    <a:pt x="695" y="290"/>
                  </a:lnTo>
                  <a:lnTo>
                    <a:pt x="696" y="288"/>
                  </a:lnTo>
                  <a:lnTo>
                    <a:pt x="695" y="287"/>
                  </a:lnTo>
                  <a:lnTo>
                    <a:pt x="694" y="285"/>
                  </a:lnTo>
                  <a:lnTo>
                    <a:pt x="690" y="282"/>
                  </a:lnTo>
                  <a:lnTo>
                    <a:pt x="684" y="280"/>
                  </a:lnTo>
                  <a:lnTo>
                    <a:pt x="676" y="282"/>
                  </a:lnTo>
                  <a:lnTo>
                    <a:pt x="667" y="285"/>
                  </a:lnTo>
                  <a:lnTo>
                    <a:pt x="656" y="288"/>
                  </a:lnTo>
                  <a:lnTo>
                    <a:pt x="645" y="291"/>
                  </a:lnTo>
                  <a:lnTo>
                    <a:pt x="631" y="284"/>
                  </a:lnTo>
                  <a:lnTo>
                    <a:pt x="626" y="283"/>
                  </a:lnTo>
                  <a:lnTo>
                    <a:pt x="620" y="279"/>
                  </a:lnTo>
                  <a:lnTo>
                    <a:pt x="619" y="278"/>
                  </a:lnTo>
                  <a:lnTo>
                    <a:pt x="617" y="277"/>
                  </a:lnTo>
                  <a:lnTo>
                    <a:pt x="617" y="274"/>
                  </a:lnTo>
                  <a:lnTo>
                    <a:pt x="615" y="268"/>
                  </a:lnTo>
                  <a:lnTo>
                    <a:pt x="611" y="262"/>
                  </a:lnTo>
                  <a:lnTo>
                    <a:pt x="604" y="257"/>
                  </a:lnTo>
                  <a:lnTo>
                    <a:pt x="598" y="255"/>
                  </a:lnTo>
                  <a:lnTo>
                    <a:pt x="597" y="255"/>
                  </a:lnTo>
                  <a:lnTo>
                    <a:pt x="594" y="255"/>
                  </a:lnTo>
                  <a:close/>
                  <a:moveTo>
                    <a:pt x="364" y="256"/>
                  </a:moveTo>
                  <a:lnTo>
                    <a:pt x="368" y="258"/>
                  </a:lnTo>
                  <a:lnTo>
                    <a:pt x="369" y="260"/>
                  </a:lnTo>
                  <a:lnTo>
                    <a:pt x="369" y="264"/>
                  </a:lnTo>
                  <a:lnTo>
                    <a:pt x="368" y="266"/>
                  </a:lnTo>
                  <a:lnTo>
                    <a:pt x="366" y="268"/>
                  </a:lnTo>
                  <a:lnTo>
                    <a:pt x="364" y="269"/>
                  </a:lnTo>
                  <a:lnTo>
                    <a:pt x="363" y="269"/>
                  </a:lnTo>
                  <a:lnTo>
                    <a:pt x="361" y="268"/>
                  </a:lnTo>
                  <a:lnTo>
                    <a:pt x="357" y="264"/>
                  </a:lnTo>
                  <a:lnTo>
                    <a:pt x="357" y="262"/>
                  </a:lnTo>
                  <a:lnTo>
                    <a:pt x="359" y="258"/>
                  </a:lnTo>
                  <a:lnTo>
                    <a:pt x="362" y="257"/>
                  </a:lnTo>
                  <a:lnTo>
                    <a:pt x="363" y="256"/>
                  </a:lnTo>
                  <a:lnTo>
                    <a:pt x="364" y="256"/>
                  </a:lnTo>
                  <a:close/>
                  <a:moveTo>
                    <a:pt x="132" y="262"/>
                  </a:moveTo>
                  <a:lnTo>
                    <a:pt x="123" y="265"/>
                  </a:lnTo>
                  <a:lnTo>
                    <a:pt x="114" y="268"/>
                  </a:lnTo>
                  <a:lnTo>
                    <a:pt x="106" y="270"/>
                  </a:lnTo>
                  <a:lnTo>
                    <a:pt x="96" y="275"/>
                  </a:lnTo>
                  <a:lnTo>
                    <a:pt x="92" y="278"/>
                  </a:lnTo>
                  <a:lnTo>
                    <a:pt x="90" y="280"/>
                  </a:lnTo>
                  <a:lnTo>
                    <a:pt x="84" y="282"/>
                  </a:lnTo>
                  <a:lnTo>
                    <a:pt x="75" y="284"/>
                  </a:lnTo>
                  <a:lnTo>
                    <a:pt x="61" y="289"/>
                  </a:lnTo>
                  <a:lnTo>
                    <a:pt x="51" y="292"/>
                  </a:lnTo>
                  <a:lnTo>
                    <a:pt x="43" y="294"/>
                  </a:lnTo>
                  <a:lnTo>
                    <a:pt x="39" y="296"/>
                  </a:lnTo>
                  <a:lnTo>
                    <a:pt x="35" y="297"/>
                  </a:lnTo>
                  <a:lnTo>
                    <a:pt x="38" y="309"/>
                  </a:lnTo>
                  <a:lnTo>
                    <a:pt x="61" y="302"/>
                  </a:lnTo>
                  <a:lnTo>
                    <a:pt x="76" y="297"/>
                  </a:lnTo>
                  <a:lnTo>
                    <a:pt x="87" y="294"/>
                  </a:lnTo>
                  <a:lnTo>
                    <a:pt x="93" y="292"/>
                  </a:lnTo>
                  <a:lnTo>
                    <a:pt x="98" y="291"/>
                  </a:lnTo>
                  <a:lnTo>
                    <a:pt x="106" y="291"/>
                  </a:lnTo>
                  <a:lnTo>
                    <a:pt x="109" y="290"/>
                  </a:lnTo>
                  <a:lnTo>
                    <a:pt x="113" y="290"/>
                  </a:lnTo>
                  <a:lnTo>
                    <a:pt x="114" y="291"/>
                  </a:lnTo>
                  <a:lnTo>
                    <a:pt x="116" y="291"/>
                  </a:lnTo>
                  <a:lnTo>
                    <a:pt x="117" y="294"/>
                  </a:lnTo>
                  <a:lnTo>
                    <a:pt x="120" y="299"/>
                  </a:lnTo>
                  <a:lnTo>
                    <a:pt x="123" y="306"/>
                  </a:lnTo>
                  <a:lnTo>
                    <a:pt x="131" y="329"/>
                  </a:lnTo>
                  <a:lnTo>
                    <a:pt x="146" y="368"/>
                  </a:lnTo>
                  <a:lnTo>
                    <a:pt x="211" y="398"/>
                  </a:lnTo>
                  <a:lnTo>
                    <a:pt x="277" y="428"/>
                  </a:lnTo>
                  <a:lnTo>
                    <a:pt x="304" y="419"/>
                  </a:lnTo>
                  <a:lnTo>
                    <a:pt x="332" y="409"/>
                  </a:lnTo>
                  <a:lnTo>
                    <a:pt x="344" y="385"/>
                  </a:lnTo>
                  <a:lnTo>
                    <a:pt x="357" y="359"/>
                  </a:lnTo>
                  <a:lnTo>
                    <a:pt x="364" y="356"/>
                  </a:lnTo>
                  <a:lnTo>
                    <a:pt x="373" y="352"/>
                  </a:lnTo>
                  <a:lnTo>
                    <a:pt x="381" y="357"/>
                  </a:lnTo>
                  <a:lnTo>
                    <a:pt x="387" y="358"/>
                  </a:lnTo>
                  <a:lnTo>
                    <a:pt x="391" y="360"/>
                  </a:lnTo>
                  <a:lnTo>
                    <a:pt x="392" y="360"/>
                  </a:lnTo>
                  <a:lnTo>
                    <a:pt x="393" y="359"/>
                  </a:lnTo>
                  <a:lnTo>
                    <a:pt x="395" y="359"/>
                  </a:lnTo>
                  <a:lnTo>
                    <a:pt x="396" y="360"/>
                  </a:lnTo>
                  <a:lnTo>
                    <a:pt x="398" y="360"/>
                  </a:lnTo>
                  <a:lnTo>
                    <a:pt x="403" y="358"/>
                  </a:lnTo>
                  <a:lnTo>
                    <a:pt x="408" y="356"/>
                  </a:lnTo>
                  <a:lnTo>
                    <a:pt x="411" y="352"/>
                  </a:lnTo>
                  <a:lnTo>
                    <a:pt x="413" y="345"/>
                  </a:lnTo>
                  <a:lnTo>
                    <a:pt x="414" y="338"/>
                  </a:lnTo>
                  <a:lnTo>
                    <a:pt x="412" y="329"/>
                  </a:lnTo>
                  <a:lnTo>
                    <a:pt x="411" y="328"/>
                  </a:lnTo>
                  <a:lnTo>
                    <a:pt x="408" y="326"/>
                  </a:lnTo>
                  <a:lnTo>
                    <a:pt x="406" y="324"/>
                  </a:lnTo>
                  <a:lnTo>
                    <a:pt x="398" y="321"/>
                  </a:lnTo>
                  <a:lnTo>
                    <a:pt x="395" y="320"/>
                  </a:lnTo>
                  <a:lnTo>
                    <a:pt x="391" y="321"/>
                  </a:lnTo>
                  <a:lnTo>
                    <a:pt x="381" y="324"/>
                  </a:lnTo>
                  <a:lnTo>
                    <a:pt x="379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5" y="331"/>
                  </a:lnTo>
                  <a:lnTo>
                    <a:pt x="373" y="333"/>
                  </a:lnTo>
                  <a:lnTo>
                    <a:pt x="373" y="335"/>
                  </a:lnTo>
                  <a:lnTo>
                    <a:pt x="372" y="336"/>
                  </a:lnTo>
                  <a:lnTo>
                    <a:pt x="371" y="342"/>
                  </a:lnTo>
                  <a:lnTo>
                    <a:pt x="360" y="345"/>
                  </a:lnTo>
                  <a:lnTo>
                    <a:pt x="356" y="346"/>
                  </a:lnTo>
                  <a:lnTo>
                    <a:pt x="348" y="350"/>
                  </a:lnTo>
                  <a:lnTo>
                    <a:pt x="348" y="350"/>
                  </a:lnTo>
                  <a:lnTo>
                    <a:pt x="346" y="353"/>
                  </a:lnTo>
                  <a:lnTo>
                    <a:pt x="343" y="359"/>
                  </a:lnTo>
                  <a:lnTo>
                    <a:pt x="339" y="367"/>
                  </a:lnTo>
                  <a:lnTo>
                    <a:pt x="334" y="377"/>
                  </a:lnTo>
                  <a:lnTo>
                    <a:pt x="321" y="401"/>
                  </a:lnTo>
                  <a:lnTo>
                    <a:pt x="300" y="408"/>
                  </a:lnTo>
                  <a:lnTo>
                    <a:pt x="277" y="416"/>
                  </a:lnTo>
                  <a:lnTo>
                    <a:pt x="217" y="387"/>
                  </a:lnTo>
                  <a:lnTo>
                    <a:pt x="157" y="360"/>
                  </a:lnTo>
                  <a:lnTo>
                    <a:pt x="143" y="323"/>
                  </a:lnTo>
                  <a:lnTo>
                    <a:pt x="128" y="285"/>
                  </a:lnTo>
                  <a:lnTo>
                    <a:pt x="135" y="283"/>
                  </a:lnTo>
                  <a:lnTo>
                    <a:pt x="140" y="278"/>
                  </a:lnTo>
                  <a:lnTo>
                    <a:pt x="142" y="274"/>
                  </a:lnTo>
                  <a:lnTo>
                    <a:pt x="140" y="269"/>
                  </a:lnTo>
                  <a:lnTo>
                    <a:pt x="137" y="264"/>
                  </a:lnTo>
                  <a:lnTo>
                    <a:pt x="135" y="263"/>
                  </a:lnTo>
                  <a:lnTo>
                    <a:pt x="134" y="262"/>
                  </a:lnTo>
                  <a:lnTo>
                    <a:pt x="132" y="262"/>
                  </a:lnTo>
                  <a:close/>
                  <a:moveTo>
                    <a:pt x="596" y="269"/>
                  </a:moveTo>
                  <a:lnTo>
                    <a:pt x="598" y="269"/>
                  </a:lnTo>
                  <a:lnTo>
                    <a:pt x="599" y="269"/>
                  </a:lnTo>
                  <a:lnTo>
                    <a:pt x="601" y="271"/>
                  </a:lnTo>
                  <a:lnTo>
                    <a:pt x="602" y="273"/>
                  </a:lnTo>
                  <a:lnTo>
                    <a:pt x="602" y="277"/>
                  </a:lnTo>
                  <a:lnTo>
                    <a:pt x="601" y="279"/>
                  </a:lnTo>
                  <a:lnTo>
                    <a:pt x="597" y="281"/>
                  </a:lnTo>
                  <a:lnTo>
                    <a:pt x="594" y="281"/>
                  </a:lnTo>
                  <a:lnTo>
                    <a:pt x="592" y="280"/>
                  </a:lnTo>
                  <a:lnTo>
                    <a:pt x="590" y="278"/>
                  </a:lnTo>
                  <a:lnTo>
                    <a:pt x="589" y="277"/>
                  </a:lnTo>
                  <a:lnTo>
                    <a:pt x="588" y="274"/>
                  </a:lnTo>
                  <a:lnTo>
                    <a:pt x="589" y="272"/>
                  </a:lnTo>
                  <a:lnTo>
                    <a:pt x="593" y="269"/>
                  </a:lnTo>
                  <a:lnTo>
                    <a:pt x="596" y="269"/>
                  </a:lnTo>
                  <a:close/>
                  <a:moveTo>
                    <a:pt x="118" y="271"/>
                  </a:moveTo>
                  <a:lnTo>
                    <a:pt x="122" y="271"/>
                  </a:lnTo>
                  <a:lnTo>
                    <a:pt x="123" y="273"/>
                  </a:lnTo>
                  <a:lnTo>
                    <a:pt x="124" y="276"/>
                  </a:lnTo>
                  <a:lnTo>
                    <a:pt x="124" y="278"/>
                  </a:lnTo>
                  <a:lnTo>
                    <a:pt x="123" y="280"/>
                  </a:lnTo>
                  <a:lnTo>
                    <a:pt x="122" y="282"/>
                  </a:lnTo>
                  <a:lnTo>
                    <a:pt x="118" y="284"/>
                  </a:lnTo>
                  <a:lnTo>
                    <a:pt x="117" y="284"/>
                  </a:lnTo>
                  <a:lnTo>
                    <a:pt x="115" y="283"/>
                  </a:lnTo>
                  <a:lnTo>
                    <a:pt x="113" y="281"/>
                  </a:lnTo>
                  <a:lnTo>
                    <a:pt x="111" y="278"/>
                  </a:lnTo>
                  <a:lnTo>
                    <a:pt x="111" y="277"/>
                  </a:lnTo>
                  <a:lnTo>
                    <a:pt x="112" y="274"/>
                  </a:lnTo>
                  <a:lnTo>
                    <a:pt x="113" y="272"/>
                  </a:lnTo>
                  <a:lnTo>
                    <a:pt x="116" y="271"/>
                  </a:lnTo>
                  <a:lnTo>
                    <a:pt x="118" y="271"/>
                  </a:lnTo>
                  <a:close/>
                  <a:moveTo>
                    <a:pt x="669" y="288"/>
                  </a:moveTo>
                  <a:lnTo>
                    <a:pt x="671" y="288"/>
                  </a:lnTo>
                  <a:lnTo>
                    <a:pt x="675" y="290"/>
                  </a:lnTo>
                  <a:lnTo>
                    <a:pt x="676" y="292"/>
                  </a:lnTo>
                  <a:lnTo>
                    <a:pt x="677" y="294"/>
                  </a:lnTo>
                  <a:lnTo>
                    <a:pt x="676" y="297"/>
                  </a:lnTo>
                  <a:lnTo>
                    <a:pt x="675" y="299"/>
                  </a:lnTo>
                  <a:lnTo>
                    <a:pt x="673" y="299"/>
                  </a:lnTo>
                  <a:lnTo>
                    <a:pt x="670" y="300"/>
                  </a:lnTo>
                  <a:lnTo>
                    <a:pt x="669" y="300"/>
                  </a:lnTo>
                  <a:lnTo>
                    <a:pt x="668" y="299"/>
                  </a:lnTo>
                  <a:lnTo>
                    <a:pt x="666" y="296"/>
                  </a:lnTo>
                  <a:lnTo>
                    <a:pt x="665" y="293"/>
                  </a:lnTo>
                  <a:lnTo>
                    <a:pt x="665" y="291"/>
                  </a:lnTo>
                  <a:lnTo>
                    <a:pt x="667" y="289"/>
                  </a:lnTo>
                  <a:lnTo>
                    <a:pt x="668" y="289"/>
                  </a:lnTo>
                  <a:lnTo>
                    <a:pt x="669" y="288"/>
                  </a:lnTo>
                  <a:close/>
                  <a:moveTo>
                    <a:pt x="701" y="319"/>
                  </a:moveTo>
                  <a:lnTo>
                    <a:pt x="697" y="319"/>
                  </a:lnTo>
                  <a:lnTo>
                    <a:pt x="690" y="321"/>
                  </a:lnTo>
                  <a:lnTo>
                    <a:pt x="673" y="327"/>
                  </a:lnTo>
                  <a:lnTo>
                    <a:pt x="667" y="329"/>
                  </a:lnTo>
                  <a:lnTo>
                    <a:pt x="664" y="331"/>
                  </a:lnTo>
                  <a:lnTo>
                    <a:pt x="660" y="335"/>
                  </a:lnTo>
                  <a:lnTo>
                    <a:pt x="656" y="335"/>
                  </a:lnTo>
                  <a:lnTo>
                    <a:pt x="652" y="337"/>
                  </a:lnTo>
                  <a:lnTo>
                    <a:pt x="648" y="339"/>
                  </a:lnTo>
                  <a:lnTo>
                    <a:pt x="644" y="339"/>
                  </a:lnTo>
                  <a:lnTo>
                    <a:pt x="641" y="338"/>
                  </a:lnTo>
                  <a:lnTo>
                    <a:pt x="637" y="336"/>
                  </a:lnTo>
                  <a:lnTo>
                    <a:pt x="635" y="335"/>
                  </a:lnTo>
                  <a:lnTo>
                    <a:pt x="632" y="334"/>
                  </a:lnTo>
                  <a:lnTo>
                    <a:pt x="626" y="332"/>
                  </a:lnTo>
                  <a:lnTo>
                    <a:pt x="620" y="333"/>
                  </a:lnTo>
                  <a:lnTo>
                    <a:pt x="613" y="336"/>
                  </a:lnTo>
                  <a:lnTo>
                    <a:pt x="607" y="341"/>
                  </a:lnTo>
                  <a:lnTo>
                    <a:pt x="604" y="347"/>
                  </a:lnTo>
                  <a:lnTo>
                    <a:pt x="604" y="355"/>
                  </a:lnTo>
                  <a:lnTo>
                    <a:pt x="607" y="362"/>
                  </a:lnTo>
                  <a:lnTo>
                    <a:pt x="611" y="368"/>
                  </a:lnTo>
                  <a:lnTo>
                    <a:pt x="600" y="389"/>
                  </a:lnTo>
                  <a:lnTo>
                    <a:pt x="594" y="401"/>
                  </a:lnTo>
                  <a:lnTo>
                    <a:pt x="590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79" y="412"/>
                  </a:lnTo>
                  <a:lnTo>
                    <a:pt x="574" y="415"/>
                  </a:lnTo>
                  <a:lnTo>
                    <a:pt x="571" y="416"/>
                  </a:lnTo>
                  <a:lnTo>
                    <a:pt x="567" y="422"/>
                  </a:lnTo>
                  <a:lnTo>
                    <a:pt x="566" y="424"/>
                  </a:lnTo>
                  <a:lnTo>
                    <a:pt x="566" y="432"/>
                  </a:lnTo>
                  <a:lnTo>
                    <a:pt x="570" y="439"/>
                  </a:lnTo>
                  <a:lnTo>
                    <a:pt x="574" y="445"/>
                  </a:lnTo>
                  <a:lnTo>
                    <a:pt x="581" y="448"/>
                  </a:lnTo>
                  <a:lnTo>
                    <a:pt x="588" y="450"/>
                  </a:lnTo>
                  <a:lnTo>
                    <a:pt x="596" y="448"/>
                  </a:lnTo>
                  <a:lnTo>
                    <a:pt x="602" y="445"/>
                  </a:lnTo>
                  <a:lnTo>
                    <a:pt x="605" y="441"/>
                  </a:lnTo>
                  <a:lnTo>
                    <a:pt x="608" y="435"/>
                  </a:lnTo>
                  <a:lnTo>
                    <a:pt x="608" y="429"/>
                  </a:lnTo>
                  <a:lnTo>
                    <a:pt x="607" y="426"/>
                  </a:lnTo>
                  <a:lnTo>
                    <a:pt x="607" y="424"/>
                  </a:lnTo>
                  <a:lnTo>
                    <a:pt x="604" y="419"/>
                  </a:lnTo>
                  <a:lnTo>
                    <a:pt x="603" y="416"/>
                  </a:lnTo>
                  <a:lnTo>
                    <a:pt x="603" y="414"/>
                  </a:lnTo>
                  <a:lnTo>
                    <a:pt x="604" y="409"/>
                  </a:lnTo>
                  <a:lnTo>
                    <a:pt x="607" y="402"/>
                  </a:lnTo>
                  <a:lnTo>
                    <a:pt x="609" y="400"/>
                  </a:lnTo>
                  <a:lnTo>
                    <a:pt x="611" y="396"/>
                  </a:lnTo>
                  <a:lnTo>
                    <a:pt x="613" y="394"/>
                  </a:lnTo>
                  <a:lnTo>
                    <a:pt x="614" y="392"/>
                  </a:lnTo>
                  <a:lnTo>
                    <a:pt x="615" y="391"/>
                  </a:lnTo>
                  <a:lnTo>
                    <a:pt x="615" y="390"/>
                  </a:lnTo>
                  <a:lnTo>
                    <a:pt x="616" y="390"/>
                  </a:lnTo>
                  <a:lnTo>
                    <a:pt x="616" y="387"/>
                  </a:lnTo>
                  <a:lnTo>
                    <a:pt x="617" y="385"/>
                  </a:lnTo>
                  <a:lnTo>
                    <a:pt x="618" y="382"/>
                  </a:lnTo>
                  <a:lnTo>
                    <a:pt x="619" y="380"/>
                  </a:lnTo>
                  <a:lnTo>
                    <a:pt x="622" y="375"/>
                  </a:lnTo>
                  <a:lnTo>
                    <a:pt x="624" y="374"/>
                  </a:lnTo>
                  <a:lnTo>
                    <a:pt x="627" y="372"/>
                  </a:lnTo>
                  <a:lnTo>
                    <a:pt x="635" y="371"/>
                  </a:lnTo>
                  <a:lnTo>
                    <a:pt x="637" y="369"/>
                  </a:lnTo>
                  <a:lnTo>
                    <a:pt x="639" y="368"/>
                  </a:lnTo>
                  <a:lnTo>
                    <a:pt x="641" y="366"/>
                  </a:lnTo>
                  <a:lnTo>
                    <a:pt x="643" y="364"/>
                  </a:lnTo>
                  <a:lnTo>
                    <a:pt x="645" y="360"/>
                  </a:lnTo>
                  <a:lnTo>
                    <a:pt x="646" y="357"/>
                  </a:lnTo>
                  <a:lnTo>
                    <a:pt x="646" y="357"/>
                  </a:lnTo>
                  <a:lnTo>
                    <a:pt x="647" y="354"/>
                  </a:lnTo>
                  <a:lnTo>
                    <a:pt x="651" y="350"/>
                  </a:lnTo>
                  <a:lnTo>
                    <a:pt x="657" y="348"/>
                  </a:lnTo>
                  <a:lnTo>
                    <a:pt x="664" y="346"/>
                  </a:lnTo>
                  <a:lnTo>
                    <a:pt x="676" y="346"/>
                  </a:lnTo>
                  <a:lnTo>
                    <a:pt x="695" y="341"/>
                  </a:lnTo>
                  <a:lnTo>
                    <a:pt x="702" y="338"/>
                  </a:lnTo>
                  <a:lnTo>
                    <a:pt x="707" y="335"/>
                  </a:lnTo>
                  <a:lnTo>
                    <a:pt x="708" y="335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0" y="329"/>
                  </a:lnTo>
                  <a:lnTo>
                    <a:pt x="710" y="326"/>
                  </a:lnTo>
                  <a:lnTo>
                    <a:pt x="709" y="324"/>
                  </a:lnTo>
                  <a:lnTo>
                    <a:pt x="703" y="319"/>
                  </a:lnTo>
                  <a:lnTo>
                    <a:pt x="701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8" name="Freeform 126"/>
            <p:cNvSpPr>
              <a:spLocks noEditPoints="1"/>
            </p:cNvSpPr>
            <p:nvPr/>
          </p:nvSpPr>
          <p:spPr bwMode="auto">
            <a:xfrm>
              <a:off x="3913188" y="9599206"/>
              <a:ext cx="2084388" cy="985433"/>
            </a:xfrm>
            <a:custGeom>
              <a:avLst/>
              <a:gdLst/>
              <a:ahLst/>
              <a:cxnLst>
                <a:cxn ang="0">
                  <a:pos x="574" y="19"/>
                </a:cxn>
                <a:cxn ang="0">
                  <a:pos x="138" y="108"/>
                </a:cxn>
                <a:cxn ang="0">
                  <a:pos x="10" y="36"/>
                </a:cxn>
                <a:cxn ang="0">
                  <a:pos x="541" y="182"/>
                </a:cxn>
                <a:cxn ang="0">
                  <a:pos x="559" y="175"/>
                </a:cxn>
                <a:cxn ang="0">
                  <a:pos x="649" y="38"/>
                </a:cxn>
                <a:cxn ang="0">
                  <a:pos x="669" y="71"/>
                </a:cxn>
                <a:cxn ang="0">
                  <a:pos x="632" y="169"/>
                </a:cxn>
                <a:cxn ang="0">
                  <a:pos x="668" y="78"/>
                </a:cxn>
                <a:cxn ang="0">
                  <a:pos x="539" y="97"/>
                </a:cxn>
                <a:cxn ang="0">
                  <a:pos x="678" y="134"/>
                </a:cxn>
                <a:cxn ang="0">
                  <a:pos x="947" y="282"/>
                </a:cxn>
                <a:cxn ang="0">
                  <a:pos x="673" y="222"/>
                </a:cxn>
                <a:cxn ang="0">
                  <a:pos x="62" y="152"/>
                </a:cxn>
                <a:cxn ang="0">
                  <a:pos x="675" y="125"/>
                </a:cxn>
                <a:cxn ang="0">
                  <a:pos x="452" y="124"/>
                </a:cxn>
                <a:cxn ang="0">
                  <a:pos x="84" y="145"/>
                </a:cxn>
                <a:cxn ang="0">
                  <a:pos x="970" y="213"/>
                </a:cxn>
                <a:cxn ang="0">
                  <a:pos x="986" y="192"/>
                </a:cxn>
                <a:cxn ang="0">
                  <a:pos x="1079" y="227"/>
                </a:cxn>
                <a:cxn ang="0">
                  <a:pos x="652" y="225"/>
                </a:cxn>
                <a:cxn ang="0">
                  <a:pos x="300" y="262"/>
                </a:cxn>
                <a:cxn ang="0">
                  <a:pos x="377" y="409"/>
                </a:cxn>
                <a:cxn ang="0">
                  <a:pos x="134" y="280"/>
                </a:cxn>
                <a:cxn ang="0">
                  <a:pos x="1008" y="246"/>
                </a:cxn>
                <a:cxn ang="0">
                  <a:pos x="57" y="255"/>
                </a:cxn>
                <a:cxn ang="0">
                  <a:pos x="80" y="252"/>
                </a:cxn>
                <a:cxn ang="0">
                  <a:pos x="1002" y="266"/>
                </a:cxn>
                <a:cxn ang="0">
                  <a:pos x="256" y="279"/>
                </a:cxn>
                <a:cxn ang="0">
                  <a:pos x="184" y="327"/>
                </a:cxn>
                <a:cxn ang="0">
                  <a:pos x="345" y="491"/>
                </a:cxn>
                <a:cxn ang="0">
                  <a:pos x="203" y="304"/>
                </a:cxn>
                <a:cxn ang="0">
                  <a:pos x="672" y="321"/>
                </a:cxn>
                <a:cxn ang="0">
                  <a:pos x="637" y="347"/>
                </a:cxn>
                <a:cxn ang="0">
                  <a:pos x="623" y="336"/>
                </a:cxn>
                <a:cxn ang="0">
                  <a:pos x="585" y="355"/>
                </a:cxn>
                <a:cxn ang="0">
                  <a:pos x="785" y="353"/>
                </a:cxn>
                <a:cxn ang="0">
                  <a:pos x="672" y="347"/>
                </a:cxn>
                <a:cxn ang="0">
                  <a:pos x="769" y="363"/>
                </a:cxn>
                <a:cxn ang="0">
                  <a:pos x="610" y="398"/>
                </a:cxn>
                <a:cxn ang="0">
                  <a:pos x="1093" y="369"/>
                </a:cxn>
                <a:cxn ang="0">
                  <a:pos x="697" y="382"/>
                </a:cxn>
                <a:cxn ang="0">
                  <a:pos x="687" y="386"/>
                </a:cxn>
                <a:cxn ang="0">
                  <a:pos x="531" y="423"/>
                </a:cxn>
                <a:cxn ang="0">
                  <a:pos x="646" y="399"/>
                </a:cxn>
                <a:cxn ang="0">
                  <a:pos x="858" y="448"/>
                </a:cxn>
                <a:cxn ang="0">
                  <a:pos x="617" y="438"/>
                </a:cxn>
                <a:cxn ang="0">
                  <a:pos x="1059" y="522"/>
                </a:cxn>
                <a:cxn ang="0">
                  <a:pos x="1099" y="462"/>
                </a:cxn>
                <a:cxn ang="0">
                  <a:pos x="1301" y="568"/>
                </a:cxn>
                <a:cxn ang="0">
                  <a:pos x="1246" y="456"/>
                </a:cxn>
                <a:cxn ang="0">
                  <a:pos x="844" y="439"/>
                </a:cxn>
                <a:cxn ang="0">
                  <a:pos x="566" y="425"/>
                </a:cxn>
                <a:cxn ang="0">
                  <a:pos x="1019" y="473"/>
                </a:cxn>
                <a:cxn ang="0">
                  <a:pos x="1035" y="489"/>
                </a:cxn>
                <a:cxn ang="0">
                  <a:pos x="662" y="437"/>
                </a:cxn>
                <a:cxn ang="0">
                  <a:pos x="526" y="439"/>
                </a:cxn>
                <a:cxn ang="0">
                  <a:pos x="763" y="464"/>
                </a:cxn>
                <a:cxn ang="0">
                  <a:pos x="595" y="476"/>
                </a:cxn>
                <a:cxn ang="0">
                  <a:pos x="559" y="497"/>
                </a:cxn>
                <a:cxn ang="0">
                  <a:pos x="1119" y="475"/>
                </a:cxn>
                <a:cxn ang="0">
                  <a:pos x="345" y="475"/>
                </a:cxn>
              </a:cxnLst>
              <a:rect l="0" t="0" r="r" b="b"/>
              <a:pathLst>
                <a:path w="1313" h="587">
                  <a:moveTo>
                    <a:pt x="634" y="0"/>
                  </a:moveTo>
                  <a:lnTo>
                    <a:pt x="636" y="0"/>
                  </a:lnTo>
                  <a:lnTo>
                    <a:pt x="638" y="1"/>
                  </a:lnTo>
                  <a:lnTo>
                    <a:pt x="639" y="1"/>
                  </a:lnTo>
                  <a:lnTo>
                    <a:pt x="640" y="3"/>
                  </a:lnTo>
                  <a:lnTo>
                    <a:pt x="640" y="8"/>
                  </a:lnTo>
                  <a:lnTo>
                    <a:pt x="639" y="10"/>
                  </a:lnTo>
                  <a:lnTo>
                    <a:pt x="636" y="12"/>
                  </a:lnTo>
                  <a:lnTo>
                    <a:pt x="634" y="12"/>
                  </a:lnTo>
                  <a:lnTo>
                    <a:pt x="632" y="11"/>
                  </a:lnTo>
                  <a:lnTo>
                    <a:pt x="629" y="8"/>
                  </a:lnTo>
                  <a:lnTo>
                    <a:pt x="628" y="6"/>
                  </a:lnTo>
                  <a:lnTo>
                    <a:pt x="629" y="3"/>
                  </a:lnTo>
                  <a:lnTo>
                    <a:pt x="633" y="0"/>
                  </a:lnTo>
                  <a:lnTo>
                    <a:pt x="634" y="0"/>
                  </a:lnTo>
                  <a:close/>
                  <a:moveTo>
                    <a:pt x="342" y="7"/>
                  </a:moveTo>
                  <a:lnTo>
                    <a:pt x="344" y="7"/>
                  </a:lnTo>
                  <a:lnTo>
                    <a:pt x="346" y="8"/>
                  </a:lnTo>
                  <a:lnTo>
                    <a:pt x="349" y="11"/>
                  </a:lnTo>
                  <a:lnTo>
                    <a:pt x="349" y="14"/>
                  </a:lnTo>
                  <a:lnTo>
                    <a:pt x="348" y="16"/>
                  </a:lnTo>
                  <a:lnTo>
                    <a:pt x="345" y="19"/>
                  </a:lnTo>
                  <a:lnTo>
                    <a:pt x="344" y="20"/>
                  </a:lnTo>
                  <a:lnTo>
                    <a:pt x="343" y="20"/>
                  </a:lnTo>
                  <a:lnTo>
                    <a:pt x="340" y="19"/>
                  </a:lnTo>
                  <a:lnTo>
                    <a:pt x="338" y="17"/>
                  </a:lnTo>
                  <a:lnTo>
                    <a:pt x="337" y="16"/>
                  </a:lnTo>
                  <a:lnTo>
                    <a:pt x="336" y="13"/>
                  </a:lnTo>
                  <a:lnTo>
                    <a:pt x="339" y="8"/>
                  </a:lnTo>
                  <a:lnTo>
                    <a:pt x="341" y="7"/>
                  </a:lnTo>
                  <a:lnTo>
                    <a:pt x="342" y="7"/>
                  </a:lnTo>
                  <a:close/>
                  <a:moveTo>
                    <a:pt x="574" y="19"/>
                  </a:moveTo>
                  <a:lnTo>
                    <a:pt x="577" y="20"/>
                  </a:lnTo>
                  <a:lnTo>
                    <a:pt x="580" y="22"/>
                  </a:lnTo>
                  <a:lnTo>
                    <a:pt x="581" y="23"/>
                  </a:lnTo>
                  <a:lnTo>
                    <a:pt x="582" y="24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7" y="31"/>
                  </a:lnTo>
                  <a:lnTo>
                    <a:pt x="574" y="31"/>
                  </a:lnTo>
                  <a:lnTo>
                    <a:pt x="572" y="30"/>
                  </a:lnTo>
                  <a:lnTo>
                    <a:pt x="569" y="29"/>
                  </a:lnTo>
                  <a:lnTo>
                    <a:pt x="569" y="28"/>
                  </a:lnTo>
                  <a:lnTo>
                    <a:pt x="568" y="26"/>
                  </a:lnTo>
                  <a:lnTo>
                    <a:pt x="569" y="25"/>
                  </a:lnTo>
                  <a:lnTo>
                    <a:pt x="569" y="23"/>
                  </a:lnTo>
                  <a:lnTo>
                    <a:pt x="570" y="22"/>
                  </a:lnTo>
                  <a:lnTo>
                    <a:pt x="571" y="20"/>
                  </a:lnTo>
                  <a:lnTo>
                    <a:pt x="572" y="19"/>
                  </a:lnTo>
                  <a:lnTo>
                    <a:pt x="574" y="19"/>
                  </a:lnTo>
                  <a:close/>
                  <a:moveTo>
                    <a:pt x="0" y="24"/>
                  </a:moveTo>
                  <a:lnTo>
                    <a:pt x="8" y="50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7"/>
                  </a:lnTo>
                  <a:lnTo>
                    <a:pt x="40" y="63"/>
                  </a:lnTo>
                  <a:lnTo>
                    <a:pt x="55" y="70"/>
                  </a:lnTo>
                  <a:lnTo>
                    <a:pt x="71" y="77"/>
                  </a:lnTo>
                  <a:lnTo>
                    <a:pt x="88" y="85"/>
                  </a:lnTo>
                  <a:lnTo>
                    <a:pt x="105" y="93"/>
                  </a:lnTo>
                  <a:lnTo>
                    <a:pt x="122" y="101"/>
                  </a:lnTo>
                  <a:lnTo>
                    <a:pt x="138" y="108"/>
                  </a:lnTo>
                  <a:lnTo>
                    <a:pt x="153" y="115"/>
                  </a:lnTo>
                  <a:lnTo>
                    <a:pt x="166" y="121"/>
                  </a:lnTo>
                  <a:lnTo>
                    <a:pt x="175" y="125"/>
                  </a:lnTo>
                  <a:lnTo>
                    <a:pt x="178" y="127"/>
                  </a:lnTo>
                  <a:lnTo>
                    <a:pt x="181" y="128"/>
                  </a:lnTo>
                  <a:lnTo>
                    <a:pt x="183" y="129"/>
                  </a:lnTo>
                  <a:lnTo>
                    <a:pt x="184" y="133"/>
                  </a:lnTo>
                  <a:lnTo>
                    <a:pt x="185" y="135"/>
                  </a:lnTo>
                  <a:lnTo>
                    <a:pt x="187" y="138"/>
                  </a:lnTo>
                  <a:lnTo>
                    <a:pt x="189" y="142"/>
                  </a:lnTo>
                  <a:lnTo>
                    <a:pt x="190" y="146"/>
                  </a:lnTo>
                  <a:lnTo>
                    <a:pt x="192" y="147"/>
                  </a:lnTo>
                  <a:lnTo>
                    <a:pt x="195" y="149"/>
                  </a:lnTo>
                  <a:lnTo>
                    <a:pt x="201" y="152"/>
                  </a:lnTo>
                  <a:lnTo>
                    <a:pt x="209" y="153"/>
                  </a:lnTo>
                  <a:lnTo>
                    <a:pt x="216" y="151"/>
                  </a:lnTo>
                  <a:lnTo>
                    <a:pt x="221" y="147"/>
                  </a:lnTo>
                  <a:lnTo>
                    <a:pt x="226" y="140"/>
                  </a:lnTo>
                  <a:lnTo>
                    <a:pt x="228" y="133"/>
                  </a:lnTo>
                  <a:lnTo>
                    <a:pt x="225" y="125"/>
                  </a:lnTo>
                  <a:lnTo>
                    <a:pt x="220" y="119"/>
                  </a:lnTo>
                  <a:lnTo>
                    <a:pt x="214" y="115"/>
                  </a:lnTo>
                  <a:lnTo>
                    <a:pt x="205" y="114"/>
                  </a:lnTo>
                  <a:lnTo>
                    <a:pt x="196" y="116"/>
                  </a:lnTo>
                  <a:lnTo>
                    <a:pt x="189" y="118"/>
                  </a:lnTo>
                  <a:lnTo>
                    <a:pt x="99" y="78"/>
                  </a:lnTo>
                  <a:lnTo>
                    <a:pt x="75" y="67"/>
                  </a:lnTo>
                  <a:lnTo>
                    <a:pt x="41" y="51"/>
                  </a:lnTo>
                  <a:lnTo>
                    <a:pt x="29" y="45"/>
                  </a:lnTo>
                  <a:lnTo>
                    <a:pt x="21" y="41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5" y="30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close/>
                  <a:moveTo>
                    <a:pt x="665" y="30"/>
                  </a:moveTo>
                  <a:lnTo>
                    <a:pt x="660" y="30"/>
                  </a:lnTo>
                  <a:lnTo>
                    <a:pt x="652" y="32"/>
                  </a:lnTo>
                  <a:lnTo>
                    <a:pt x="645" y="35"/>
                  </a:lnTo>
                  <a:lnTo>
                    <a:pt x="636" y="38"/>
                  </a:lnTo>
                  <a:lnTo>
                    <a:pt x="631" y="41"/>
                  </a:lnTo>
                  <a:lnTo>
                    <a:pt x="628" y="43"/>
                  </a:lnTo>
                  <a:lnTo>
                    <a:pt x="626" y="45"/>
                  </a:lnTo>
                  <a:lnTo>
                    <a:pt x="623" y="45"/>
                  </a:lnTo>
                  <a:lnTo>
                    <a:pt x="620" y="47"/>
                  </a:lnTo>
                  <a:lnTo>
                    <a:pt x="616" y="49"/>
                  </a:lnTo>
                  <a:lnTo>
                    <a:pt x="612" y="50"/>
                  </a:lnTo>
                  <a:lnTo>
                    <a:pt x="609" y="52"/>
                  </a:lnTo>
                  <a:lnTo>
                    <a:pt x="605" y="53"/>
                  </a:lnTo>
                  <a:lnTo>
                    <a:pt x="602" y="59"/>
                  </a:lnTo>
                  <a:lnTo>
                    <a:pt x="601" y="60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0" y="66"/>
                  </a:lnTo>
                  <a:lnTo>
                    <a:pt x="596" y="72"/>
                  </a:lnTo>
                  <a:lnTo>
                    <a:pt x="591" y="81"/>
                  </a:lnTo>
                  <a:lnTo>
                    <a:pt x="585" y="94"/>
                  </a:lnTo>
                  <a:lnTo>
                    <a:pt x="578" y="108"/>
                  </a:lnTo>
                  <a:lnTo>
                    <a:pt x="570" y="123"/>
                  </a:lnTo>
                  <a:lnTo>
                    <a:pt x="541" y="182"/>
                  </a:lnTo>
                  <a:lnTo>
                    <a:pt x="533" y="184"/>
                  </a:lnTo>
                  <a:lnTo>
                    <a:pt x="491" y="199"/>
                  </a:lnTo>
                  <a:lnTo>
                    <a:pt x="475" y="204"/>
                  </a:lnTo>
                  <a:lnTo>
                    <a:pt x="450" y="212"/>
                  </a:lnTo>
                  <a:lnTo>
                    <a:pt x="443" y="212"/>
                  </a:lnTo>
                  <a:lnTo>
                    <a:pt x="443" y="211"/>
                  </a:lnTo>
                  <a:lnTo>
                    <a:pt x="442" y="209"/>
                  </a:lnTo>
                  <a:lnTo>
                    <a:pt x="439" y="206"/>
                  </a:lnTo>
                  <a:lnTo>
                    <a:pt x="437" y="203"/>
                  </a:lnTo>
                  <a:lnTo>
                    <a:pt x="435" y="201"/>
                  </a:lnTo>
                  <a:lnTo>
                    <a:pt x="434" y="199"/>
                  </a:lnTo>
                  <a:lnTo>
                    <a:pt x="432" y="199"/>
                  </a:lnTo>
                  <a:lnTo>
                    <a:pt x="424" y="197"/>
                  </a:lnTo>
                  <a:lnTo>
                    <a:pt x="416" y="197"/>
                  </a:lnTo>
                  <a:lnTo>
                    <a:pt x="408" y="201"/>
                  </a:lnTo>
                  <a:lnTo>
                    <a:pt x="403" y="207"/>
                  </a:lnTo>
                  <a:lnTo>
                    <a:pt x="400" y="214"/>
                  </a:lnTo>
                  <a:lnTo>
                    <a:pt x="403" y="225"/>
                  </a:lnTo>
                  <a:lnTo>
                    <a:pt x="410" y="233"/>
                  </a:lnTo>
                  <a:lnTo>
                    <a:pt x="421" y="236"/>
                  </a:lnTo>
                  <a:lnTo>
                    <a:pt x="427" y="235"/>
                  </a:lnTo>
                  <a:lnTo>
                    <a:pt x="434" y="233"/>
                  </a:lnTo>
                  <a:lnTo>
                    <a:pt x="439" y="229"/>
                  </a:lnTo>
                  <a:lnTo>
                    <a:pt x="441" y="228"/>
                  </a:lnTo>
                  <a:lnTo>
                    <a:pt x="447" y="226"/>
                  </a:lnTo>
                  <a:lnTo>
                    <a:pt x="456" y="223"/>
                  </a:lnTo>
                  <a:lnTo>
                    <a:pt x="467" y="219"/>
                  </a:lnTo>
                  <a:lnTo>
                    <a:pt x="480" y="214"/>
                  </a:lnTo>
                  <a:lnTo>
                    <a:pt x="495" y="210"/>
                  </a:lnTo>
                  <a:lnTo>
                    <a:pt x="551" y="191"/>
                  </a:lnTo>
                  <a:lnTo>
                    <a:pt x="556" y="183"/>
                  </a:lnTo>
                  <a:lnTo>
                    <a:pt x="559" y="175"/>
                  </a:lnTo>
                  <a:lnTo>
                    <a:pt x="563" y="167"/>
                  </a:lnTo>
                  <a:lnTo>
                    <a:pt x="568" y="158"/>
                  </a:lnTo>
                  <a:lnTo>
                    <a:pt x="571" y="150"/>
                  </a:lnTo>
                  <a:lnTo>
                    <a:pt x="574" y="144"/>
                  </a:lnTo>
                  <a:lnTo>
                    <a:pt x="576" y="141"/>
                  </a:lnTo>
                  <a:lnTo>
                    <a:pt x="578" y="136"/>
                  </a:lnTo>
                  <a:lnTo>
                    <a:pt x="579" y="134"/>
                  </a:lnTo>
                  <a:lnTo>
                    <a:pt x="580" y="133"/>
                  </a:lnTo>
                  <a:lnTo>
                    <a:pt x="580" y="133"/>
                  </a:lnTo>
                  <a:lnTo>
                    <a:pt x="581" y="131"/>
                  </a:lnTo>
                  <a:lnTo>
                    <a:pt x="582" y="128"/>
                  </a:lnTo>
                  <a:lnTo>
                    <a:pt x="583" y="126"/>
                  </a:lnTo>
                  <a:lnTo>
                    <a:pt x="585" y="122"/>
                  </a:lnTo>
                  <a:lnTo>
                    <a:pt x="588" y="115"/>
                  </a:lnTo>
                  <a:lnTo>
                    <a:pt x="593" y="106"/>
                  </a:lnTo>
                  <a:lnTo>
                    <a:pt x="607" y="77"/>
                  </a:lnTo>
                  <a:lnTo>
                    <a:pt x="614" y="62"/>
                  </a:lnTo>
                  <a:lnTo>
                    <a:pt x="622" y="60"/>
                  </a:lnTo>
                  <a:lnTo>
                    <a:pt x="626" y="59"/>
                  </a:lnTo>
                  <a:lnTo>
                    <a:pt x="630" y="59"/>
                  </a:lnTo>
                  <a:lnTo>
                    <a:pt x="633" y="58"/>
                  </a:lnTo>
                  <a:lnTo>
                    <a:pt x="639" y="58"/>
                  </a:lnTo>
                  <a:lnTo>
                    <a:pt x="646" y="56"/>
                  </a:lnTo>
                  <a:lnTo>
                    <a:pt x="653" y="54"/>
                  </a:lnTo>
                  <a:lnTo>
                    <a:pt x="662" y="51"/>
                  </a:lnTo>
                  <a:lnTo>
                    <a:pt x="668" y="48"/>
                  </a:lnTo>
                  <a:lnTo>
                    <a:pt x="672" y="45"/>
                  </a:lnTo>
                  <a:lnTo>
                    <a:pt x="674" y="41"/>
                  </a:lnTo>
                  <a:lnTo>
                    <a:pt x="673" y="36"/>
                  </a:lnTo>
                  <a:lnTo>
                    <a:pt x="669" y="31"/>
                  </a:lnTo>
                  <a:lnTo>
                    <a:pt x="665" y="30"/>
                  </a:lnTo>
                  <a:close/>
                  <a:moveTo>
                    <a:pt x="649" y="38"/>
                  </a:moveTo>
                  <a:lnTo>
                    <a:pt x="653" y="38"/>
                  </a:lnTo>
                  <a:lnTo>
                    <a:pt x="655" y="40"/>
                  </a:lnTo>
                  <a:lnTo>
                    <a:pt x="656" y="42"/>
                  </a:lnTo>
                  <a:lnTo>
                    <a:pt x="656" y="45"/>
                  </a:lnTo>
                  <a:lnTo>
                    <a:pt x="655" y="48"/>
                  </a:lnTo>
                  <a:lnTo>
                    <a:pt x="653" y="49"/>
                  </a:lnTo>
                  <a:lnTo>
                    <a:pt x="651" y="51"/>
                  </a:lnTo>
                  <a:lnTo>
                    <a:pt x="649" y="51"/>
                  </a:lnTo>
                  <a:lnTo>
                    <a:pt x="647" y="50"/>
                  </a:lnTo>
                  <a:lnTo>
                    <a:pt x="644" y="47"/>
                  </a:lnTo>
                  <a:lnTo>
                    <a:pt x="644" y="42"/>
                  </a:lnTo>
                  <a:lnTo>
                    <a:pt x="648" y="38"/>
                  </a:lnTo>
                  <a:lnTo>
                    <a:pt x="649" y="38"/>
                  </a:lnTo>
                  <a:close/>
                  <a:moveTo>
                    <a:pt x="231" y="44"/>
                  </a:moveTo>
                  <a:lnTo>
                    <a:pt x="236" y="45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36" y="52"/>
                  </a:lnTo>
                  <a:lnTo>
                    <a:pt x="235" y="54"/>
                  </a:lnTo>
                  <a:lnTo>
                    <a:pt x="232" y="55"/>
                  </a:lnTo>
                  <a:lnTo>
                    <a:pt x="231" y="56"/>
                  </a:lnTo>
                  <a:lnTo>
                    <a:pt x="228" y="55"/>
                  </a:lnTo>
                  <a:lnTo>
                    <a:pt x="226" y="53"/>
                  </a:lnTo>
                  <a:lnTo>
                    <a:pt x="225" y="52"/>
                  </a:lnTo>
                  <a:lnTo>
                    <a:pt x="224" y="51"/>
                  </a:lnTo>
                  <a:lnTo>
                    <a:pt x="224" y="49"/>
                  </a:lnTo>
                  <a:lnTo>
                    <a:pt x="225" y="47"/>
                  </a:lnTo>
                  <a:lnTo>
                    <a:pt x="227" y="45"/>
                  </a:lnTo>
                  <a:lnTo>
                    <a:pt x="231" y="44"/>
                  </a:lnTo>
                  <a:close/>
                  <a:moveTo>
                    <a:pt x="680" y="68"/>
                  </a:moveTo>
                  <a:lnTo>
                    <a:pt x="676" y="69"/>
                  </a:lnTo>
                  <a:lnTo>
                    <a:pt x="669" y="71"/>
                  </a:lnTo>
                  <a:lnTo>
                    <a:pt x="652" y="76"/>
                  </a:lnTo>
                  <a:lnTo>
                    <a:pt x="648" y="78"/>
                  </a:lnTo>
                  <a:lnTo>
                    <a:pt x="644" y="80"/>
                  </a:lnTo>
                  <a:lnTo>
                    <a:pt x="643" y="81"/>
                  </a:lnTo>
                  <a:lnTo>
                    <a:pt x="640" y="83"/>
                  </a:lnTo>
                  <a:lnTo>
                    <a:pt x="636" y="85"/>
                  </a:lnTo>
                  <a:lnTo>
                    <a:pt x="632" y="87"/>
                  </a:lnTo>
                  <a:lnTo>
                    <a:pt x="628" y="89"/>
                  </a:lnTo>
                  <a:lnTo>
                    <a:pt x="625" y="90"/>
                  </a:lnTo>
                  <a:lnTo>
                    <a:pt x="622" y="91"/>
                  </a:lnTo>
                  <a:lnTo>
                    <a:pt x="620" y="93"/>
                  </a:lnTo>
                  <a:lnTo>
                    <a:pt x="618" y="96"/>
                  </a:lnTo>
                  <a:lnTo>
                    <a:pt x="612" y="108"/>
                  </a:lnTo>
                  <a:lnTo>
                    <a:pt x="609" y="115"/>
                  </a:lnTo>
                  <a:lnTo>
                    <a:pt x="607" y="120"/>
                  </a:lnTo>
                  <a:lnTo>
                    <a:pt x="607" y="123"/>
                  </a:lnTo>
                  <a:lnTo>
                    <a:pt x="608" y="126"/>
                  </a:lnTo>
                  <a:lnTo>
                    <a:pt x="609" y="129"/>
                  </a:lnTo>
                  <a:lnTo>
                    <a:pt x="609" y="134"/>
                  </a:lnTo>
                  <a:lnTo>
                    <a:pt x="608" y="137"/>
                  </a:lnTo>
                  <a:lnTo>
                    <a:pt x="606" y="140"/>
                  </a:lnTo>
                  <a:lnTo>
                    <a:pt x="605" y="142"/>
                  </a:lnTo>
                  <a:lnTo>
                    <a:pt x="604" y="144"/>
                  </a:lnTo>
                  <a:lnTo>
                    <a:pt x="603" y="147"/>
                  </a:lnTo>
                  <a:lnTo>
                    <a:pt x="602" y="148"/>
                  </a:lnTo>
                  <a:lnTo>
                    <a:pt x="602" y="153"/>
                  </a:lnTo>
                  <a:lnTo>
                    <a:pt x="604" y="156"/>
                  </a:lnTo>
                  <a:lnTo>
                    <a:pt x="605" y="159"/>
                  </a:lnTo>
                  <a:lnTo>
                    <a:pt x="607" y="162"/>
                  </a:lnTo>
                  <a:lnTo>
                    <a:pt x="614" y="168"/>
                  </a:lnTo>
                  <a:lnTo>
                    <a:pt x="622" y="170"/>
                  </a:lnTo>
                  <a:lnTo>
                    <a:pt x="632" y="169"/>
                  </a:lnTo>
                  <a:lnTo>
                    <a:pt x="638" y="166"/>
                  </a:lnTo>
                  <a:lnTo>
                    <a:pt x="643" y="160"/>
                  </a:lnTo>
                  <a:lnTo>
                    <a:pt x="645" y="153"/>
                  </a:lnTo>
                  <a:lnTo>
                    <a:pt x="644" y="146"/>
                  </a:lnTo>
                  <a:lnTo>
                    <a:pt x="641" y="140"/>
                  </a:lnTo>
                  <a:lnTo>
                    <a:pt x="635" y="134"/>
                  </a:lnTo>
                  <a:lnTo>
                    <a:pt x="628" y="132"/>
                  </a:lnTo>
                  <a:lnTo>
                    <a:pt x="625" y="131"/>
                  </a:lnTo>
                  <a:lnTo>
                    <a:pt x="622" y="129"/>
                  </a:lnTo>
                  <a:lnTo>
                    <a:pt x="621" y="126"/>
                  </a:lnTo>
                  <a:lnTo>
                    <a:pt x="620" y="123"/>
                  </a:lnTo>
                  <a:lnTo>
                    <a:pt x="620" y="122"/>
                  </a:lnTo>
                  <a:lnTo>
                    <a:pt x="623" y="114"/>
                  </a:lnTo>
                  <a:lnTo>
                    <a:pt x="624" y="111"/>
                  </a:lnTo>
                  <a:lnTo>
                    <a:pt x="629" y="101"/>
                  </a:lnTo>
                  <a:lnTo>
                    <a:pt x="637" y="99"/>
                  </a:lnTo>
                  <a:lnTo>
                    <a:pt x="643" y="97"/>
                  </a:lnTo>
                  <a:lnTo>
                    <a:pt x="649" y="97"/>
                  </a:lnTo>
                  <a:lnTo>
                    <a:pt x="661" y="95"/>
                  </a:lnTo>
                  <a:lnTo>
                    <a:pt x="669" y="92"/>
                  </a:lnTo>
                  <a:lnTo>
                    <a:pt x="680" y="89"/>
                  </a:lnTo>
                  <a:lnTo>
                    <a:pt x="686" y="85"/>
                  </a:lnTo>
                  <a:lnTo>
                    <a:pt x="689" y="81"/>
                  </a:lnTo>
                  <a:lnTo>
                    <a:pt x="690" y="78"/>
                  </a:lnTo>
                  <a:lnTo>
                    <a:pt x="688" y="74"/>
                  </a:lnTo>
                  <a:lnTo>
                    <a:pt x="686" y="72"/>
                  </a:lnTo>
                  <a:lnTo>
                    <a:pt x="684" y="70"/>
                  </a:lnTo>
                  <a:lnTo>
                    <a:pt x="682" y="69"/>
                  </a:lnTo>
                  <a:lnTo>
                    <a:pt x="680" y="68"/>
                  </a:lnTo>
                  <a:close/>
                  <a:moveTo>
                    <a:pt x="665" y="77"/>
                  </a:moveTo>
                  <a:lnTo>
                    <a:pt x="666" y="77"/>
                  </a:lnTo>
                  <a:lnTo>
                    <a:pt x="668" y="78"/>
                  </a:lnTo>
                  <a:lnTo>
                    <a:pt x="669" y="79"/>
                  </a:lnTo>
                  <a:lnTo>
                    <a:pt x="670" y="81"/>
                  </a:lnTo>
                  <a:lnTo>
                    <a:pt x="671" y="83"/>
                  </a:lnTo>
                  <a:lnTo>
                    <a:pt x="671" y="86"/>
                  </a:lnTo>
                  <a:lnTo>
                    <a:pt x="669" y="88"/>
                  </a:lnTo>
                  <a:lnTo>
                    <a:pt x="665" y="89"/>
                  </a:lnTo>
                  <a:lnTo>
                    <a:pt x="660" y="88"/>
                  </a:lnTo>
                  <a:lnTo>
                    <a:pt x="658" y="84"/>
                  </a:lnTo>
                  <a:lnTo>
                    <a:pt x="658" y="82"/>
                  </a:lnTo>
                  <a:lnTo>
                    <a:pt x="660" y="81"/>
                  </a:lnTo>
                  <a:lnTo>
                    <a:pt x="661" y="79"/>
                  </a:lnTo>
                  <a:lnTo>
                    <a:pt x="664" y="77"/>
                  </a:lnTo>
                  <a:lnTo>
                    <a:pt x="665" y="77"/>
                  </a:lnTo>
                  <a:close/>
                  <a:moveTo>
                    <a:pt x="373" y="84"/>
                  </a:moveTo>
                  <a:lnTo>
                    <a:pt x="375" y="84"/>
                  </a:lnTo>
                  <a:lnTo>
                    <a:pt x="377" y="85"/>
                  </a:lnTo>
                  <a:lnTo>
                    <a:pt x="377" y="86"/>
                  </a:lnTo>
                  <a:lnTo>
                    <a:pt x="378" y="88"/>
                  </a:lnTo>
                  <a:lnTo>
                    <a:pt x="379" y="90"/>
                  </a:lnTo>
                  <a:lnTo>
                    <a:pt x="379" y="93"/>
                  </a:lnTo>
                  <a:lnTo>
                    <a:pt x="376" y="96"/>
                  </a:lnTo>
                  <a:lnTo>
                    <a:pt x="373" y="96"/>
                  </a:lnTo>
                  <a:lnTo>
                    <a:pt x="370" y="96"/>
                  </a:lnTo>
                  <a:lnTo>
                    <a:pt x="367" y="93"/>
                  </a:lnTo>
                  <a:lnTo>
                    <a:pt x="366" y="91"/>
                  </a:lnTo>
                  <a:lnTo>
                    <a:pt x="366" y="89"/>
                  </a:lnTo>
                  <a:lnTo>
                    <a:pt x="368" y="86"/>
                  </a:lnTo>
                  <a:lnTo>
                    <a:pt x="370" y="85"/>
                  </a:lnTo>
                  <a:lnTo>
                    <a:pt x="371" y="85"/>
                  </a:lnTo>
                  <a:lnTo>
                    <a:pt x="373" y="84"/>
                  </a:lnTo>
                  <a:close/>
                  <a:moveTo>
                    <a:pt x="537" y="97"/>
                  </a:moveTo>
                  <a:lnTo>
                    <a:pt x="539" y="97"/>
                  </a:lnTo>
                  <a:lnTo>
                    <a:pt x="540" y="98"/>
                  </a:lnTo>
                  <a:lnTo>
                    <a:pt x="541" y="100"/>
                  </a:lnTo>
                  <a:lnTo>
                    <a:pt x="542" y="103"/>
                  </a:lnTo>
                  <a:lnTo>
                    <a:pt x="542" y="104"/>
                  </a:lnTo>
                  <a:lnTo>
                    <a:pt x="541" y="106"/>
                  </a:lnTo>
                  <a:lnTo>
                    <a:pt x="539" y="108"/>
                  </a:lnTo>
                  <a:lnTo>
                    <a:pt x="537" y="109"/>
                  </a:lnTo>
                  <a:lnTo>
                    <a:pt x="534" y="109"/>
                  </a:lnTo>
                  <a:lnTo>
                    <a:pt x="532" y="108"/>
                  </a:lnTo>
                  <a:lnTo>
                    <a:pt x="531" y="105"/>
                  </a:lnTo>
                  <a:lnTo>
                    <a:pt x="530" y="103"/>
                  </a:lnTo>
                  <a:lnTo>
                    <a:pt x="530" y="101"/>
                  </a:lnTo>
                  <a:lnTo>
                    <a:pt x="531" y="99"/>
                  </a:lnTo>
                  <a:lnTo>
                    <a:pt x="535" y="97"/>
                  </a:lnTo>
                  <a:lnTo>
                    <a:pt x="537" y="97"/>
                  </a:lnTo>
                  <a:close/>
                  <a:moveTo>
                    <a:pt x="695" y="108"/>
                  </a:moveTo>
                  <a:lnTo>
                    <a:pt x="691" y="108"/>
                  </a:lnTo>
                  <a:lnTo>
                    <a:pt x="677" y="112"/>
                  </a:lnTo>
                  <a:lnTo>
                    <a:pt x="669" y="115"/>
                  </a:lnTo>
                  <a:lnTo>
                    <a:pt x="658" y="120"/>
                  </a:lnTo>
                  <a:lnTo>
                    <a:pt x="657" y="122"/>
                  </a:lnTo>
                  <a:lnTo>
                    <a:pt x="656" y="125"/>
                  </a:lnTo>
                  <a:lnTo>
                    <a:pt x="656" y="126"/>
                  </a:lnTo>
                  <a:lnTo>
                    <a:pt x="657" y="129"/>
                  </a:lnTo>
                  <a:lnTo>
                    <a:pt x="658" y="131"/>
                  </a:lnTo>
                  <a:lnTo>
                    <a:pt x="660" y="133"/>
                  </a:lnTo>
                  <a:lnTo>
                    <a:pt x="662" y="134"/>
                  </a:lnTo>
                  <a:lnTo>
                    <a:pt x="665" y="136"/>
                  </a:lnTo>
                  <a:lnTo>
                    <a:pt x="667" y="136"/>
                  </a:lnTo>
                  <a:lnTo>
                    <a:pt x="671" y="135"/>
                  </a:lnTo>
                  <a:lnTo>
                    <a:pt x="674" y="134"/>
                  </a:lnTo>
                  <a:lnTo>
                    <a:pt x="678" y="134"/>
                  </a:lnTo>
                  <a:lnTo>
                    <a:pt x="679" y="135"/>
                  </a:lnTo>
                  <a:lnTo>
                    <a:pt x="680" y="137"/>
                  </a:lnTo>
                  <a:lnTo>
                    <a:pt x="680" y="140"/>
                  </a:lnTo>
                  <a:lnTo>
                    <a:pt x="679" y="143"/>
                  </a:lnTo>
                  <a:lnTo>
                    <a:pt x="677" y="149"/>
                  </a:lnTo>
                  <a:lnTo>
                    <a:pt x="672" y="158"/>
                  </a:lnTo>
                  <a:lnTo>
                    <a:pt x="666" y="171"/>
                  </a:lnTo>
                  <a:lnTo>
                    <a:pt x="653" y="198"/>
                  </a:lnTo>
                  <a:lnTo>
                    <a:pt x="647" y="199"/>
                  </a:lnTo>
                  <a:lnTo>
                    <a:pt x="637" y="202"/>
                  </a:lnTo>
                  <a:lnTo>
                    <a:pt x="632" y="207"/>
                  </a:lnTo>
                  <a:lnTo>
                    <a:pt x="629" y="215"/>
                  </a:lnTo>
                  <a:lnTo>
                    <a:pt x="630" y="224"/>
                  </a:lnTo>
                  <a:lnTo>
                    <a:pt x="635" y="232"/>
                  </a:lnTo>
                  <a:lnTo>
                    <a:pt x="643" y="237"/>
                  </a:lnTo>
                  <a:lnTo>
                    <a:pt x="649" y="239"/>
                  </a:lnTo>
                  <a:lnTo>
                    <a:pt x="654" y="238"/>
                  </a:lnTo>
                  <a:lnTo>
                    <a:pt x="667" y="233"/>
                  </a:lnTo>
                  <a:lnTo>
                    <a:pt x="721" y="257"/>
                  </a:lnTo>
                  <a:lnTo>
                    <a:pt x="781" y="286"/>
                  </a:lnTo>
                  <a:lnTo>
                    <a:pt x="801" y="295"/>
                  </a:lnTo>
                  <a:lnTo>
                    <a:pt x="817" y="302"/>
                  </a:lnTo>
                  <a:lnTo>
                    <a:pt x="858" y="322"/>
                  </a:lnTo>
                  <a:lnTo>
                    <a:pt x="911" y="304"/>
                  </a:lnTo>
                  <a:lnTo>
                    <a:pt x="916" y="308"/>
                  </a:lnTo>
                  <a:lnTo>
                    <a:pt x="923" y="311"/>
                  </a:lnTo>
                  <a:lnTo>
                    <a:pt x="932" y="311"/>
                  </a:lnTo>
                  <a:lnTo>
                    <a:pt x="940" y="309"/>
                  </a:lnTo>
                  <a:lnTo>
                    <a:pt x="946" y="304"/>
                  </a:lnTo>
                  <a:lnTo>
                    <a:pt x="950" y="297"/>
                  </a:lnTo>
                  <a:lnTo>
                    <a:pt x="949" y="290"/>
                  </a:lnTo>
                  <a:lnTo>
                    <a:pt x="947" y="282"/>
                  </a:lnTo>
                  <a:lnTo>
                    <a:pt x="942" y="277"/>
                  </a:lnTo>
                  <a:lnTo>
                    <a:pt x="935" y="273"/>
                  </a:lnTo>
                  <a:lnTo>
                    <a:pt x="926" y="272"/>
                  </a:lnTo>
                  <a:lnTo>
                    <a:pt x="918" y="274"/>
                  </a:lnTo>
                  <a:lnTo>
                    <a:pt x="912" y="279"/>
                  </a:lnTo>
                  <a:lnTo>
                    <a:pt x="911" y="281"/>
                  </a:lnTo>
                  <a:lnTo>
                    <a:pt x="908" y="284"/>
                  </a:lnTo>
                  <a:lnTo>
                    <a:pt x="908" y="286"/>
                  </a:lnTo>
                  <a:lnTo>
                    <a:pt x="907" y="287"/>
                  </a:lnTo>
                  <a:lnTo>
                    <a:pt x="905" y="293"/>
                  </a:lnTo>
                  <a:lnTo>
                    <a:pt x="904" y="294"/>
                  </a:lnTo>
                  <a:lnTo>
                    <a:pt x="902" y="294"/>
                  </a:lnTo>
                  <a:lnTo>
                    <a:pt x="899" y="296"/>
                  </a:lnTo>
                  <a:lnTo>
                    <a:pt x="895" y="297"/>
                  </a:lnTo>
                  <a:lnTo>
                    <a:pt x="889" y="299"/>
                  </a:lnTo>
                  <a:lnTo>
                    <a:pt x="858" y="308"/>
                  </a:lnTo>
                  <a:lnTo>
                    <a:pt x="847" y="303"/>
                  </a:lnTo>
                  <a:lnTo>
                    <a:pt x="840" y="300"/>
                  </a:lnTo>
                  <a:lnTo>
                    <a:pt x="837" y="298"/>
                  </a:lnTo>
                  <a:lnTo>
                    <a:pt x="822" y="291"/>
                  </a:lnTo>
                  <a:lnTo>
                    <a:pt x="811" y="286"/>
                  </a:lnTo>
                  <a:lnTo>
                    <a:pt x="798" y="280"/>
                  </a:lnTo>
                  <a:lnTo>
                    <a:pt x="784" y="274"/>
                  </a:lnTo>
                  <a:lnTo>
                    <a:pt x="768" y="267"/>
                  </a:lnTo>
                  <a:lnTo>
                    <a:pt x="752" y="259"/>
                  </a:lnTo>
                  <a:lnTo>
                    <a:pt x="736" y="252"/>
                  </a:lnTo>
                  <a:lnTo>
                    <a:pt x="721" y="245"/>
                  </a:lnTo>
                  <a:lnTo>
                    <a:pt x="707" y="239"/>
                  </a:lnTo>
                  <a:lnTo>
                    <a:pt x="696" y="233"/>
                  </a:lnTo>
                  <a:lnTo>
                    <a:pt x="687" y="229"/>
                  </a:lnTo>
                  <a:lnTo>
                    <a:pt x="682" y="227"/>
                  </a:lnTo>
                  <a:lnTo>
                    <a:pt x="673" y="222"/>
                  </a:lnTo>
                  <a:lnTo>
                    <a:pt x="665" y="201"/>
                  </a:lnTo>
                  <a:lnTo>
                    <a:pt x="674" y="184"/>
                  </a:lnTo>
                  <a:lnTo>
                    <a:pt x="681" y="169"/>
                  </a:lnTo>
                  <a:lnTo>
                    <a:pt x="686" y="159"/>
                  </a:lnTo>
                  <a:lnTo>
                    <a:pt x="689" y="151"/>
                  </a:lnTo>
                  <a:lnTo>
                    <a:pt x="692" y="146"/>
                  </a:lnTo>
                  <a:lnTo>
                    <a:pt x="693" y="142"/>
                  </a:lnTo>
                  <a:lnTo>
                    <a:pt x="693" y="138"/>
                  </a:lnTo>
                  <a:lnTo>
                    <a:pt x="691" y="133"/>
                  </a:lnTo>
                  <a:lnTo>
                    <a:pt x="691" y="130"/>
                  </a:lnTo>
                  <a:lnTo>
                    <a:pt x="693" y="128"/>
                  </a:lnTo>
                  <a:lnTo>
                    <a:pt x="700" y="125"/>
                  </a:lnTo>
                  <a:lnTo>
                    <a:pt x="703" y="122"/>
                  </a:lnTo>
                  <a:lnTo>
                    <a:pt x="704" y="120"/>
                  </a:lnTo>
                  <a:lnTo>
                    <a:pt x="704" y="113"/>
                  </a:lnTo>
                  <a:lnTo>
                    <a:pt x="703" y="111"/>
                  </a:lnTo>
                  <a:lnTo>
                    <a:pt x="701" y="111"/>
                  </a:lnTo>
                  <a:lnTo>
                    <a:pt x="698" y="109"/>
                  </a:lnTo>
                  <a:lnTo>
                    <a:pt x="698" y="108"/>
                  </a:lnTo>
                  <a:lnTo>
                    <a:pt x="695" y="108"/>
                  </a:lnTo>
                  <a:close/>
                  <a:moveTo>
                    <a:pt x="24" y="114"/>
                  </a:moveTo>
                  <a:lnTo>
                    <a:pt x="24" y="127"/>
                  </a:lnTo>
                  <a:lnTo>
                    <a:pt x="27" y="129"/>
                  </a:lnTo>
                  <a:lnTo>
                    <a:pt x="30" y="130"/>
                  </a:lnTo>
                  <a:lnTo>
                    <a:pt x="34" y="132"/>
                  </a:lnTo>
                  <a:lnTo>
                    <a:pt x="44" y="137"/>
                  </a:lnTo>
                  <a:lnTo>
                    <a:pt x="52" y="140"/>
                  </a:lnTo>
                  <a:lnTo>
                    <a:pt x="56" y="142"/>
                  </a:lnTo>
                  <a:lnTo>
                    <a:pt x="59" y="144"/>
                  </a:lnTo>
                  <a:lnTo>
                    <a:pt x="61" y="147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3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7" y="164"/>
                  </a:lnTo>
                  <a:lnTo>
                    <a:pt x="69" y="166"/>
                  </a:lnTo>
                  <a:lnTo>
                    <a:pt x="72" y="168"/>
                  </a:lnTo>
                  <a:lnTo>
                    <a:pt x="80" y="171"/>
                  </a:lnTo>
                  <a:lnTo>
                    <a:pt x="88" y="171"/>
                  </a:lnTo>
                  <a:lnTo>
                    <a:pt x="99" y="168"/>
                  </a:lnTo>
                  <a:lnTo>
                    <a:pt x="103" y="166"/>
                  </a:lnTo>
                  <a:lnTo>
                    <a:pt x="105" y="165"/>
                  </a:lnTo>
                  <a:lnTo>
                    <a:pt x="109" y="162"/>
                  </a:lnTo>
                  <a:lnTo>
                    <a:pt x="110" y="160"/>
                  </a:lnTo>
                  <a:lnTo>
                    <a:pt x="114" y="151"/>
                  </a:lnTo>
                  <a:lnTo>
                    <a:pt x="113" y="142"/>
                  </a:lnTo>
                  <a:lnTo>
                    <a:pt x="108" y="135"/>
                  </a:lnTo>
                  <a:lnTo>
                    <a:pt x="100" y="130"/>
                  </a:lnTo>
                  <a:lnTo>
                    <a:pt x="94" y="129"/>
                  </a:lnTo>
                  <a:lnTo>
                    <a:pt x="88" y="129"/>
                  </a:lnTo>
                  <a:lnTo>
                    <a:pt x="79" y="132"/>
                  </a:lnTo>
                  <a:lnTo>
                    <a:pt x="69" y="135"/>
                  </a:lnTo>
                  <a:lnTo>
                    <a:pt x="24" y="114"/>
                  </a:lnTo>
                  <a:close/>
                  <a:moveTo>
                    <a:pt x="681" y="116"/>
                  </a:moveTo>
                  <a:lnTo>
                    <a:pt x="683" y="117"/>
                  </a:lnTo>
                  <a:lnTo>
                    <a:pt x="685" y="118"/>
                  </a:lnTo>
                  <a:lnTo>
                    <a:pt x="686" y="120"/>
                  </a:lnTo>
                  <a:lnTo>
                    <a:pt x="686" y="123"/>
                  </a:lnTo>
                  <a:lnTo>
                    <a:pt x="685" y="125"/>
                  </a:lnTo>
                  <a:lnTo>
                    <a:pt x="684" y="126"/>
                  </a:lnTo>
                  <a:lnTo>
                    <a:pt x="682" y="127"/>
                  </a:lnTo>
                  <a:lnTo>
                    <a:pt x="681" y="127"/>
                  </a:lnTo>
                  <a:lnTo>
                    <a:pt x="675" y="125"/>
                  </a:lnTo>
                  <a:lnTo>
                    <a:pt x="673" y="122"/>
                  </a:lnTo>
                  <a:lnTo>
                    <a:pt x="673" y="120"/>
                  </a:lnTo>
                  <a:lnTo>
                    <a:pt x="676" y="118"/>
                  </a:lnTo>
                  <a:lnTo>
                    <a:pt x="679" y="117"/>
                  </a:lnTo>
                  <a:lnTo>
                    <a:pt x="680" y="116"/>
                  </a:lnTo>
                  <a:lnTo>
                    <a:pt x="681" y="116"/>
                  </a:lnTo>
                  <a:close/>
                  <a:moveTo>
                    <a:pt x="724" y="122"/>
                  </a:moveTo>
                  <a:lnTo>
                    <a:pt x="720" y="130"/>
                  </a:lnTo>
                  <a:lnTo>
                    <a:pt x="714" y="140"/>
                  </a:lnTo>
                  <a:lnTo>
                    <a:pt x="733" y="187"/>
                  </a:lnTo>
                  <a:lnTo>
                    <a:pt x="752" y="233"/>
                  </a:lnTo>
                  <a:lnTo>
                    <a:pt x="770" y="242"/>
                  </a:lnTo>
                  <a:lnTo>
                    <a:pt x="760" y="223"/>
                  </a:lnTo>
                  <a:lnTo>
                    <a:pt x="743" y="193"/>
                  </a:lnTo>
                  <a:lnTo>
                    <a:pt x="730" y="143"/>
                  </a:lnTo>
                  <a:lnTo>
                    <a:pt x="729" y="141"/>
                  </a:lnTo>
                  <a:lnTo>
                    <a:pt x="729" y="140"/>
                  </a:lnTo>
                  <a:lnTo>
                    <a:pt x="724" y="122"/>
                  </a:lnTo>
                  <a:close/>
                  <a:moveTo>
                    <a:pt x="455" y="123"/>
                  </a:moveTo>
                  <a:lnTo>
                    <a:pt x="457" y="123"/>
                  </a:lnTo>
                  <a:lnTo>
                    <a:pt x="458" y="124"/>
                  </a:lnTo>
                  <a:lnTo>
                    <a:pt x="460" y="125"/>
                  </a:lnTo>
                  <a:lnTo>
                    <a:pt x="461" y="128"/>
                  </a:lnTo>
                  <a:lnTo>
                    <a:pt x="461" y="131"/>
                  </a:lnTo>
                  <a:lnTo>
                    <a:pt x="460" y="133"/>
                  </a:lnTo>
                  <a:lnTo>
                    <a:pt x="460" y="134"/>
                  </a:lnTo>
                  <a:lnTo>
                    <a:pt x="458" y="135"/>
                  </a:lnTo>
                  <a:lnTo>
                    <a:pt x="457" y="135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49" y="129"/>
                  </a:lnTo>
                  <a:lnTo>
                    <a:pt x="452" y="124"/>
                  </a:lnTo>
                  <a:lnTo>
                    <a:pt x="454" y="123"/>
                  </a:lnTo>
                  <a:lnTo>
                    <a:pt x="455" y="123"/>
                  </a:lnTo>
                  <a:close/>
                  <a:moveTo>
                    <a:pt x="204" y="126"/>
                  </a:moveTo>
                  <a:lnTo>
                    <a:pt x="212" y="130"/>
                  </a:lnTo>
                  <a:lnTo>
                    <a:pt x="213" y="132"/>
                  </a:lnTo>
                  <a:lnTo>
                    <a:pt x="213" y="133"/>
                  </a:lnTo>
                  <a:lnTo>
                    <a:pt x="211" y="139"/>
                  </a:lnTo>
                  <a:lnTo>
                    <a:pt x="209" y="140"/>
                  </a:lnTo>
                  <a:lnTo>
                    <a:pt x="206" y="140"/>
                  </a:lnTo>
                  <a:lnTo>
                    <a:pt x="203" y="139"/>
                  </a:lnTo>
                  <a:lnTo>
                    <a:pt x="201" y="137"/>
                  </a:lnTo>
                  <a:lnTo>
                    <a:pt x="200" y="134"/>
                  </a:lnTo>
                  <a:lnTo>
                    <a:pt x="200" y="132"/>
                  </a:lnTo>
                  <a:lnTo>
                    <a:pt x="202" y="129"/>
                  </a:lnTo>
                  <a:lnTo>
                    <a:pt x="203" y="128"/>
                  </a:lnTo>
                  <a:lnTo>
                    <a:pt x="204" y="126"/>
                  </a:lnTo>
                  <a:close/>
                  <a:moveTo>
                    <a:pt x="87" y="144"/>
                  </a:moveTo>
                  <a:lnTo>
                    <a:pt x="88" y="144"/>
                  </a:lnTo>
                  <a:lnTo>
                    <a:pt x="90" y="145"/>
                  </a:lnTo>
                  <a:lnTo>
                    <a:pt x="91" y="146"/>
                  </a:lnTo>
                  <a:lnTo>
                    <a:pt x="93" y="148"/>
                  </a:lnTo>
                  <a:lnTo>
                    <a:pt x="94" y="150"/>
                  </a:lnTo>
                  <a:lnTo>
                    <a:pt x="94" y="153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8" y="156"/>
                  </a:lnTo>
                  <a:lnTo>
                    <a:pt x="86" y="155"/>
                  </a:lnTo>
                  <a:lnTo>
                    <a:pt x="83" y="154"/>
                  </a:lnTo>
                  <a:lnTo>
                    <a:pt x="81" y="150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4" y="145"/>
                  </a:lnTo>
                  <a:lnTo>
                    <a:pt x="86" y="144"/>
                  </a:lnTo>
                  <a:lnTo>
                    <a:pt x="87" y="144"/>
                  </a:lnTo>
                  <a:close/>
                  <a:moveTo>
                    <a:pt x="623" y="145"/>
                  </a:moveTo>
                  <a:lnTo>
                    <a:pt x="625" y="146"/>
                  </a:lnTo>
                  <a:lnTo>
                    <a:pt x="626" y="146"/>
                  </a:lnTo>
                  <a:lnTo>
                    <a:pt x="628" y="147"/>
                  </a:lnTo>
                  <a:lnTo>
                    <a:pt x="629" y="147"/>
                  </a:lnTo>
                  <a:lnTo>
                    <a:pt x="630" y="149"/>
                  </a:lnTo>
                  <a:lnTo>
                    <a:pt x="630" y="154"/>
                  </a:lnTo>
                  <a:lnTo>
                    <a:pt x="629" y="155"/>
                  </a:lnTo>
                  <a:lnTo>
                    <a:pt x="628" y="156"/>
                  </a:lnTo>
                  <a:lnTo>
                    <a:pt x="626" y="157"/>
                  </a:lnTo>
                  <a:lnTo>
                    <a:pt x="622" y="157"/>
                  </a:lnTo>
                  <a:lnTo>
                    <a:pt x="619" y="156"/>
                  </a:lnTo>
                  <a:lnTo>
                    <a:pt x="617" y="155"/>
                  </a:lnTo>
                  <a:lnTo>
                    <a:pt x="617" y="153"/>
                  </a:lnTo>
                  <a:lnTo>
                    <a:pt x="617" y="151"/>
                  </a:lnTo>
                  <a:lnTo>
                    <a:pt x="617" y="148"/>
                  </a:lnTo>
                  <a:lnTo>
                    <a:pt x="621" y="145"/>
                  </a:lnTo>
                  <a:lnTo>
                    <a:pt x="623" y="145"/>
                  </a:lnTo>
                  <a:close/>
                  <a:moveTo>
                    <a:pt x="977" y="179"/>
                  </a:moveTo>
                  <a:lnTo>
                    <a:pt x="976" y="179"/>
                  </a:lnTo>
                  <a:lnTo>
                    <a:pt x="975" y="180"/>
                  </a:lnTo>
                  <a:lnTo>
                    <a:pt x="973" y="180"/>
                  </a:lnTo>
                  <a:lnTo>
                    <a:pt x="966" y="184"/>
                  </a:lnTo>
                  <a:lnTo>
                    <a:pt x="956" y="179"/>
                  </a:lnTo>
                  <a:lnTo>
                    <a:pt x="938" y="184"/>
                  </a:lnTo>
                  <a:lnTo>
                    <a:pt x="960" y="193"/>
                  </a:lnTo>
                  <a:lnTo>
                    <a:pt x="964" y="203"/>
                  </a:lnTo>
                  <a:lnTo>
                    <a:pt x="967" y="211"/>
                  </a:lnTo>
                  <a:lnTo>
                    <a:pt x="969" y="213"/>
                  </a:lnTo>
                  <a:lnTo>
                    <a:pt x="970" y="213"/>
                  </a:lnTo>
                  <a:lnTo>
                    <a:pt x="971" y="213"/>
                  </a:lnTo>
                  <a:lnTo>
                    <a:pt x="972" y="214"/>
                  </a:lnTo>
                  <a:lnTo>
                    <a:pt x="977" y="217"/>
                  </a:lnTo>
                  <a:lnTo>
                    <a:pt x="985" y="218"/>
                  </a:lnTo>
                  <a:lnTo>
                    <a:pt x="991" y="217"/>
                  </a:lnTo>
                  <a:lnTo>
                    <a:pt x="997" y="213"/>
                  </a:lnTo>
                  <a:lnTo>
                    <a:pt x="1002" y="207"/>
                  </a:lnTo>
                  <a:lnTo>
                    <a:pt x="1003" y="201"/>
                  </a:lnTo>
                  <a:lnTo>
                    <a:pt x="1002" y="194"/>
                  </a:lnTo>
                  <a:lnTo>
                    <a:pt x="1000" y="187"/>
                  </a:lnTo>
                  <a:lnTo>
                    <a:pt x="993" y="182"/>
                  </a:lnTo>
                  <a:lnTo>
                    <a:pt x="980" y="179"/>
                  </a:lnTo>
                  <a:lnTo>
                    <a:pt x="977" y="179"/>
                  </a:lnTo>
                  <a:close/>
                  <a:moveTo>
                    <a:pt x="135" y="189"/>
                  </a:moveTo>
                  <a:lnTo>
                    <a:pt x="140" y="191"/>
                  </a:lnTo>
                  <a:lnTo>
                    <a:pt x="141" y="192"/>
                  </a:lnTo>
                  <a:lnTo>
                    <a:pt x="141" y="195"/>
                  </a:lnTo>
                  <a:lnTo>
                    <a:pt x="140" y="198"/>
                  </a:lnTo>
                  <a:lnTo>
                    <a:pt x="139" y="199"/>
                  </a:lnTo>
                  <a:lnTo>
                    <a:pt x="136" y="200"/>
                  </a:lnTo>
                  <a:lnTo>
                    <a:pt x="135" y="201"/>
                  </a:lnTo>
                  <a:lnTo>
                    <a:pt x="132" y="200"/>
                  </a:lnTo>
                  <a:lnTo>
                    <a:pt x="130" y="199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30" y="191"/>
                  </a:lnTo>
                  <a:lnTo>
                    <a:pt x="133" y="189"/>
                  </a:lnTo>
                  <a:lnTo>
                    <a:pt x="135" y="189"/>
                  </a:lnTo>
                  <a:close/>
                  <a:moveTo>
                    <a:pt x="982" y="191"/>
                  </a:moveTo>
                  <a:lnTo>
                    <a:pt x="984" y="191"/>
                  </a:lnTo>
                  <a:lnTo>
                    <a:pt x="986" y="192"/>
                  </a:lnTo>
                  <a:lnTo>
                    <a:pt x="987" y="194"/>
                  </a:lnTo>
                  <a:lnTo>
                    <a:pt x="988" y="196"/>
                  </a:lnTo>
                  <a:lnTo>
                    <a:pt x="989" y="199"/>
                  </a:lnTo>
                  <a:lnTo>
                    <a:pt x="987" y="202"/>
                  </a:lnTo>
                  <a:lnTo>
                    <a:pt x="986" y="204"/>
                  </a:lnTo>
                  <a:lnTo>
                    <a:pt x="983" y="204"/>
                  </a:lnTo>
                  <a:lnTo>
                    <a:pt x="981" y="203"/>
                  </a:lnTo>
                  <a:lnTo>
                    <a:pt x="978" y="200"/>
                  </a:lnTo>
                  <a:lnTo>
                    <a:pt x="978" y="199"/>
                  </a:lnTo>
                  <a:lnTo>
                    <a:pt x="977" y="197"/>
                  </a:lnTo>
                  <a:lnTo>
                    <a:pt x="979" y="193"/>
                  </a:lnTo>
                  <a:lnTo>
                    <a:pt x="981" y="192"/>
                  </a:lnTo>
                  <a:lnTo>
                    <a:pt x="982" y="191"/>
                  </a:lnTo>
                  <a:close/>
                  <a:moveTo>
                    <a:pt x="237" y="204"/>
                  </a:moveTo>
                  <a:lnTo>
                    <a:pt x="239" y="204"/>
                  </a:lnTo>
                  <a:lnTo>
                    <a:pt x="240" y="205"/>
                  </a:lnTo>
                  <a:lnTo>
                    <a:pt x="241" y="206"/>
                  </a:lnTo>
                  <a:lnTo>
                    <a:pt x="242" y="209"/>
                  </a:lnTo>
                  <a:lnTo>
                    <a:pt x="243" y="211"/>
                  </a:lnTo>
                  <a:lnTo>
                    <a:pt x="243" y="213"/>
                  </a:lnTo>
                  <a:lnTo>
                    <a:pt x="242" y="214"/>
                  </a:lnTo>
                  <a:lnTo>
                    <a:pt x="240" y="216"/>
                  </a:lnTo>
                  <a:lnTo>
                    <a:pt x="235" y="216"/>
                  </a:lnTo>
                  <a:lnTo>
                    <a:pt x="232" y="215"/>
                  </a:lnTo>
                  <a:lnTo>
                    <a:pt x="231" y="212"/>
                  </a:lnTo>
                  <a:lnTo>
                    <a:pt x="231" y="209"/>
                  </a:lnTo>
                  <a:lnTo>
                    <a:pt x="232" y="206"/>
                  </a:lnTo>
                  <a:lnTo>
                    <a:pt x="235" y="205"/>
                  </a:lnTo>
                  <a:lnTo>
                    <a:pt x="236" y="204"/>
                  </a:lnTo>
                  <a:lnTo>
                    <a:pt x="237" y="204"/>
                  </a:lnTo>
                  <a:close/>
                  <a:moveTo>
                    <a:pt x="1071" y="207"/>
                  </a:moveTo>
                  <a:lnTo>
                    <a:pt x="1079" y="227"/>
                  </a:lnTo>
                  <a:lnTo>
                    <a:pt x="1087" y="248"/>
                  </a:lnTo>
                  <a:lnTo>
                    <a:pt x="1098" y="243"/>
                  </a:lnTo>
                  <a:lnTo>
                    <a:pt x="1091" y="225"/>
                  </a:lnTo>
                  <a:lnTo>
                    <a:pt x="1090" y="221"/>
                  </a:lnTo>
                  <a:lnTo>
                    <a:pt x="1088" y="219"/>
                  </a:lnTo>
                  <a:lnTo>
                    <a:pt x="1087" y="215"/>
                  </a:lnTo>
                  <a:lnTo>
                    <a:pt x="1071" y="207"/>
                  </a:lnTo>
                  <a:close/>
                  <a:moveTo>
                    <a:pt x="422" y="210"/>
                  </a:moveTo>
                  <a:lnTo>
                    <a:pt x="425" y="210"/>
                  </a:lnTo>
                  <a:lnTo>
                    <a:pt x="426" y="212"/>
                  </a:lnTo>
                  <a:lnTo>
                    <a:pt x="427" y="213"/>
                  </a:lnTo>
                  <a:lnTo>
                    <a:pt x="428" y="216"/>
                  </a:lnTo>
                  <a:lnTo>
                    <a:pt x="427" y="218"/>
                  </a:lnTo>
                  <a:lnTo>
                    <a:pt x="426" y="221"/>
                  </a:lnTo>
                  <a:lnTo>
                    <a:pt x="425" y="221"/>
                  </a:lnTo>
                  <a:lnTo>
                    <a:pt x="423" y="222"/>
                  </a:lnTo>
                  <a:lnTo>
                    <a:pt x="421" y="222"/>
                  </a:lnTo>
                  <a:lnTo>
                    <a:pt x="418" y="221"/>
                  </a:lnTo>
                  <a:lnTo>
                    <a:pt x="416" y="219"/>
                  </a:lnTo>
                  <a:lnTo>
                    <a:pt x="416" y="216"/>
                  </a:lnTo>
                  <a:lnTo>
                    <a:pt x="417" y="213"/>
                  </a:lnTo>
                  <a:lnTo>
                    <a:pt x="418" y="212"/>
                  </a:lnTo>
                  <a:lnTo>
                    <a:pt x="419" y="211"/>
                  </a:lnTo>
                  <a:lnTo>
                    <a:pt x="421" y="210"/>
                  </a:lnTo>
                  <a:lnTo>
                    <a:pt x="422" y="210"/>
                  </a:lnTo>
                  <a:close/>
                  <a:moveTo>
                    <a:pt x="650" y="213"/>
                  </a:moveTo>
                  <a:lnTo>
                    <a:pt x="652" y="213"/>
                  </a:lnTo>
                  <a:lnTo>
                    <a:pt x="656" y="216"/>
                  </a:lnTo>
                  <a:lnTo>
                    <a:pt x="657" y="218"/>
                  </a:lnTo>
                  <a:lnTo>
                    <a:pt x="656" y="221"/>
                  </a:lnTo>
                  <a:lnTo>
                    <a:pt x="654" y="223"/>
                  </a:lnTo>
                  <a:lnTo>
                    <a:pt x="652" y="225"/>
                  </a:lnTo>
                  <a:lnTo>
                    <a:pt x="650" y="225"/>
                  </a:lnTo>
                  <a:lnTo>
                    <a:pt x="648" y="224"/>
                  </a:lnTo>
                  <a:lnTo>
                    <a:pt x="645" y="221"/>
                  </a:lnTo>
                  <a:lnTo>
                    <a:pt x="644" y="220"/>
                  </a:lnTo>
                  <a:lnTo>
                    <a:pt x="644" y="218"/>
                  </a:lnTo>
                  <a:lnTo>
                    <a:pt x="645" y="215"/>
                  </a:lnTo>
                  <a:lnTo>
                    <a:pt x="648" y="213"/>
                  </a:lnTo>
                  <a:lnTo>
                    <a:pt x="650" y="213"/>
                  </a:lnTo>
                  <a:close/>
                  <a:moveTo>
                    <a:pt x="904" y="219"/>
                  </a:moveTo>
                  <a:lnTo>
                    <a:pt x="906" y="220"/>
                  </a:lnTo>
                  <a:lnTo>
                    <a:pt x="909" y="222"/>
                  </a:lnTo>
                  <a:lnTo>
                    <a:pt x="909" y="224"/>
                  </a:lnTo>
                  <a:lnTo>
                    <a:pt x="908" y="227"/>
                  </a:lnTo>
                  <a:lnTo>
                    <a:pt x="907" y="228"/>
                  </a:lnTo>
                  <a:lnTo>
                    <a:pt x="902" y="230"/>
                  </a:lnTo>
                  <a:lnTo>
                    <a:pt x="899" y="229"/>
                  </a:lnTo>
                  <a:lnTo>
                    <a:pt x="897" y="228"/>
                  </a:lnTo>
                  <a:lnTo>
                    <a:pt x="896" y="226"/>
                  </a:lnTo>
                  <a:lnTo>
                    <a:pt x="896" y="224"/>
                  </a:lnTo>
                  <a:lnTo>
                    <a:pt x="897" y="221"/>
                  </a:lnTo>
                  <a:lnTo>
                    <a:pt x="898" y="220"/>
                  </a:lnTo>
                  <a:lnTo>
                    <a:pt x="901" y="219"/>
                  </a:lnTo>
                  <a:lnTo>
                    <a:pt x="904" y="219"/>
                  </a:lnTo>
                  <a:close/>
                  <a:moveTo>
                    <a:pt x="305" y="223"/>
                  </a:moveTo>
                  <a:lnTo>
                    <a:pt x="297" y="225"/>
                  </a:lnTo>
                  <a:lnTo>
                    <a:pt x="291" y="229"/>
                  </a:lnTo>
                  <a:lnTo>
                    <a:pt x="286" y="235"/>
                  </a:lnTo>
                  <a:lnTo>
                    <a:pt x="284" y="243"/>
                  </a:lnTo>
                  <a:lnTo>
                    <a:pt x="287" y="251"/>
                  </a:lnTo>
                  <a:lnTo>
                    <a:pt x="291" y="256"/>
                  </a:lnTo>
                  <a:lnTo>
                    <a:pt x="296" y="260"/>
                  </a:lnTo>
                  <a:lnTo>
                    <a:pt x="300" y="262"/>
                  </a:lnTo>
                  <a:lnTo>
                    <a:pt x="304" y="263"/>
                  </a:lnTo>
                  <a:lnTo>
                    <a:pt x="305" y="263"/>
                  </a:lnTo>
                  <a:lnTo>
                    <a:pt x="307" y="264"/>
                  </a:lnTo>
                  <a:lnTo>
                    <a:pt x="309" y="266"/>
                  </a:lnTo>
                  <a:lnTo>
                    <a:pt x="312" y="274"/>
                  </a:lnTo>
                  <a:lnTo>
                    <a:pt x="316" y="285"/>
                  </a:lnTo>
                  <a:lnTo>
                    <a:pt x="322" y="299"/>
                  </a:lnTo>
                  <a:lnTo>
                    <a:pt x="329" y="316"/>
                  </a:lnTo>
                  <a:lnTo>
                    <a:pt x="335" y="334"/>
                  </a:lnTo>
                  <a:lnTo>
                    <a:pt x="344" y="353"/>
                  </a:lnTo>
                  <a:lnTo>
                    <a:pt x="351" y="374"/>
                  </a:lnTo>
                  <a:lnTo>
                    <a:pt x="359" y="395"/>
                  </a:lnTo>
                  <a:lnTo>
                    <a:pt x="366" y="414"/>
                  </a:lnTo>
                  <a:lnTo>
                    <a:pt x="374" y="433"/>
                  </a:lnTo>
                  <a:lnTo>
                    <a:pt x="380" y="449"/>
                  </a:lnTo>
                  <a:lnTo>
                    <a:pt x="385" y="463"/>
                  </a:lnTo>
                  <a:lnTo>
                    <a:pt x="393" y="484"/>
                  </a:lnTo>
                  <a:lnTo>
                    <a:pt x="391" y="489"/>
                  </a:lnTo>
                  <a:lnTo>
                    <a:pt x="388" y="496"/>
                  </a:lnTo>
                  <a:lnTo>
                    <a:pt x="383" y="506"/>
                  </a:lnTo>
                  <a:lnTo>
                    <a:pt x="378" y="516"/>
                  </a:lnTo>
                  <a:lnTo>
                    <a:pt x="373" y="526"/>
                  </a:lnTo>
                  <a:lnTo>
                    <a:pt x="386" y="528"/>
                  </a:lnTo>
                  <a:lnTo>
                    <a:pt x="391" y="518"/>
                  </a:lnTo>
                  <a:lnTo>
                    <a:pt x="407" y="485"/>
                  </a:lnTo>
                  <a:lnTo>
                    <a:pt x="405" y="479"/>
                  </a:lnTo>
                  <a:lnTo>
                    <a:pt x="403" y="476"/>
                  </a:lnTo>
                  <a:lnTo>
                    <a:pt x="400" y="469"/>
                  </a:lnTo>
                  <a:lnTo>
                    <a:pt x="396" y="457"/>
                  </a:lnTo>
                  <a:lnTo>
                    <a:pt x="391" y="444"/>
                  </a:lnTo>
                  <a:lnTo>
                    <a:pt x="384" y="427"/>
                  </a:lnTo>
                  <a:lnTo>
                    <a:pt x="377" y="409"/>
                  </a:lnTo>
                  <a:lnTo>
                    <a:pt x="369" y="389"/>
                  </a:lnTo>
                  <a:lnTo>
                    <a:pt x="361" y="367"/>
                  </a:lnTo>
                  <a:lnTo>
                    <a:pt x="351" y="342"/>
                  </a:lnTo>
                  <a:lnTo>
                    <a:pt x="344" y="322"/>
                  </a:lnTo>
                  <a:lnTo>
                    <a:pt x="337" y="305"/>
                  </a:lnTo>
                  <a:lnTo>
                    <a:pt x="332" y="292"/>
                  </a:lnTo>
                  <a:lnTo>
                    <a:pt x="328" y="281"/>
                  </a:lnTo>
                  <a:lnTo>
                    <a:pt x="325" y="273"/>
                  </a:lnTo>
                  <a:lnTo>
                    <a:pt x="323" y="267"/>
                  </a:lnTo>
                  <a:lnTo>
                    <a:pt x="322" y="264"/>
                  </a:lnTo>
                  <a:lnTo>
                    <a:pt x="321" y="261"/>
                  </a:lnTo>
                  <a:lnTo>
                    <a:pt x="321" y="258"/>
                  </a:lnTo>
                  <a:lnTo>
                    <a:pt x="322" y="257"/>
                  </a:lnTo>
                  <a:lnTo>
                    <a:pt x="326" y="252"/>
                  </a:lnTo>
                  <a:lnTo>
                    <a:pt x="327" y="245"/>
                  </a:lnTo>
                  <a:lnTo>
                    <a:pt x="327" y="239"/>
                  </a:lnTo>
                  <a:lnTo>
                    <a:pt x="325" y="235"/>
                  </a:lnTo>
                  <a:lnTo>
                    <a:pt x="319" y="228"/>
                  </a:lnTo>
                  <a:lnTo>
                    <a:pt x="312" y="224"/>
                  </a:lnTo>
                  <a:lnTo>
                    <a:pt x="309" y="223"/>
                  </a:lnTo>
                  <a:lnTo>
                    <a:pt x="305" y="223"/>
                  </a:lnTo>
                  <a:close/>
                  <a:moveTo>
                    <a:pt x="130" y="232"/>
                  </a:moveTo>
                  <a:lnTo>
                    <a:pt x="127" y="232"/>
                  </a:lnTo>
                  <a:lnTo>
                    <a:pt x="120" y="234"/>
                  </a:lnTo>
                  <a:lnTo>
                    <a:pt x="111" y="240"/>
                  </a:lnTo>
                  <a:lnTo>
                    <a:pt x="106" y="249"/>
                  </a:lnTo>
                  <a:lnTo>
                    <a:pt x="106" y="252"/>
                  </a:lnTo>
                  <a:lnTo>
                    <a:pt x="107" y="257"/>
                  </a:lnTo>
                  <a:lnTo>
                    <a:pt x="111" y="264"/>
                  </a:lnTo>
                  <a:lnTo>
                    <a:pt x="116" y="276"/>
                  </a:lnTo>
                  <a:lnTo>
                    <a:pt x="123" y="279"/>
                  </a:lnTo>
                  <a:lnTo>
                    <a:pt x="134" y="280"/>
                  </a:lnTo>
                  <a:lnTo>
                    <a:pt x="143" y="278"/>
                  </a:lnTo>
                  <a:lnTo>
                    <a:pt x="150" y="272"/>
                  </a:lnTo>
                  <a:lnTo>
                    <a:pt x="152" y="262"/>
                  </a:lnTo>
                  <a:lnTo>
                    <a:pt x="150" y="250"/>
                  </a:lnTo>
                  <a:lnTo>
                    <a:pt x="148" y="245"/>
                  </a:lnTo>
                  <a:lnTo>
                    <a:pt x="144" y="241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4" y="232"/>
                  </a:lnTo>
                  <a:lnTo>
                    <a:pt x="130" y="232"/>
                  </a:lnTo>
                  <a:close/>
                  <a:moveTo>
                    <a:pt x="306" y="236"/>
                  </a:moveTo>
                  <a:lnTo>
                    <a:pt x="307" y="236"/>
                  </a:lnTo>
                  <a:lnTo>
                    <a:pt x="307" y="237"/>
                  </a:lnTo>
                  <a:lnTo>
                    <a:pt x="308" y="237"/>
                  </a:lnTo>
                  <a:lnTo>
                    <a:pt x="310" y="238"/>
                  </a:lnTo>
                  <a:lnTo>
                    <a:pt x="312" y="240"/>
                  </a:lnTo>
                  <a:lnTo>
                    <a:pt x="313" y="242"/>
                  </a:lnTo>
                  <a:lnTo>
                    <a:pt x="313" y="244"/>
                  </a:lnTo>
                  <a:lnTo>
                    <a:pt x="311" y="248"/>
                  </a:lnTo>
                  <a:lnTo>
                    <a:pt x="307" y="250"/>
                  </a:lnTo>
                  <a:lnTo>
                    <a:pt x="306" y="250"/>
                  </a:lnTo>
                  <a:lnTo>
                    <a:pt x="304" y="249"/>
                  </a:lnTo>
                  <a:lnTo>
                    <a:pt x="303" y="247"/>
                  </a:lnTo>
                  <a:lnTo>
                    <a:pt x="301" y="246"/>
                  </a:lnTo>
                  <a:lnTo>
                    <a:pt x="300" y="244"/>
                  </a:lnTo>
                  <a:lnTo>
                    <a:pt x="299" y="243"/>
                  </a:lnTo>
                  <a:lnTo>
                    <a:pt x="299" y="242"/>
                  </a:lnTo>
                  <a:lnTo>
                    <a:pt x="301" y="238"/>
                  </a:lnTo>
                  <a:lnTo>
                    <a:pt x="302" y="237"/>
                  </a:lnTo>
                  <a:lnTo>
                    <a:pt x="304" y="236"/>
                  </a:lnTo>
                  <a:lnTo>
                    <a:pt x="306" y="236"/>
                  </a:lnTo>
                  <a:close/>
                  <a:moveTo>
                    <a:pt x="1008" y="246"/>
                  </a:moveTo>
                  <a:lnTo>
                    <a:pt x="1000" y="248"/>
                  </a:lnTo>
                  <a:lnTo>
                    <a:pt x="993" y="253"/>
                  </a:lnTo>
                  <a:lnTo>
                    <a:pt x="988" y="261"/>
                  </a:lnTo>
                  <a:lnTo>
                    <a:pt x="988" y="269"/>
                  </a:lnTo>
                  <a:lnTo>
                    <a:pt x="993" y="276"/>
                  </a:lnTo>
                  <a:lnTo>
                    <a:pt x="1000" y="282"/>
                  </a:lnTo>
                  <a:lnTo>
                    <a:pt x="1008" y="286"/>
                  </a:lnTo>
                  <a:lnTo>
                    <a:pt x="1010" y="286"/>
                  </a:lnTo>
                  <a:lnTo>
                    <a:pt x="1011" y="289"/>
                  </a:lnTo>
                  <a:lnTo>
                    <a:pt x="1014" y="294"/>
                  </a:lnTo>
                  <a:lnTo>
                    <a:pt x="1017" y="302"/>
                  </a:lnTo>
                  <a:lnTo>
                    <a:pt x="1018" y="306"/>
                  </a:lnTo>
                  <a:lnTo>
                    <a:pt x="1018" y="308"/>
                  </a:lnTo>
                  <a:lnTo>
                    <a:pt x="1019" y="307"/>
                  </a:lnTo>
                  <a:lnTo>
                    <a:pt x="1029" y="299"/>
                  </a:lnTo>
                  <a:lnTo>
                    <a:pt x="1028" y="298"/>
                  </a:lnTo>
                  <a:lnTo>
                    <a:pt x="1023" y="284"/>
                  </a:lnTo>
                  <a:lnTo>
                    <a:pt x="1027" y="277"/>
                  </a:lnTo>
                  <a:lnTo>
                    <a:pt x="1029" y="272"/>
                  </a:lnTo>
                  <a:lnTo>
                    <a:pt x="1030" y="270"/>
                  </a:lnTo>
                  <a:lnTo>
                    <a:pt x="1031" y="269"/>
                  </a:lnTo>
                  <a:lnTo>
                    <a:pt x="1031" y="265"/>
                  </a:lnTo>
                  <a:lnTo>
                    <a:pt x="1030" y="264"/>
                  </a:lnTo>
                  <a:lnTo>
                    <a:pt x="1030" y="263"/>
                  </a:lnTo>
                  <a:lnTo>
                    <a:pt x="1025" y="254"/>
                  </a:lnTo>
                  <a:lnTo>
                    <a:pt x="1018" y="248"/>
                  </a:lnTo>
                  <a:lnTo>
                    <a:pt x="1015" y="247"/>
                  </a:lnTo>
                  <a:lnTo>
                    <a:pt x="1013" y="246"/>
                  </a:lnTo>
                  <a:lnTo>
                    <a:pt x="1008" y="246"/>
                  </a:lnTo>
                  <a:close/>
                  <a:moveTo>
                    <a:pt x="69" y="250"/>
                  </a:moveTo>
                  <a:lnTo>
                    <a:pt x="63" y="251"/>
                  </a:lnTo>
                  <a:lnTo>
                    <a:pt x="57" y="255"/>
                  </a:lnTo>
                  <a:lnTo>
                    <a:pt x="55" y="258"/>
                  </a:lnTo>
                  <a:lnTo>
                    <a:pt x="53" y="262"/>
                  </a:lnTo>
                  <a:lnTo>
                    <a:pt x="56" y="272"/>
                  </a:lnTo>
                  <a:lnTo>
                    <a:pt x="67" y="297"/>
                  </a:lnTo>
                  <a:lnTo>
                    <a:pt x="71" y="301"/>
                  </a:lnTo>
                  <a:lnTo>
                    <a:pt x="72" y="304"/>
                  </a:lnTo>
                  <a:lnTo>
                    <a:pt x="75" y="311"/>
                  </a:lnTo>
                  <a:lnTo>
                    <a:pt x="79" y="321"/>
                  </a:lnTo>
                  <a:lnTo>
                    <a:pt x="79" y="322"/>
                  </a:lnTo>
                  <a:lnTo>
                    <a:pt x="99" y="348"/>
                  </a:lnTo>
                  <a:lnTo>
                    <a:pt x="100" y="346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1" y="342"/>
                  </a:lnTo>
                  <a:lnTo>
                    <a:pt x="99" y="338"/>
                  </a:lnTo>
                  <a:lnTo>
                    <a:pt x="96" y="330"/>
                  </a:lnTo>
                  <a:lnTo>
                    <a:pt x="92" y="320"/>
                  </a:lnTo>
                  <a:lnTo>
                    <a:pt x="88" y="312"/>
                  </a:lnTo>
                  <a:lnTo>
                    <a:pt x="87" y="306"/>
                  </a:lnTo>
                  <a:lnTo>
                    <a:pt x="85" y="301"/>
                  </a:lnTo>
                  <a:lnTo>
                    <a:pt x="85" y="298"/>
                  </a:lnTo>
                  <a:lnTo>
                    <a:pt x="86" y="296"/>
                  </a:lnTo>
                  <a:lnTo>
                    <a:pt x="88" y="295"/>
                  </a:lnTo>
                  <a:lnTo>
                    <a:pt x="92" y="290"/>
                  </a:lnTo>
                  <a:lnTo>
                    <a:pt x="95" y="283"/>
                  </a:lnTo>
                  <a:lnTo>
                    <a:pt x="95" y="274"/>
                  </a:lnTo>
                  <a:lnTo>
                    <a:pt x="92" y="265"/>
                  </a:lnTo>
                  <a:lnTo>
                    <a:pt x="90" y="262"/>
                  </a:lnTo>
                  <a:lnTo>
                    <a:pt x="87" y="257"/>
                  </a:lnTo>
                  <a:lnTo>
                    <a:pt x="85" y="255"/>
                  </a:lnTo>
                  <a:lnTo>
                    <a:pt x="83" y="254"/>
                  </a:lnTo>
                  <a:lnTo>
                    <a:pt x="80" y="252"/>
                  </a:lnTo>
                  <a:lnTo>
                    <a:pt x="78" y="251"/>
                  </a:lnTo>
                  <a:lnTo>
                    <a:pt x="75" y="250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69" y="250"/>
                  </a:lnTo>
                  <a:close/>
                  <a:moveTo>
                    <a:pt x="130" y="250"/>
                  </a:moveTo>
                  <a:lnTo>
                    <a:pt x="134" y="252"/>
                  </a:lnTo>
                  <a:lnTo>
                    <a:pt x="136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3" y="263"/>
                  </a:lnTo>
                  <a:lnTo>
                    <a:pt x="129" y="263"/>
                  </a:lnTo>
                  <a:lnTo>
                    <a:pt x="126" y="262"/>
                  </a:lnTo>
                  <a:lnTo>
                    <a:pt x="124" y="260"/>
                  </a:lnTo>
                  <a:lnTo>
                    <a:pt x="123" y="257"/>
                  </a:lnTo>
                  <a:lnTo>
                    <a:pt x="123" y="256"/>
                  </a:lnTo>
                  <a:lnTo>
                    <a:pt x="124" y="253"/>
                  </a:lnTo>
                  <a:lnTo>
                    <a:pt x="127" y="250"/>
                  </a:lnTo>
                  <a:lnTo>
                    <a:pt x="130" y="250"/>
                  </a:lnTo>
                  <a:close/>
                  <a:moveTo>
                    <a:pt x="1008" y="260"/>
                  </a:moveTo>
                  <a:lnTo>
                    <a:pt x="1010" y="259"/>
                  </a:lnTo>
                  <a:lnTo>
                    <a:pt x="1011" y="260"/>
                  </a:lnTo>
                  <a:lnTo>
                    <a:pt x="1015" y="262"/>
                  </a:lnTo>
                  <a:lnTo>
                    <a:pt x="1016" y="264"/>
                  </a:lnTo>
                  <a:lnTo>
                    <a:pt x="1016" y="266"/>
                  </a:lnTo>
                  <a:lnTo>
                    <a:pt x="1015" y="269"/>
                  </a:lnTo>
                  <a:lnTo>
                    <a:pt x="1014" y="271"/>
                  </a:lnTo>
                  <a:lnTo>
                    <a:pt x="1012" y="272"/>
                  </a:lnTo>
                  <a:lnTo>
                    <a:pt x="1007" y="272"/>
                  </a:lnTo>
                  <a:lnTo>
                    <a:pt x="1005" y="271"/>
                  </a:lnTo>
                  <a:lnTo>
                    <a:pt x="1003" y="269"/>
                  </a:lnTo>
                  <a:lnTo>
                    <a:pt x="1002" y="266"/>
                  </a:lnTo>
                  <a:lnTo>
                    <a:pt x="1004" y="263"/>
                  </a:lnTo>
                  <a:lnTo>
                    <a:pt x="1006" y="261"/>
                  </a:lnTo>
                  <a:lnTo>
                    <a:pt x="1008" y="260"/>
                  </a:lnTo>
                  <a:close/>
                  <a:moveTo>
                    <a:pt x="73" y="269"/>
                  </a:moveTo>
                  <a:lnTo>
                    <a:pt x="75" y="269"/>
                  </a:lnTo>
                  <a:lnTo>
                    <a:pt x="78" y="272"/>
                  </a:lnTo>
                  <a:lnTo>
                    <a:pt x="79" y="273"/>
                  </a:lnTo>
                  <a:lnTo>
                    <a:pt x="79" y="278"/>
                  </a:lnTo>
                  <a:lnTo>
                    <a:pt x="78" y="279"/>
                  </a:lnTo>
                  <a:lnTo>
                    <a:pt x="76" y="281"/>
                  </a:lnTo>
                  <a:lnTo>
                    <a:pt x="73" y="281"/>
                  </a:lnTo>
                  <a:lnTo>
                    <a:pt x="72" y="280"/>
                  </a:lnTo>
                  <a:lnTo>
                    <a:pt x="69" y="278"/>
                  </a:lnTo>
                  <a:lnTo>
                    <a:pt x="67" y="274"/>
                  </a:lnTo>
                  <a:lnTo>
                    <a:pt x="67" y="272"/>
                  </a:lnTo>
                  <a:lnTo>
                    <a:pt x="68" y="271"/>
                  </a:lnTo>
                  <a:lnTo>
                    <a:pt x="70" y="270"/>
                  </a:lnTo>
                  <a:lnTo>
                    <a:pt x="71" y="269"/>
                  </a:lnTo>
                  <a:lnTo>
                    <a:pt x="73" y="269"/>
                  </a:lnTo>
                  <a:close/>
                  <a:moveTo>
                    <a:pt x="264" y="272"/>
                  </a:moveTo>
                  <a:lnTo>
                    <a:pt x="266" y="273"/>
                  </a:lnTo>
                  <a:lnTo>
                    <a:pt x="268" y="275"/>
                  </a:lnTo>
                  <a:lnTo>
                    <a:pt x="269" y="277"/>
                  </a:lnTo>
                  <a:lnTo>
                    <a:pt x="269" y="279"/>
                  </a:lnTo>
                  <a:lnTo>
                    <a:pt x="268" y="281"/>
                  </a:lnTo>
                  <a:lnTo>
                    <a:pt x="267" y="283"/>
                  </a:lnTo>
                  <a:lnTo>
                    <a:pt x="265" y="284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8" y="283"/>
                  </a:lnTo>
                  <a:lnTo>
                    <a:pt x="257" y="281"/>
                  </a:lnTo>
                  <a:lnTo>
                    <a:pt x="256" y="279"/>
                  </a:lnTo>
                  <a:lnTo>
                    <a:pt x="259" y="273"/>
                  </a:lnTo>
                  <a:lnTo>
                    <a:pt x="262" y="272"/>
                  </a:lnTo>
                  <a:lnTo>
                    <a:pt x="264" y="272"/>
                  </a:lnTo>
                  <a:close/>
                  <a:moveTo>
                    <a:pt x="448" y="278"/>
                  </a:moveTo>
                  <a:lnTo>
                    <a:pt x="450" y="278"/>
                  </a:lnTo>
                  <a:lnTo>
                    <a:pt x="454" y="279"/>
                  </a:lnTo>
                  <a:lnTo>
                    <a:pt x="455" y="281"/>
                  </a:lnTo>
                  <a:lnTo>
                    <a:pt x="455" y="285"/>
                  </a:lnTo>
                  <a:lnTo>
                    <a:pt x="453" y="288"/>
                  </a:lnTo>
                  <a:lnTo>
                    <a:pt x="451" y="290"/>
                  </a:lnTo>
                  <a:lnTo>
                    <a:pt x="448" y="290"/>
                  </a:lnTo>
                  <a:lnTo>
                    <a:pt x="445" y="289"/>
                  </a:lnTo>
                  <a:lnTo>
                    <a:pt x="443" y="288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44" y="279"/>
                  </a:lnTo>
                  <a:lnTo>
                    <a:pt x="446" y="278"/>
                  </a:lnTo>
                  <a:lnTo>
                    <a:pt x="448" y="278"/>
                  </a:lnTo>
                  <a:close/>
                  <a:moveTo>
                    <a:pt x="184" y="285"/>
                  </a:moveTo>
                  <a:lnTo>
                    <a:pt x="176" y="286"/>
                  </a:lnTo>
                  <a:lnTo>
                    <a:pt x="169" y="289"/>
                  </a:lnTo>
                  <a:lnTo>
                    <a:pt x="164" y="294"/>
                  </a:lnTo>
                  <a:lnTo>
                    <a:pt x="161" y="301"/>
                  </a:lnTo>
                  <a:lnTo>
                    <a:pt x="162" y="308"/>
                  </a:lnTo>
                  <a:lnTo>
                    <a:pt x="165" y="314"/>
                  </a:lnTo>
                  <a:lnTo>
                    <a:pt x="168" y="319"/>
                  </a:lnTo>
                  <a:lnTo>
                    <a:pt x="172" y="321"/>
                  </a:lnTo>
                  <a:lnTo>
                    <a:pt x="175" y="323"/>
                  </a:lnTo>
                  <a:lnTo>
                    <a:pt x="178" y="323"/>
                  </a:lnTo>
                  <a:lnTo>
                    <a:pt x="180" y="324"/>
                  </a:lnTo>
                  <a:lnTo>
                    <a:pt x="182" y="324"/>
                  </a:lnTo>
                  <a:lnTo>
                    <a:pt x="184" y="327"/>
                  </a:lnTo>
                  <a:lnTo>
                    <a:pt x="186" y="331"/>
                  </a:lnTo>
                  <a:lnTo>
                    <a:pt x="189" y="338"/>
                  </a:lnTo>
                  <a:lnTo>
                    <a:pt x="193" y="347"/>
                  </a:lnTo>
                  <a:lnTo>
                    <a:pt x="204" y="379"/>
                  </a:lnTo>
                  <a:lnTo>
                    <a:pt x="208" y="387"/>
                  </a:lnTo>
                  <a:lnTo>
                    <a:pt x="210" y="393"/>
                  </a:lnTo>
                  <a:lnTo>
                    <a:pt x="211" y="396"/>
                  </a:lnTo>
                  <a:lnTo>
                    <a:pt x="210" y="396"/>
                  </a:lnTo>
                  <a:lnTo>
                    <a:pt x="204" y="399"/>
                  </a:lnTo>
                  <a:lnTo>
                    <a:pt x="198" y="402"/>
                  </a:lnTo>
                  <a:lnTo>
                    <a:pt x="187" y="405"/>
                  </a:lnTo>
                  <a:lnTo>
                    <a:pt x="174" y="410"/>
                  </a:lnTo>
                  <a:lnTo>
                    <a:pt x="157" y="415"/>
                  </a:lnTo>
                  <a:lnTo>
                    <a:pt x="157" y="416"/>
                  </a:lnTo>
                  <a:lnTo>
                    <a:pt x="168" y="425"/>
                  </a:lnTo>
                  <a:lnTo>
                    <a:pt x="219" y="407"/>
                  </a:lnTo>
                  <a:lnTo>
                    <a:pt x="271" y="431"/>
                  </a:lnTo>
                  <a:lnTo>
                    <a:pt x="284" y="437"/>
                  </a:lnTo>
                  <a:lnTo>
                    <a:pt x="297" y="443"/>
                  </a:lnTo>
                  <a:lnTo>
                    <a:pt x="307" y="448"/>
                  </a:lnTo>
                  <a:lnTo>
                    <a:pt x="315" y="452"/>
                  </a:lnTo>
                  <a:lnTo>
                    <a:pt x="320" y="455"/>
                  </a:lnTo>
                  <a:lnTo>
                    <a:pt x="322" y="456"/>
                  </a:lnTo>
                  <a:lnTo>
                    <a:pt x="322" y="458"/>
                  </a:lnTo>
                  <a:lnTo>
                    <a:pt x="321" y="459"/>
                  </a:lnTo>
                  <a:lnTo>
                    <a:pt x="320" y="461"/>
                  </a:lnTo>
                  <a:lnTo>
                    <a:pt x="317" y="469"/>
                  </a:lnTo>
                  <a:lnTo>
                    <a:pt x="318" y="477"/>
                  </a:lnTo>
                  <a:lnTo>
                    <a:pt x="322" y="484"/>
                  </a:lnTo>
                  <a:lnTo>
                    <a:pt x="329" y="489"/>
                  </a:lnTo>
                  <a:lnTo>
                    <a:pt x="337" y="491"/>
                  </a:lnTo>
                  <a:lnTo>
                    <a:pt x="345" y="491"/>
                  </a:lnTo>
                  <a:lnTo>
                    <a:pt x="351" y="489"/>
                  </a:lnTo>
                  <a:lnTo>
                    <a:pt x="356" y="484"/>
                  </a:lnTo>
                  <a:lnTo>
                    <a:pt x="359" y="477"/>
                  </a:lnTo>
                  <a:lnTo>
                    <a:pt x="360" y="470"/>
                  </a:lnTo>
                  <a:lnTo>
                    <a:pt x="357" y="462"/>
                  </a:lnTo>
                  <a:lnTo>
                    <a:pt x="355" y="459"/>
                  </a:lnTo>
                  <a:lnTo>
                    <a:pt x="351" y="455"/>
                  </a:lnTo>
                  <a:lnTo>
                    <a:pt x="348" y="454"/>
                  </a:lnTo>
                  <a:lnTo>
                    <a:pt x="346" y="453"/>
                  </a:lnTo>
                  <a:lnTo>
                    <a:pt x="341" y="453"/>
                  </a:lnTo>
                  <a:lnTo>
                    <a:pt x="340" y="452"/>
                  </a:lnTo>
                  <a:lnTo>
                    <a:pt x="339" y="452"/>
                  </a:lnTo>
                  <a:lnTo>
                    <a:pt x="338" y="451"/>
                  </a:lnTo>
                  <a:lnTo>
                    <a:pt x="335" y="449"/>
                  </a:lnTo>
                  <a:lnTo>
                    <a:pt x="329" y="446"/>
                  </a:lnTo>
                  <a:lnTo>
                    <a:pt x="318" y="440"/>
                  </a:lnTo>
                  <a:lnTo>
                    <a:pt x="306" y="435"/>
                  </a:lnTo>
                  <a:lnTo>
                    <a:pt x="293" y="428"/>
                  </a:lnTo>
                  <a:lnTo>
                    <a:pt x="280" y="422"/>
                  </a:lnTo>
                  <a:lnTo>
                    <a:pt x="267" y="417"/>
                  </a:lnTo>
                  <a:lnTo>
                    <a:pt x="258" y="412"/>
                  </a:lnTo>
                  <a:lnTo>
                    <a:pt x="251" y="409"/>
                  </a:lnTo>
                  <a:lnTo>
                    <a:pt x="246" y="406"/>
                  </a:lnTo>
                  <a:lnTo>
                    <a:pt x="243" y="405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26" y="397"/>
                  </a:lnTo>
                  <a:lnTo>
                    <a:pt x="211" y="359"/>
                  </a:lnTo>
                  <a:lnTo>
                    <a:pt x="196" y="321"/>
                  </a:lnTo>
                  <a:lnTo>
                    <a:pt x="199" y="317"/>
                  </a:lnTo>
                  <a:lnTo>
                    <a:pt x="202" y="311"/>
                  </a:lnTo>
                  <a:lnTo>
                    <a:pt x="203" y="304"/>
                  </a:lnTo>
                  <a:lnTo>
                    <a:pt x="200" y="296"/>
                  </a:lnTo>
                  <a:lnTo>
                    <a:pt x="196" y="290"/>
                  </a:lnTo>
                  <a:lnTo>
                    <a:pt x="193" y="287"/>
                  </a:lnTo>
                  <a:lnTo>
                    <a:pt x="190" y="286"/>
                  </a:lnTo>
                  <a:lnTo>
                    <a:pt x="187" y="285"/>
                  </a:lnTo>
                  <a:lnTo>
                    <a:pt x="184" y="285"/>
                  </a:lnTo>
                  <a:close/>
                  <a:moveTo>
                    <a:pt x="929" y="286"/>
                  </a:moveTo>
                  <a:lnTo>
                    <a:pt x="931" y="286"/>
                  </a:lnTo>
                  <a:lnTo>
                    <a:pt x="934" y="288"/>
                  </a:lnTo>
                  <a:lnTo>
                    <a:pt x="935" y="290"/>
                  </a:lnTo>
                  <a:lnTo>
                    <a:pt x="935" y="295"/>
                  </a:lnTo>
                  <a:lnTo>
                    <a:pt x="933" y="297"/>
                  </a:lnTo>
                  <a:lnTo>
                    <a:pt x="931" y="298"/>
                  </a:lnTo>
                  <a:lnTo>
                    <a:pt x="929" y="298"/>
                  </a:lnTo>
                  <a:lnTo>
                    <a:pt x="926" y="297"/>
                  </a:lnTo>
                  <a:lnTo>
                    <a:pt x="924" y="296"/>
                  </a:lnTo>
                  <a:lnTo>
                    <a:pt x="923" y="294"/>
                  </a:lnTo>
                  <a:lnTo>
                    <a:pt x="922" y="294"/>
                  </a:lnTo>
                  <a:lnTo>
                    <a:pt x="922" y="289"/>
                  </a:lnTo>
                  <a:lnTo>
                    <a:pt x="924" y="287"/>
                  </a:lnTo>
                  <a:lnTo>
                    <a:pt x="927" y="286"/>
                  </a:lnTo>
                  <a:lnTo>
                    <a:pt x="929" y="286"/>
                  </a:lnTo>
                  <a:close/>
                  <a:moveTo>
                    <a:pt x="698" y="294"/>
                  </a:moveTo>
                  <a:lnTo>
                    <a:pt x="704" y="310"/>
                  </a:lnTo>
                  <a:lnTo>
                    <a:pt x="707" y="319"/>
                  </a:lnTo>
                  <a:lnTo>
                    <a:pt x="708" y="324"/>
                  </a:lnTo>
                  <a:lnTo>
                    <a:pt x="708" y="326"/>
                  </a:lnTo>
                  <a:lnTo>
                    <a:pt x="706" y="328"/>
                  </a:lnTo>
                  <a:lnTo>
                    <a:pt x="700" y="330"/>
                  </a:lnTo>
                  <a:lnTo>
                    <a:pt x="693" y="331"/>
                  </a:lnTo>
                  <a:lnTo>
                    <a:pt x="679" y="336"/>
                  </a:lnTo>
                  <a:lnTo>
                    <a:pt x="672" y="321"/>
                  </a:lnTo>
                  <a:lnTo>
                    <a:pt x="665" y="305"/>
                  </a:lnTo>
                  <a:lnTo>
                    <a:pt x="669" y="304"/>
                  </a:lnTo>
                  <a:lnTo>
                    <a:pt x="673" y="302"/>
                  </a:lnTo>
                  <a:lnTo>
                    <a:pt x="674" y="302"/>
                  </a:lnTo>
                  <a:lnTo>
                    <a:pt x="675" y="301"/>
                  </a:lnTo>
                  <a:lnTo>
                    <a:pt x="683" y="299"/>
                  </a:lnTo>
                  <a:lnTo>
                    <a:pt x="687" y="298"/>
                  </a:lnTo>
                  <a:lnTo>
                    <a:pt x="698" y="294"/>
                  </a:lnTo>
                  <a:close/>
                  <a:moveTo>
                    <a:pt x="183" y="299"/>
                  </a:moveTo>
                  <a:lnTo>
                    <a:pt x="184" y="299"/>
                  </a:lnTo>
                  <a:lnTo>
                    <a:pt x="186" y="300"/>
                  </a:lnTo>
                  <a:lnTo>
                    <a:pt x="188" y="303"/>
                  </a:lnTo>
                  <a:lnTo>
                    <a:pt x="189" y="306"/>
                  </a:lnTo>
                  <a:lnTo>
                    <a:pt x="187" y="309"/>
                  </a:lnTo>
                  <a:lnTo>
                    <a:pt x="184" y="311"/>
                  </a:lnTo>
                  <a:lnTo>
                    <a:pt x="181" y="311"/>
                  </a:lnTo>
                  <a:lnTo>
                    <a:pt x="177" y="308"/>
                  </a:lnTo>
                  <a:lnTo>
                    <a:pt x="176" y="306"/>
                  </a:lnTo>
                  <a:lnTo>
                    <a:pt x="176" y="303"/>
                  </a:lnTo>
                  <a:lnTo>
                    <a:pt x="178" y="300"/>
                  </a:lnTo>
                  <a:lnTo>
                    <a:pt x="181" y="299"/>
                  </a:lnTo>
                  <a:lnTo>
                    <a:pt x="183" y="299"/>
                  </a:lnTo>
                  <a:close/>
                  <a:moveTo>
                    <a:pt x="656" y="308"/>
                  </a:moveTo>
                  <a:lnTo>
                    <a:pt x="658" y="310"/>
                  </a:lnTo>
                  <a:lnTo>
                    <a:pt x="664" y="323"/>
                  </a:lnTo>
                  <a:lnTo>
                    <a:pt x="669" y="338"/>
                  </a:lnTo>
                  <a:lnTo>
                    <a:pt x="650" y="345"/>
                  </a:lnTo>
                  <a:lnTo>
                    <a:pt x="645" y="347"/>
                  </a:lnTo>
                  <a:lnTo>
                    <a:pt x="641" y="348"/>
                  </a:lnTo>
                  <a:lnTo>
                    <a:pt x="639" y="349"/>
                  </a:lnTo>
                  <a:lnTo>
                    <a:pt x="638" y="349"/>
                  </a:lnTo>
                  <a:lnTo>
                    <a:pt x="637" y="347"/>
                  </a:lnTo>
                  <a:lnTo>
                    <a:pt x="634" y="343"/>
                  </a:lnTo>
                  <a:lnTo>
                    <a:pt x="633" y="337"/>
                  </a:lnTo>
                  <a:lnTo>
                    <a:pt x="630" y="330"/>
                  </a:lnTo>
                  <a:lnTo>
                    <a:pt x="627" y="325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7" y="318"/>
                  </a:lnTo>
                  <a:lnTo>
                    <a:pt x="632" y="316"/>
                  </a:lnTo>
                  <a:lnTo>
                    <a:pt x="638" y="314"/>
                  </a:lnTo>
                  <a:lnTo>
                    <a:pt x="646" y="311"/>
                  </a:lnTo>
                  <a:lnTo>
                    <a:pt x="652" y="309"/>
                  </a:lnTo>
                  <a:lnTo>
                    <a:pt x="656" y="308"/>
                  </a:lnTo>
                  <a:close/>
                  <a:moveTo>
                    <a:pt x="753" y="321"/>
                  </a:moveTo>
                  <a:lnTo>
                    <a:pt x="759" y="336"/>
                  </a:lnTo>
                  <a:lnTo>
                    <a:pt x="764" y="352"/>
                  </a:lnTo>
                  <a:lnTo>
                    <a:pt x="750" y="356"/>
                  </a:lnTo>
                  <a:lnTo>
                    <a:pt x="743" y="359"/>
                  </a:lnTo>
                  <a:lnTo>
                    <a:pt x="738" y="360"/>
                  </a:lnTo>
                  <a:lnTo>
                    <a:pt x="734" y="360"/>
                  </a:lnTo>
                  <a:lnTo>
                    <a:pt x="733" y="360"/>
                  </a:lnTo>
                  <a:lnTo>
                    <a:pt x="730" y="354"/>
                  </a:lnTo>
                  <a:lnTo>
                    <a:pt x="727" y="346"/>
                  </a:lnTo>
                  <a:lnTo>
                    <a:pt x="721" y="331"/>
                  </a:lnTo>
                  <a:lnTo>
                    <a:pt x="727" y="330"/>
                  </a:lnTo>
                  <a:lnTo>
                    <a:pt x="730" y="328"/>
                  </a:lnTo>
                  <a:lnTo>
                    <a:pt x="737" y="325"/>
                  </a:lnTo>
                  <a:lnTo>
                    <a:pt x="743" y="323"/>
                  </a:lnTo>
                  <a:lnTo>
                    <a:pt x="753" y="321"/>
                  </a:lnTo>
                  <a:close/>
                  <a:moveTo>
                    <a:pt x="617" y="323"/>
                  </a:moveTo>
                  <a:lnTo>
                    <a:pt x="618" y="324"/>
                  </a:lnTo>
                  <a:lnTo>
                    <a:pt x="620" y="330"/>
                  </a:lnTo>
                  <a:lnTo>
                    <a:pt x="623" y="336"/>
                  </a:lnTo>
                  <a:lnTo>
                    <a:pt x="627" y="348"/>
                  </a:lnTo>
                  <a:lnTo>
                    <a:pt x="628" y="351"/>
                  </a:lnTo>
                  <a:lnTo>
                    <a:pt x="626" y="352"/>
                  </a:lnTo>
                  <a:lnTo>
                    <a:pt x="612" y="357"/>
                  </a:lnTo>
                  <a:lnTo>
                    <a:pt x="597" y="362"/>
                  </a:lnTo>
                  <a:lnTo>
                    <a:pt x="584" y="332"/>
                  </a:lnTo>
                  <a:lnTo>
                    <a:pt x="591" y="329"/>
                  </a:lnTo>
                  <a:lnTo>
                    <a:pt x="598" y="326"/>
                  </a:lnTo>
                  <a:lnTo>
                    <a:pt x="606" y="324"/>
                  </a:lnTo>
                  <a:lnTo>
                    <a:pt x="613" y="323"/>
                  </a:lnTo>
                  <a:lnTo>
                    <a:pt x="617" y="323"/>
                  </a:lnTo>
                  <a:close/>
                  <a:moveTo>
                    <a:pt x="713" y="334"/>
                  </a:moveTo>
                  <a:lnTo>
                    <a:pt x="718" y="349"/>
                  </a:lnTo>
                  <a:lnTo>
                    <a:pt x="725" y="365"/>
                  </a:lnTo>
                  <a:lnTo>
                    <a:pt x="711" y="369"/>
                  </a:lnTo>
                  <a:lnTo>
                    <a:pt x="704" y="372"/>
                  </a:lnTo>
                  <a:lnTo>
                    <a:pt x="698" y="373"/>
                  </a:lnTo>
                  <a:lnTo>
                    <a:pt x="695" y="374"/>
                  </a:lnTo>
                  <a:lnTo>
                    <a:pt x="693" y="374"/>
                  </a:lnTo>
                  <a:lnTo>
                    <a:pt x="691" y="372"/>
                  </a:lnTo>
                  <a:lnTo>
                    <a:pt x="689" y="367"/>
                  </a:lnTo>
                  <a:lnTo>
                    <a:pt x="686" y="358"/>
                  </a:lnTo>
                  <a:lnTo>
                    <a:pt x="682" y="344"/>
                  </a:lnTo>
                  <a:lnTo>
                    <a:pt x="697" y="339"/>
                  </a:lnTo>
                  <a:lnTo>
                    <a:pt x="713" y="334"/>
                  </a:lnTo>
                  <a:close/>
                  <a:moveTo>
                    <a:pt x="575" y="334"/>
                  </a:moveTo>
                  <a:lnTo>
                    <a:pt x="576" y="334"/>
                  </a:lnTo>
                  <a:lnTo>
                    <a:pt x="576" y="335"/>
                  </a:lnTo>
                  <a:lnTo>
                    <a:pt x="578" y="338"/>
                  </a:lnTo>
                  <a:lnTo>
                    <a:pt x="580" y="343"/>
                  </a:lnTo>
                  <a:lnTo>
                    <a:pt x="583" y="349"/>
                  </a:lnTo>
                  <a:lnTo>
                    <a:pt x="585" y="355"/>
                  </a:lnTo>
                  <a:lnTo>
                    <a:pt x="587" y="363"/>
                  </a:lnTo>
                  <a:lnTo>
                    <a:pt x="587" y="364"/>
                  </a:lnTo>
                  <a:lnTo>
                    <a:pt x="586" y="365"/>
                  </a:lnTo>
                  <a:lnTo>
                    <a:pt x="585" y="366"/>
                  </a:lnTo>
                  <a:lnTo>
                    <a:pt x="582" y="367"/>
                  </a:lnTo>
                  <a:lnTo>
                    <a:pt x="578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0" y="374"/>
                  </a:lnTo>
                  <a:lnTo>
                    <a:pt x="557" y="374"/>
                  </a:lnTo>
                  <a:lnTo>
                    <a:pt x="552" y="366"/>
                  </a:lnTo>
                  <a:lnTo>
                    <a:pt x="549" y="360"/>
                  </a:lnTo>
                  <a:lnTo>
                    <a:pt x="547" y="352"/>
                  </a:lnTo>
                  <a:lnTo>
                    <a:pt x="545" y="347"/>
                  </a:lnTo>
                  <a:lnTo>
                    <a:pt x="545" y="345"/>
                  </a:lnTo>
                  <a:lnTo>
                    <a:pt x="548" y="343"/>
                  </a:lnTo>
                  <a:lnTo>
                    <a:pt x="553" y="341"/>
                  </a:lnTo>
                  <a:lnTo>
                    <a:pt x="561" y="338"/>
                  </a:lnTo>
                  <a:lnTo>
                    <a:pt x="570" y="335"/>
                  </a:lnTo>
                  <a:lnTo>
                    <a:pt x="573" y="334"/>
                  </a:lnTo>
                  <a:lnTo>
                    <a:pt x="575" y="334"/>
                  </a:lnTo>
                  <a:close/>
                  <a:moveTo>
                    <a:pt x="809" y="347"/>
                  </a:moveTo>
                  <a:lnTo>
                    <a:pt x="814" y="361"/>
                  </a:lnTo>
                  <a:lnTo>
                    <a:pt x="820" y="376"/>
                  </a:lnTo>
                  <a:lnTo>
                    <a:pt x="804" y="381"/>
                  </a:lnTo>
                  <a:lnTo>
                    <a:pt x="789" y="387"/>
                  </a:lnTo>
                  <a:lnTo>
                    <a:pt x="783" y="374"/>
                  </a:lnTo>
                  <a:lnTo>
                    <a:pt x="779" y="366"/>
                  </a:lnTo>
                  <a:lnTo>
                    <a:pt x="778" y="360"/>
                  </a:lnTo>
                  <a:lnTo>
                    <a:pt x="778" y="358"/>
                  </a:lnTo>
                  <a:lnTo>
                    <a:pt x="780" y="355"/>
                  </a:lnTo>
                  <a:lnTo>
                    <a:pt x="785" y="353"/>
                  </a:lnTo>
                  <a:lnTo>
                    <a:pt x="794" y="351"/>
                  </a:lnTo>
                  <a:lnTo>
                    <a:pt x="801" y="349"/>
                  </a:lnTo>
                  <a:lnTo>
                    <a:pt x="809" y="347"/>
                  </a:lnTo>
                  <a:close/>
                  <a:moveTo>
                    <a:pt x="537" y="347"/>
                  </a:moveTo>
                  <a:lnTo>
                    <a:pt x="545" y="368"/>
                  </a:lnTo>
                  <a:lnTo>
                    <a:pt x="546" y="374"/>
                  </a:lnTo>
                  <a:lnTo>
                    <a:pt x="547" y="377"/>
                  </a:lnTo>
                  <a:lnTo>
                    <a:pt x="544" y="379"/>
                  </a:lnTo>
                  <a:lnTo>
                    <a:pt x="537" y="381"/>
                  </a:lnTo>
                  <a:lnTo>
                    <a:pt x="529" y="384"/>
                  </a:lnTo>
                  <a:lnTo>
                    <a:pt x="522" y="386"/>
                  </a:lnTo>
                  <a:lnTo>
                    <a:pt x="518" y="387"/>
                  </a:lnTo>
                  <a:lnTo>
                    <a:pt x="516" y="385"/>
                  </a:lnTo>
                  <a:lnTo>
                    <a:pt x="509" y="373"/>
                  </a:lnTo>
                  <a:lnTo>
                    <a:pt x="506" y="363"/>
                  </a:lnTo>
                  <a:lnTo>
                    <a:pt x="505" y="357"/>
                  </a:lnTo>
                  <a:lnTo>
                    <a:pt x="521" y="352"/>
                  </a:lnTo>
                  <a:lnTo>
                    <a:pt x="537" y="347"/>
                  </a:lnTo>
                  <a:close/>
                  <a:moveTo>
                    <a:pt x="672" y="347"/>
                  </a:moveTo>
                  <a:lnTo>
                    <a:pt x="678" y="362"/>
                  </a:lnTo>
                  <a:lnTo>
                    <a:pt x="684" y="378"/>
                  </a:lnTo>
                  <a:lnTo>
                    <a:pt x="668" y="382"/>
                  </a:lnTo>
                  <a:lnTo>
                    <a:pt x="660" y="385"/>
                  </a:lnTo>
                  <a:lnTo>
                    <a:pt x="655" y="387"/>
                  </a:lnTo>
                  <a:lnTo>
                    <a:pt x="652" y="387"/>
                  </a:lnTo>
                  <a:lnTo>
                    <a:pt x="651" y="386"/>
                  </a:lnTo>
                  <a:lnTo>
                    <a:pt x="649" y="382"/>
                  </a:lnTo>
                  <a:lnTo>
                    <a:pt x="641" y="361"/>
                  </a:lnTo>
                  <a:lnTo>
                    <a:pt x="641" y="358"/>
                  </a:lnTo>
                  <a:lnTo>
                    <a:pt x="643" y="356"/>
                  </a:lnTo>
                  <a:lnTo>
                    <a:pt x="657" y="352"/>
                  </a:lnTo>
                  <a:lnTo>
                    <a:pt x="672" y="347"/>
                  </a:lnTo>
                  <a:close/>
                  <a:moveTo>
                    <a:pt x="496" y="360"/>
                  </a:moveTo>
                  <a:lnTo>
                    <a:pt x="503" y="374"/>
                  </a:lnTo>
                  <a:lnTo>
                    <a:pt x="505" y="383"/>
                  </a:lnTo>
                  <a:lnTo>
                    <a:pt x="506" y="389"/>
                  </a:lnTo>
                  <a:lnTo>
                    <a:pt x="506" y="391"/>
                  </a:lnTo>
                  <a:lnTo>
                    <a:pt x="498" y="394"/>
                  </a:lnTo>
                  <a:lnTo>
                    <a:pt x="491" y="396"/>
                  </a:lnTo>
                  <a:lnTo>
                    <a:pt x="485" y="398"/>
                  </a:lnTo>
                  <a:lnTo>
                    <a:pt x="480" y="400"/>
                  </a:lnTo>
                  <a:lnTo>
                    <a:pt x="477" y="400"/>
                  </a:lnTo>
                  <a:lnTo>
                    <a:pt x="475" y="398"/>
                  </a:lnTo>
                  <a:lnTo>
                    <a:pt x="473" y="392"/>
                  </a:lnTo>
                  <a:lnTo>
                    <a:pt x="467" y="378"/>
                  </a:lnTo>
                  <a:lnTo>
                    <a:pt x="464" y="370"/>
                  </a:lnTo>
                  <a:lnTo>
                    <a:pt x="496" y="360"/>
                  </a:lnTo>
                  <a:close/>
                  <a:moveTo>
                    <a:pt x="935" y="360"/>
                  </a:moveTo>
                  <a:lnTo>
                    <a:pt x="937" y="360"/>
                  </a:lnTo>
                  <a:lnTo>
                    <a:pt x="941" y="365"/>
                  </a:lnTo>
                  <a:lnTo>
                    <a:pt x="941" y="367"/>
                  </a:lnTo>
                  <a:lnTo>
                    <a:pt x="940" y="369"/>
                  </a:lnTo>
                  <a:lnTo>
                    <a:pt x="939" y="371"/>
                  </a:lnTo>
                  <a:lnTo>
                    <a:pt x="937" y="372"/>
                  </a:lnTo>
                  <a:lnTo>
                    <a:pt x="932" y="372"/>
                  </a:lnTo>
                  <a:lnTo>
                    <a:pt x="930" y="371"/>
                  </a:lnTo>
                  <a:lnTo>
                    <a:pt x="928" y="368"/>
                  </a:lnTo>
                  <a:lnTo>
                    <a:pt x="928" y="367"/>
                  </a:lnTo>
                  <a:lnTo>
                    <a:pt x="929" y="364"/>
                  </a:lnTo>
                  <a:lnTo>
                    <a:pt x="932" y="361"/>
                  </a:lnTo>
                  <a:lnTo>
                    <a:pt x="934" y="360"/>
                  </a:lnTo>
                  <a:lnTo>
                    <a:pt x="935" y="360"/>
                  </a:lnTo>
                  <a:close/>
                  <a:moveTo>
                    <a:pt x="767" y="360"/>
                  </a:moveTo>
                  <a:lnTo>
                    <a:pt x="769" y="363"/>
                  </a:lnTo>
                  <a:lnTo>
                    <a:pt x="771" y="367"/>
                  </a:lnTo>
                  <a:lnTo>
                    <a:pt x="774" y="374"/>
                  </a:lnTo>
                  <a:lnTo>
                    <a:pt x="777" y="381"/>
                  </a:lnTo>
                  <a:lnTo>
                    <a:pt x="778" y="386"/>
                  </a:lnTo>
                  <a:lnTo>
                    <a:pt x="778" y="389"/>
                  </a:lnTo>
                  <a:lnTo>
                    <a:pt x="777" y="391"/>
                  </a:lnTo>
                  <a:lnTo>
                    <a:pt x="771" y="394"/>
                  </a:lnTo>
                  <a:lnTo>
                    <a:pt x="751" y="399"/>
                  </a:lnTo>
                  <a:lnTo>
                    <a:pt x="748" y="398"/>
                  </a:lnTo>
                  <a:lnTo>
                    <a:pt x="746" y="396"/>
                  </a:lnTo>
                  <a:lnTo>
                    <a:pt x="745" y="391"/>
                  </a:lnTo>
                  <a:lnTo>
                    <a:pt x="739" y="377"/>
                  </a:lnTo>
                  <a:lnTo>
                    <a:pt x="737" y="373"/>
                  </a:lnTo>
                  <a:lnTo>
                    <a:pt x="737" y="371"/>
                  </a:lnTo>
                  <a:lnTo>
                    <a:pt x="739" y="369"/>
                  </a:lnTo>
                  <a:lnTo>
                    <a:pt x="747" y="366"/>
                  </a:lnTo>
                  <a:lnTo>
                    <a:pt x="757" y="363"/>
                  </a:lnTo>
                  <a:lnTo>
                    <a:pt x="763" y="361"/>
                  </a:lnTo>
                  <a:lnTo>
                    <a:pt x="767" y="360"/>
                  </a:lnTo>
                  <a:close/>
                  <a:moveTo>
                    <a:pt x="632" y="360"/>
                  </a:moveTo>
                  <a:lnTo>
                    <a:pt x="633" y="362"/>
                  </a:lnTo>
                  <a:lnTo>
                    <a:pt x="635" y="367"/>
                  </a:lnTo>
                  <a:lnTo>
                    <a:pt x="641" y="381"/>
                  </a:lnTo>
                  <a:lnTo>
                    <a:pt x="643" y="387"/>
                  </a:lnTo>
                  <a:lnTo>
                    <a:pt x="643" y="389"/>
                  </a:lnTo>
                  <a:lnTo>
                    <a:pt x="642" y="390"/>
                  </a:lnTo>
                  <a:lnTo>
                    <a:pt x="638" y="392"/>
                  </a:lnTo>
                  <a:lnTo>
                    <a:pt x="632" y="395"/>
                  </a:lnTo>
                  <a:lnTo>
                    <a:pt x="624" y="397"/>
                  </a:lnTo>
                  <a:lnTo>
                    <a:pt x="617" y="399"/>
                  </a:lnTo>
                  <a:lnTo>
                    <a:pt x="612" y="400"/>
                  </a:lnTo>
                  <a:lnTo>
                    <a:pt x="610" y="398"/>
                  </a:lnTo>
                  <a:lnTo>
                    <a:pt x="608" y="393"/>
                  </a:lnTo>
                  <a:lnTo>
                    <a:pt x="602" y="379"/>
                  </a:lnTo>
                  <a:lnTo>
                    <a:pt x="601" y="374"/>
                  </a:lnTo>
                  <a:lnTo>
                    <a:pt x="601" y="371"/>
                  </a:lnTo>
                  <a:lnTo>
                    <a:pt x="603" y="369"/>
                  </a:lnTo>
                  <a:lnTo>
                    <a:pt x="609" y="367"/>
                  </a:lnTo>
                  <a:lnTo>
                    <a:pt x="616" y="365"/>
                  </a:lnTo>
                  <a:lnTo>
                    <a:pt x="623" y="363"/>
                  </a:lnTo>
                  <a:lnTo>
                    <a:pt x="632" y="360"/>
                  </a:lnTo>
                  <a:close/>
                  <a:moveTo>
                    <a:pt x="1134" y="367"/>
                  </a:moveTo>
                  <a:lnTo>
                    <a:pt x="1204" y="547"/>
                  </a:lnTo>
                  <a:lnTo>
                    <a:pt x="1218" y="551"/>
                  </a:lnTo>
                  <a:lnTo>
                    <a:pt x="1149" y="375"/>
                  </a:lnTo>
                  <a:lnTo>
                    <a:pt x="1143" y="371"/>
                  </a:lnTo>
                  <a:lnTo>
                    <a:pt x="1134" y="367"/>
                  </a:lnTo>
                  <a:close/>
                  <a:moveTo>
                    <a:pt x="1093" y="369"/>
                  </a:moveTo>
                  <a:lnTo>
                    <a:pt x="1094" y="369"/>
                  </a:lnTo>
                  <a:lnTo>
                    <a:pt x="1095" y="370"/>
                  </a:lnTo>
                  <a:lnTo>
                    <a:pt x="1097" y="371"/>
                  </a:lnTo>
                  <a:lnTo>
                    <a:pt x="1098" y="373"/>
                  </a:lnTo>
                  <a:lnTo>
                    <a:pt x="1099" y="375"/>
                  </a:lnTo>
                  <a:lnTo>
                    <a:pt x="1097" y="379"/>
                  </a:lnTo>
                  <a:lnTo>
                    <a:pt x="1093" y="381"/>
                  </a:lnTo>
                  <a:lnTo>
                    <a:pt x="1090" y="381"/>
                  </a:lnTo>
                  <a:lnTo>
                    <a:pt x="1088" y="380"/>
                  </a:lnTo>
                  <a:lnTo>
                    <a:pt x="1086" y="378"/>
                  </a:lnTo>
                  <a:lnTo>
                    <a:pt x="1085" y="376"/>
                  </a:lnTo>
                  <a:lnTo>
                    <a:pt x="1085" y="374"/>
                  </a:lnTo>
                  <a:lnTo>
                    <a:pt x="1086" y="373"/>
                  </a:lnTo>
                  <a:lnTo>
                    <a:pt x="1089" y="370"/>
                  </a:lnTo>
                  <a:lnTo>
                    <a:pt x="1091" y="369"/>
                  </a:lnTo>
                  <a:lnTo>
                    <a:pt x="1093" y="369"/>
                  </a:lnTo>
                  <a:close/>
                  <a:moveTo>
                    <a:pt x="863" y="372"/>
                  </a:moveTo>
                  <a:lnTo>
                    <a:pt x="876" y="403"/>
                  </a:lnTo>
                  <a:lnTo>
                    <a:pt x="861" y="408"/>
                  </a:lnTo>
                  <a:lnTo>
                    <a:pt x="854" y="411"/>
                  </a:lnTo>
                  <a:lnTo>
                    <a:pt x="848" y="411"/>
                  </a:lnTo>
                  <a:lnTo>
                    <a:pt x="845" y="412"/>
                  </a:lnTo>
                  <a:lnTo>
                    <a:pt x="843" y="410"/>
                  </a:lnTo>
                  <a:lnTo>
                    <a:pt x="842" y="405"/>
                  </a:lnTo>
                  <a:lnTo>
                    <a:pt x="838" y="398"/>
                  </a:lnTo>
                  <a:lnTo>
                    <a:pt x="835" y="392"/>
                  </a:lnTo>
                  <a:lnTo>
                    <a:pt x="833" y="386"/>
                  </a:lnTo>
                  <a:lnTo>
                    <a:pt x="833" y="383"/>
                  </a:lnTo>
                  <a:lnTo>
                    <a:pt x="834" y="381"/>
                  </a:lnTo>
                  <a:lnTo>
                    <a:pt x="840" y="379"/>
                  </a:lnTo>
                  <a:lnTo>
                    <a:pt x="848" y="376"/>
                  </a:lnTo>
                  <a:lnTo>
                    <a:pt x="863" y="372"/>
                  </a:lnTo>
                  <a:close/>
                  <a:moveTo>
                    <a:pt x="726" y="373"/>
                  </a:moveTo>
                  <a:lnTo>
                    <a:pt x="728" y="374"/>
                  </a:lnTo>
                  <a:lnTo>
                    <a:pt x="729" y="375"/>
                  </a:lnTo>
                  <a:lnTo>
                    <a:pt x="730" y="380"/>
                  </a:lnTo>
                  <a:lnTo>
                    <a:pt x="734" y="388"/>
                  </a:lnTo>
                  <a:lnTo>
                    <a:pt x="739" y="403"/>
                  </a:lnTo>
                  <a:lnTo>
                    <a:pt x="726" y="408"/>
                  </a:lnTo>
                  <a:lnTo>
                    <a:pt x="717" y="411"/>
                  </a:lnTo>
                  <a:lnTo>
                    <a:pt x="713" y="412"/>
                  </a:lnTo>
                  <a:lnTo>
                    <a:pt x="710" y="412"/>
                  </a:lnTo>
                  <a:lnTo>
                    <a:pt x="708" y="411"/>
                  </a:lnTo>
                  <a:lnTo>
                    <a:pt x="705" y="406"/>
                  </a:lnTo>
                  <a:lnTo>
                    <a:pt x="701" y="397"/>
                  </a:lnTo>
                  <a:lnTo>
                    <a:pt x="698" y="390"/>
                  </a:lnTo>
                  <a:lnTo>
                    <a:pt x="698" y="385"/>
                  </a:lnTo>
                  <a:lnTo>
                    <a:pt x="697" y="382"/>
                  </a:lnTo>
                  <a:lnTo>
                    <a:pt x="700" y="381"/>
                  </a:lnTo>
                  <a:lnTo>
                    <a:pt x="707" y="378"/>
                  </a:lnTo>
                  <a:lnTo>
                    <a:pt x="714" y="375"/>
                  </a:lnTo>
                  <a:lnTo>
                    <a:pt x="721" y="374"/>
                  </a:lnTo>
                  <a:lnTo>
                    <a:pt x="726" y="373"/>
                  </a:lnTo>
                  <a:close/>
                  <a:moveTo>
                    <a:pt x="591" y="373"/>
                  </a:moveTo>
                  <a:lnTo>
                    <a:pt x="593" y="375"/>
                  </a:lnTo>
                  <a:lnTo>
                    <a:pt x="598" y="389"/>
                  </a:lnTo>
                  <a:lnTo>
                    <a:pt x="603" y="403"/>
                  </a:lnTo>
                  <a:lnTo>
                    <a:pt x="586" y="410"/>
                  </a:lnTo>
                  <a:lnTo>
                    <a:pt x="571" y="413"/>
                  </a:lnTo>
                  <a:lnTo>
                    <a:pt x="565" y="399"/>
                  </a:lnTo>
                  <a:lnTo>
                    <a:pt x="560" y="386"/>
                  </a:lnTo>
                  <a:lnTo>
                    <a:pt x="560" y="384"/>
                  </a:lnTo>
                  <a:lnTo>
                    <a:pt x="563" y="382"/>
                  </a:lnTo>
                  <a:lnTo>
                    <a:pt x="569" y="380"/>
                  </a:lnTo>
                  <a:lnTo>
                    <a:pt x="575" y="377"/>
                  </a:lnTo>
                  <a:lnTo>
                    <a:pt x="583" y="375"/>
                  </a:lnTo>
                  <a:lnTo>
                    <a:pt x="591" y="373"/>
                  </a:lnTo>
                  <a:close/>
                  <a:moveTo>
                    <a:pt x="824" y="385"/>
                  </a:moveTo>
                  <a:lnTo>
                    <a:pt x="829" y="400"/>
                  </a:lnTo>
                  <a:lnTo>
                    <a:pt x="834" y="413"/>
                  </a:lnTo>
                  <a:lnTo>
                    <a:pt x="834" y="416"/>
                  </a:lnTo>
                  <a:lnTo>
                    <a:pt x="832" y="417"/>
                  </a:lnTo>
                  <a:lnTo>
                    <a:pt x="826" y="418"/>
                  </a:lnTo>
                  <a:lnTo>
                    <a:pt x="818" y="421"/>
                  </a:lnTo>
                  <a:lnTo>
                    <a:pt x="803" y="425"/>
                  </a:lnTo>
                  <a:lnTo>
                    <a:pt x="797" y="411"/>
                  </a:lnTo>
                  <a:lnTo>
                    <a:pt x="792" y="395"/>
                  </a:lnTo>
                  <a:lnTo>
                    <a:pt x="808" y="390"/>
                  </a:lnTo>
                  <a:lnTo>
                    <a:pt x="824" y="385"/>
                  </a:lnTo>
                  <a:close/>
                  <a:moveTo>
                    <a:pt x="687" y="386"/>
                  </a:moveTo>
                  <a:lnTo>
                    <a:pt x="691" y="393"/>
                  </a:lnTo>
                  <a:lnTo>
                    <a:pt x="693" y="400"/>
                  </a:lnTo>
                  <a:lnTo>
                    <a:pt x="696" y="407"/>
                  </a:lnTo>
                  <a:lnTo>
                    <a:pt x="698" y="415"/>
                  </a:lnTo>
                  <a:lnTo>
                    <a:pt x="696" y="417"/>
                  </a:lnTo>
                  <a:lnTo>
                    <a:pt x="688" y="419"/>
                  </a:lnTo>
                  <a:lnTo>
                    <a:pt x="679" y="423"/>
                  </a:lnTo>
                  <a:lnTo>
                    <a:pt x="668" y="425"/>
                  </a:lnTo>
                  <a:lnTo>
                    <a:pt x="666" y="425"/>
                  </a:lnTo>
                  <a:lnTo>
                    <a:pt x="666" y="425"/>
                  </a:lnTo>
                  <a:lnTo>
                    <a:pt x="665" y="423"/>
                  </a:lnTo>
                  <a:lnTo>
                    <a:pt x="664" y="420"/>
                  </a:lnTo>
                  <a:lnTo>
                    <a:pt x="663" y="417"/>
                  </a:lnTo>
                  <a:lnTo>
                    <a:pt x="661" y="412"/>
                  </a:lnTo>
                  <a:lnTo>
                    <a:pt x="656" y="399"/>
                  </a:lnTo>
                  <a:lnTo>
                    <a:pt x="656" y="396"/>
                  </a:lnTo>
                  <a:lnTo>
                    <a:pt x="658" y="396"/>
                  </a:lnTo>
                  <a:lnTo>
                    <a:pt x="664" y="394"/>
                  </a:lnTo>
                  <a:lnTo>
                    <a:pt x="677" y="389"/>
                  </a:lnTo>
                  <a:lnTo>
                    <a:pt x="683" y="387"/>
                  </a:lnTo>
                  <a:lnTo>
                    <a:pt x="687" y="386"/>
                  </a:lnTo>
                  <a:close/>
                  <a:moveTo>
                    <a:pt x="549" y="387"/>
                  </a:moveTo>
                  <a:lnTo>
                    <a:pt x="551" y="387"/>
                  </a:lnTo>
                  <a:lnTo>
                    <a:pt x="553" y="389"/>
                  </a:lnTo>
                  <a:lnTo>
                    <a:pt x="555" y="394"/>
                  </a:lnTo>
                  <a:lnTo>
                    <a:pt x="558" y="402"/>
                  </a:lnTo>
                  <a:lnTo>
                    <a:pt x="563" y="416"/>
                  </a:lnTo>
                  <a:lnTo>
                    <a:pt x="549" y="421"/>
                  </a:lnTo>
                  <a:lnTo>
                    <a:pt x="541" y="424"/>
                  </a:lnTo>
                  <a:lnTo>
                    <a:pt x="536" y="425"/>
                  </a:lnTo>
                  <a:lnTo>
                    <a:pt x="533" y="425"/>
                  </a:lnTo>
                  <a:lnTo>
                    <a:pt x="531" y="423"/>
                  </a:lnTo>
                  <a:lnTo>
                    <a:pt x="528" y="418"/>
                  </a:lnTo>
                  <a:lnTo>
                    <a:pt x="525" y="411"/>
                  </a:lnTo>
                  <a:lnTo>
                    <a:pt x="522" y="405"/>
                  </a:lnTo>
                  <a:lnTo>
                    <a:pt x="521" y="399"/>
                  </a:lnTo>
                  <a:lnTo>
                    <a:pt x="521" y="396"/>
                  </a:lnTo>
                  <a:lnTo>
                    <a:pt x="523" y="395"/>
                  </a:lnTo>
                  <a:lnTo>
                    <a:pt x="529" y="393"/>
                  </a:lnTo>
                  <a:lnTo>
                    <a:pt x="537" y="390"/>
                  </a:lnTo>
                  <a:lnTo>
                    <a:pt x="543" y="388"/>
                  </a:lnTo>
                  <a:lnTo>
                    <a:pt x="549" y="387"/>
                  </a:lnTo>
                  <a:close/>
                  <a:moveTo>
                    <a:pt x="783" y="397"/>
                  </a:moveTo>
                  <a:lnTo>
                    <a:pt x="790" y="413"/>
                  </a:lnTo>
                  <a:lnTo>
                    <a:pt x="795" y="428"/>
                  </a:lnTo>
                  <a:lnTo>
                    <a:pt x="763" y="439"/>
                  </a:lnTo>
                  <a:lnTo>
                    <a:pt x="758" y="424"/>
                  </a:lnTo>
                  <a:lnTo>
                    <a:pt x="751" y="408"/>
                  </a:lnTo>
                  <a:lnTo>
                    <a:pt x="783" y="397"/>
                  </a:lnTo>
                  <a:close/>
                  <a:moveTo>
                    <a:pt x="510" y="398"/>
                  </a:moveTo>
                  <a:lnTo>
                    <a:pt x="517" y="414"/>
                  </a:lnTo>
                  <a:lnTo>
                    <a:pt x="522" y="429"/>
                  </a:lnTo>
                  <a:lnTo>
                    <a:pt x="507" y="435"/>
                  </a:lnTo>
                  <a:lnTo>
                    <a:pt x="492" y="440"/>
                  </a:lnTo>
                  <a:lnTo>
                    <a:pt x="489" y="437"/>
                  </a:lnTo>
                  <a:lnTo>
                    <a:pt x="488" y="433"/>
                  </a:lnTo>
                  <a:lnTo>
                    <a:pt x="482" y="418"/>
                  </a:lnTo>
                  <a:lnTo>
                    <a:pt x="480" y="413"/>
                  </a:lnTo>
                  <a:lnTo>
                    <a:pt x="479" y="410"/>
                  </a:lnTo>
                  <a:lnTo>
                    <a:pt x="481" y="409"/>
                  </a:lnTo>
                  <a:lnTo>
                    <a:pt x="486" y="406"/>
                  </a:lnTo>
                  <a:lnTo>
                    <a:pt x="495" y="403"/>
                  </a:lnTo>
                  <a:lnTo>
                    <a:pt x="510" y="398"/>
                  </a:lnTo>
                  <a:close/>
                  <a:moveTo>
                    <a:pt x="646" y="399"/>
                  </a:moveTo>
                  <a:lnTo>
                    <a:pt x="647" y="399"/>
                  </a:lnTo>
                  <a:lnTo>
                    <a:pt x="647" y="400"/>
                  </a:lnTo>
                  <a:lnTo>
                    <a:pt x="648" y="400"/>
                  </a:lnTo>
                  <a:lnTo>
                    <a:pt x="649" y="403"/>
                  </a:lnTo>
                  <a:lnTo>
                    <a:pt x="651" y="408"/>
                  </a:lnTo>
                  <a:lnTo>
                    <a:pt x="654" y="414"/>
                  </a:lnTo>
                  <a:lnTo>
                    <a:pt x="656" y="422"/>
                  </a:lnTo>
                  <a:lnTo>
                    <a:pt x="658" y="426"/>
                  </a:lnTo>
                  <a:lnTo>
                    <a:pt x="658" y="429"/>
                  </a:lnTo>
                  <a:lnTo>
                    <a:pt x="654" y="431"/>
                  </a:lnTo>
                  <a:lnTo>
                    <a:pt x="648" y="433"/>
                  </a:lnTo>
                  <a:lnTo>
                    <a:pt x="639" y="436"/>
                  </a:lnTo>
                  <a:lnTo>
                    <a:pt x="632" y="439"/>
                  </a:lnTo>
                  <a:lnTo>
                    <a:pt x="627" y="439"/>
                  </a:lnTo>
                  <a:lnTo>
                    <a:pt x="625" y="436"/>
                  </a:lnTo>
                  <a:lnTo>
                    <a:pt x="623" y="431"/>
                  </a:lnTo>
                  <a:lnTo>
                    <a:pt x="620" y="425"/>
                  </a:lnTo>
                  <a:lnTo>
                    <a:pt x="617" y="418"/>
                  </a:lnTo>
                  <a:lnTo>
                    <a:pt x="616" y="412"/>
                  </a:lnTo>
                  <a:lnTo>
                    <a:pt x="616" y="410"/>
                  </a:lnTo>
                  <a:lnTo>
                    <a:pt x="617" y="408"/>
                  </a:lnTo>
                  <a:lnTo>
                    <a:pt x="623" y="406"/>
                  </a:lnTo>
                  <a:lnTo>
                    <a:pt x="638" y="401"/>
                  </a:lnTo>
                  <a:lnTo>
                    <a:pt x="643" y="399"/>
                  </a:lnTo>
                  <a:lnTo>
                    <a:pt x="646" y="399"/>
                  </a:lnTo>
                  <a:close/>
                  <a:moveTo>
                    <a:pt x="878" y="411"/>
                  </a:moveTo>
                  <a:lnTo>
                    <a:pt x="885" y="426"/>
                  </a:lnTo>
                  <a:lnTo>
                    <a:pt x="890" y="441"/>
                  </a:lnTo>
                  <a:lnTo>
                    <a:pt x="868" y="449"/>
                  </a:lnTo>
                  <a:lnTo>
                    <a:pt x="862" y="450"/>
                  </a:lnTo>
                  <a:lnTo>
                    <a:pt x="859" y="451"/>
                  </a:lnTo>
                  <a:lnTo>
                    <a:pt x="858" y="448"/>
                  </a:lnTo>
                  <a:lnTo>
                    <a:pt x="855" y="443"/>
                  </a:lnTo>
                  <a:lnTo>
                    <a:pt x="852" y="436"/>
                  </a:lnTo>
                  <a:lnTo>
                    <a:pt x="850" y="429"/>
                  </a:lnTo>
                  <a:lnTo>
                    <a:pt x="848" y="424"/>
                  </a:lnTo>
                  <a:lnTo>
                    <a:pt x="848" y="421"/>
                  </a:lnTo>
                  <a:lnTo>
                    <a:pt x="850" y="419"/>
                  </a:lnTo>
                  <a:lnTo>
                    <a:pt x="857" y="418"/>
                  </a:lnTo>
                  <a:lnTo>
                    <a:pt x="864" y="415"/>
                  </a:lnTo>
                  <a:lnTo>
                    <a:pt x="878" y="411"/>
                  </a:lnTo>
                  <a:close/>
                  <a:moveTo>
                    <a:pt x="743" y="411"/>
                  </a:moveTo>
                  <a:lnTo>
                    <a:pt x="745" y="414"/>
                  </a:lnTo>
                  <a:lnTo>
                    <a:pt x="746" y="418"/>
                  </a:lnTo>
                  <a:lnTo>
                    <a:pt x="749" y="425"/>
                  </a:lnTo>
                  <a:lnTo>
                    <a:pt x="752" y="432"/>
                  </a:lnTo>
                  <a:lnTo>
                    <a:pt x="755" y="440"/>
                  </a:lnTo>
                  <a:lnTo>
                    <a:pt x="753" y="441"/>
                  </a:lnTo>
                  <a:lnTo>
                    <a:pt x="748" y="444"/>
                  </a:lnTo>
                  <a:lnTo>
                    <a:pt x="739" y="447"/>
                  </a:lnTo>
                  <a:lnTo>
                    <a:pt x="723" y="452"/>
                  </a:lnTo>
                  <a:lnTo>
                    <a:pt x="717" y="437"/>
                  </a:lnTo>
                  <a:lnTo>
                    <a:pt x="714" y="428"/>
                  </a:lnTo>
                  <a:lnTo>
                    <a:pt x="713" y="424"/>
                  </a:lnTo>
                  <a:lnTo>
                    <a:pt x="713" y="421"/>
                  </a:lnTo>
                  <a:lnTo>
                    <a:pt x="714" y="420"/>
                  </a:lnTo>
                  <a:lnTo>
                    <a:pt x="719" y="418"/>
                  </a:lnTo>
                  <a:lnTo>
                    <a:pt x="727" y="417"/>
                  </a:lnTo>
                  <a:lnTo>
                    <a:pt x="734" y="414"/>
                  </a:lnTo>
                  <a:lnTo>
                    <a:pt x="743" y="411"/>
                  </a:lnTo>
                  <a:close/>
                  <a:moveTo>
                    <a:pt x="607" y="412"/>
                  </a:moveTo>
                  <a:lnTo>
                    <a:pt x="612" y="425"/>
                  </a:lnTo>
                  <a:lnTo>
                    <a:pt x="615" y="433"/>
                  </a:lnTo>
                  <a:lnTo>
                    <a:pt x="617" y="438"/>
                  </a:lnTo>
                  <a:lnTo>
                    <a:pt x="617" y="441"/>
                  </a:lnTo>
                  <a:lnTo>
                    <a:pt x="615" y="443"/>
                  </a:lnTo>
                  <a:lnTo>
                    <a:pt x="610" y="446"/>
                  </a:lnTo>
                  <a:lnTo>
                    <a:pt x="602" y="447"/>
                  </a:lnTo>
                  <a:lnTo>
                    <a:pt x="596" y="450"/>
                  </a:lnTo>
                  <a:lnTo>
                    <a:pt x="589" y="451"/>
                  </a:lnTo>
                  <a:lnTo>
                    <a:pt x="586" y="451"/>
                  </a:lnTo>
                  <a:lnTo>
                    <a:pt x="585" y="448"/>
                  </a:lnTo>
                  <a:lnTo>
                    <a:pt x="582" y="443"/>
                  </a:lnTo>
                  <a:lnTo>
                    <a:pt x="579" y="436"/>
                  </a:lnTo>
                  <a:lnTo>
                    <a:pt x="577" y="430"/>
                  </a:lnTo>
                  <a:lnTo>
                    <a:pt x="576" y="425"/>
                  </a:lnTo>
                  <a:lnTo>
                    <a:pt x="576" y="422"/>
                  </a:lnTo>
                  <a:lnTo>
                    <a:pt x="578" y="420"/>
                  </a:lnTo>
                  <a:lnTo>
                    <a:pt x="585" y="418"/>
                  </a:lnTo>
                  <a:lnTo>
                    <a:pt x="592" y="417"/>
                  </a:lnTo>
                  <a:lnTo>
                    <a:pt x="607" y="412"/>
                  </a:lnTo>
                  <a:close/>
                  <a:moveTo>
                    <a:pt x="1084" y="412"/>
                  </a:moveTo>
                  <a:lnTo>
                    <a:pt x="1076" y="414"/>
                  </a:lnTo>
                  <a:lnTo>
                    <a:pt x="1069" y="418"/>
                  </a:lnTo>
                  <a:lnTo>
                    <a:pt x="1066" y="425"/>
                  </a:lnTo>
                  <a:lnTo>
                    <a:pt x="1065" y="434"/>
                  </a:lnTo>
                  <a:lnTo>
                    <a:pt x="1067" y="443"/>
                  </a:lnTo>
                  <a:lnTo>
                    <a:pt x="1073" y="453"/>
                  </a:lnTo>
                  <a:lnTo>
                    <a:pt x="1082" y="460"/>
                  </a:lnTo>
                  <a:lnTo>
                    <a:pt x="1085" y="462"/>
                  </a:lnTo>
                  <a:lnTo>
                    <a:pt x="1071" y="491"/>
                  </a:lnTo>
                  <a:lnTo>
                    <a:pt x="1066" y="502"/>
                  </a:lnTo>
                  <a:lnTo>
                    <a:pt x="1062" y="510"/>
                  </a:lnTo>
                  <a:lnTo>
                    <a:pt x="1060" y="516"/>
                  </a:lnTo>
                  <a:lnTo>
                    <a:pt x="1059" y="520"/>
                  </a:lnTo>
                  <a:lnTo>
                    <a:pt x="1059" y="522"/>
                  </a:lnTo>
                  <a:lnTo>
                    <a:pt x="1060" y="526"/>
                  </a:lnTo>
                  <a:lnTo>
                    <a:pt x="1062" y="531"/>
                  </a:lnTo>
                  <a:lnTo>
                    <a:pt x="1065" y="538"/>
                  </a:lnTo>
                  <a:lnTo>
                    <a:pt x="1069" y="551"/>
                  </a:lnTo>
                  <a:lnTo>
                    <a:pt x="1066" y="555"/>
                  </a:lnTo>
                  <a:lnTo>
                    <a:pt x="1064" y="560"/>
                  </a:lnTo>
                  <a:lnTo>
                    <a:pt x="1063" y="562"/>
                  </a:lnTo>
                  <a:lnTo>
                    <a:pt x="1062" y="564"/>
                  </a:lnTo>
                  <a:lnTo>
                    <a:pt x="1063" y="574"/>
                  </a:lnTo>
                  <a:lnTo>
                    <a:pt x="1066" y="581"/>
                  </a:lnTo>
                  <a:lnTo>
                    <a:pt x="1074" y="586"/>
                  </a:lnTo>
                  <a:lnTo>
                    <a:pt x="1082" y="587"/>
                  </a:lnTo>
                  <a:lnTo>
                    <a:pt x="1092" y="586"/>
                  </a:lnTo>
                  <a:lnTo>
                    <a:pt x="1098" y="581"/>
                  </a:lnTo>
                  <a:lnTo>
                    <a:pt x="1101" y="575"/>
                  </a:lnTo>
                  <a:lnTo>
                    <a:pt x="1103" y="568"/>
                  </a:lnTo>
                  <a:lnTo>
                    <a:pt x="1102" y="561"/>
                  </a:lnTo>
                  <a:lnTo>
                    <a:pt x="1099" y="557"/>
                  </a:lnTo>
                  <a:lnTo>
                    <a:pt x="1093" y="551"/>
                  </a:lnTo>
                  <a:lnTo>
                    <a:pt x="1086" y="549"/>
                  </a:lnTo>
                  <a:lnTo>
                    <a:pt x="1081" y="548"/>
                  </a:lnTo>
                  <a:lnTo>
                    <a:pt x="1076" y="535"/>
                  </a:lnTo>
                  <a:lnTo>
                    <a:pt x="1073" y="528"/>
                  </a:lnTo>
                  <a:lnTo>
                    <a:pt x="1071" y="522"/>
                  </a:lnTo>
                  <a:lnTo>
                    <a:pt x="1072" y="517"/>
                  </a:lnTo>
                  <a:lnTo>
                    <a:pt x="1074" y="512"/>
                  </a:lnTo>
                  <a:lnTo>
                    <a:pt x="1079" y="503"/>
                  </a:lnTo>
                  <a:lnTo>
                    <a:pt x="1083" y="495"/>
                  </a:lnTo>
                  <a:lnTo>
                    <a:pt x="1088" y="484"/>
                  </a:lnTo>
                  <a:lnTo>
                    <a:pt x="1093" y="475"/>
                  </a:lnTo>
                  <a:lnTo>
                    <a:pt x="1096" y="468"/>
                  </a:lnTo>
                  <a:lnTo>
                    <a:pt x="1099" y="462"/>
                  </a:lnTo>
                  <a:lnTo>
                    <a:pt x="1102" y="457"/>
                  </a:lnTo>
                  <a:lnTo>
                    <a:pt x="1105" y="455"/>
                  </a:lnTo>
                  <a:lnTo>
                    <a:pt x="1109" y="448"/>
                  </a:lnTo>
                  <a:lnTo>
                    <a:pt x="1110" y="441"/>
                  </a:lnTo>
                  <a:lnTo>
                    <a:pt x="1108" y="432"/>
                  </a:lnTo>
                  <a:lnTo>
                    <a:pt x="1104" y="422"/>
                  </a:lnTo>
                  <a:lnTo>
                    <a:pt x="1098" y="417"/>
                  </a:lnTo>
                  <a:lnTo>
                    <a:pt x="1090" y="413"/>
                  </a:lnTo>
                  <a:lnTo>
                    <a:pt x="1087" y="412"/>
                  </a:lnTo>
                  <a:lnTo>
                    <a:pt x="1084" y="412"/>
                  </a:lnTo>
                  <a:close/>
                  <a:moveTo>
                    <a:pt x="1201" y="417"/>
                  </a:moveTo>
                  <a:lnTo>
                    <a:pt x="1217" y="457"/>
                  </a:lnTo>
                  <a:lnTo>
                    <a:pt x="1231" y="494"/>
                  </a:lnTo>
                  <a:lnTo>
                    <a:pt x="1245" y="528"/>
                  </a:lnTo>
                  <a:lnTo>
                    <a:pt x="1258" y="561"/>
                  </a:lnTo>
                  <a:lnTo>
                    <a:pt x="1267" y="564"/>
                  </a:lnTo>
                  <a:lnTo>
                    <a:pt x="1267" y="563"/>
                  </a:lnTo>
                  <a:lnTo>
                    <a:pt x="1261" y="547"/>
                  </a:lnTo>
                  <a:lnTo>
                    <a:pt x="1264" y="545"/>
                  </a:lnTo>
                  <a:lnTo>
                    <a:pt x="1270" y="543"/>
                  </a:lnTo>
                  <a:lnTo>
                    <a:pt x="1277" y="541"/>
                  </a:lnTo>
                  <a:lnTo>
                    <a:pt x="1284" y="539"/>
                  </a:lnTo>
                  <a:lnTo>
                    <a:pt x="1290" y="537"/>
                  </a:lnTo>
                  <a:lnTo>
                    <a:pt x="1292" y="537"/>
                  </a:lnTo>
                  <a:lnTo>
                    <a:pt x="1293" y="540"/>
                  </a:lnTo>
                  <a:lnTo>
                    <a:pt x="1296" y="545"/>
                  </a:lnTo>
                  <a:lnTo>
                    <a:pt x="1299" y="551"/>
                  </a:lnTo>
                  <a:lnTo>
                    <a:pt x="1302" y="558"/>
                  </a:lnTo>
                  <a:lnTo>
                    <a:pt x="1304" y="564"/>
                  </a:lnTo>
                  <a:lnTo>
                    <a:pt x="1304" y="566"/>
                  </a:lnTo>
                  <a:lnTo>
                    <a:pt x="1303" y="567"/>
                  </a:lnTo>
                  <a:lnTo>
                    <a:pt x="1301" y="568"/>
                  </a:lnTo>
                  <a:lnTo>
                    <a:pt x="1297" y="569"/>
                  </a:lnTo>
                  <a:lnTo>
                    <a:pt x="1293" y="571"/>
                  </a:lnTo>
                  <a:lnTo>
                    <a:pt x="1307" y="573"/>
                  </a:lnTo>
                  <a:lnTo>
                    <a:pt x="1312" y="568"/>
                  </a:lnTo>
                  <a:lnTo>
                    <a:pt x="1313" y="565"/>
                  </a:lnTo>
                  <a:lnTo>
                    <a:pt x="1307" y="551"/>
                  </a:lnTo>
                  <a:lnTo>
                    <a:pt x="1302" y="536"/>
                  </a:lnTo>
                  <a:lnTo>
                    <a:pt x="1295" y="520"/>
                  </a:lnTo>
                  <a:lnTo>
                    <a:pt x="1288" y="500"/>
                  </a:lnTo>
                  <a:lnTo>
                    <a:pt x="1278" y="484"/>
                  </a:lnTo>
                  <a:lnTo>
                    <a:pt x="1270" y="477"/>
                  </a:lnTo>
                  <a:lnTo>
                    <a:pt x="1271" y="481"/>
                  </a:lnTo>
                  <a:lnTo>
                    <a:pt x="1272" y="484"/>
                  </a:lnTo>
                  <a:lnTo>
                    <a:pt x="1273" y="487"/>
                  </a:lnTo>
                  <a:lnTo>
                    <a:pt x="1273" y="490"/>
                  </a:lnTo>
                  <a:lnTo>
                    <a:pt x="1270" y="491"/>
                  </a:lnTo>
                  <a:lnTo>
                    <a:pt x="1263" y="494"/>
                  </a:lnTo>
                  <a:lnTo>
                    <a:pt x="1256" y="497"/>
                  </a:lnTo>
                  <a:lnTo>
                    <a:pt x="1249" y="499"/>
                  </a:lnTo>
                  <a:lnTo>
                    <a:pt x="1244" y="499"/>
                  </a:lnTo>
                  <a:lnTo>
                    <a:pt x="1243" y="499"/>
                  </a:lnTo>
                  <a:lnTo>
                    <a:pt x="1242" y="497"/>
                  </a:lnTo>
                  <a:lnTo>
                    <a:pt x="1240" y="492"/>
                  </a:lnTo>
                  <a:lnTo>
                    <a:pt x="1234" y="478"/>
                  </a:lnTo>
                  <a:lnTo>
                    <a:pt x="1231" y="470"/>
                  </a:lnTo>
                  <a:lnTo>
                    <a:pt x="1234" y="469"/>
                  </a:lnTo>
                  <a:lnTo>
                    <a:pt x="1240" y="467"/>
                  </a:lnTo>
                  <a:lnTo>
                    <a:pt x="1247" y="464"/>
                  </a:lnTo>
                  <a:lnTo>
                    <a:pt x="1250" y="463"/>
                  </a:lnTo>
                  <a:lnTo>
                    <a:pt x="1252" y="463"/>
                  </a:lnTo>
                  <a:lnTo>
                    <a:pt x="1253" y="462"/>
                  </a:lnTo>
                  <a:lnTo>
                    <a:pt x="1246" y="456"/>
                  </a:lnTo>
                  <a:lnTo>
                    <a:pt x="1245" y="457"/>
                  </a:lnTo>
                  <a:lnTo>
                    <a:pt x="1243" y="457"/>
                  </a:lnTo>
                  <a:lnTo>
                    <a:pt x="1228" y="462"/>
                  </a:lnTo>
                  <a:lnTo>
                    <a:pt x="1222" y="448"/>
                  </a:lnTo>
                  <a:lnTo>
                    <a:pt x="1219" y="441"/>
                  </a:lnTo>
                  <a:lnTo>
                    <a:pt x="1217" y="435"/>
                  </a:lnTo>
                  <a:lnTo>
                    <a:pt x="1216" y="433"/>
                  </a:lnTo>
                  <a:lnTo>
                    <a:pt x="1217" y="432"/>
                  </a:lnTo>
                  <a:lnTo>
                    <a:pt x="1218" y="432"/>
                  </a:lnTo>
                  <a:lnTo>
                    <a:pt x="1205" y="420"/>
                  </a:lnTo>
                  <a:lnTo>
                    <a:pt x="1201" y="417"/>
                  </a:lnTo>
                  <a:close/>
                  <a:moveTo>
                    <a:pt x="929" y="421"/>
                  </a:moveTo>
                  <a:lnTo>
                    <a:pt x="931" y="421"/>
                  </a:lnTo>
                  <a:lnTo>
                    <a:pt x="933" y="422"/>
                  </a:lnTo>
                  <a:lnTo>
                    <a:pt x="935" y="424"/>
                  </a:lnTo>
                  <a:lnTo>
                    <a:pt x="937" y="426"/>
                  </a:lnTo>
                  <a:lnTo>
                    <a:pt x="937" y="431"/>
                  </a:lnTo>
                  <a:lnTo>
                    <a:pt x="936" y="433"/>
                  </a:lnTo>
                  <a:lnTo>
                    <a:pt x="934" y="433"/>
                  </a:lnTo>
                  <a:lnTo>
                    <a:pt x="931" y="434"/>
                  </a:lnTo>
                  <a:lnTo>
                    <a:pt x="928" y="433"/>
                  </a:lnTo>
                  <a:lnTo>
                    <a:pt x="926" y="433"/>
                  </a:lnTo>
                  <a:lnTo>
                    <a:pt x="925" y="431"/>
                  </a:lnTo>
                  <a:lnTo>
                    <a:pt x="924" y="430"/>
                  </a:lnTo>
                  <a:lnTo>
                    <a:pt x="924" y="428"/>
                  </a:lnTo>
                  <a:lnTo>
                    <a:pt x="925" y="425"/>
                  </a:lnTo>
                  <a:lnTo>
                    <a:pt x="925" y="424"/>
                  </a:lnTo>
                  <a:lnTo>
                    <a:pt x="926" y="422"/>
                  </a:lnTo>
                  <a:lnTo>
                    <a:pt x="928" y="421"/>
                  </a:lnTo>
                  <a:lnTo>
                    <a:pt x="929" y="421"/>
                  </a:lnTo>
                  <a:close/>
                  <a:moveTo>
                    <a:pt x="838" y="424"/>
                  </a:moveTo>
                  <a:lnTo>
                    <a:pt x="844" y="439"/>
                  </a:lnTo>
                  <a:lnTo>
                    <a:pt x="850" y="455"/>
                  </a:lnTo>
                  <a:lnTo>
                    <a:pt x="835" y="460"/>
                  </a:lnTo>
                  <a:lnTo>
                    <a:pt x="819" y="464"/>
                  </a:lnTo>
                  <a:lnTo>
                    <a:pt x="813" y="450"/>
                  </a:lnTo>
                  <a:lnTo>
                    <a:pt x="810" y="441"/>
                  </a:lnTo>
                  <a:lnTo>
                    <a:pt x="809" y="436"/>
                  </a:lnTo>
                  <a:lnTo>
                    <a:pt x="810" y="433"/>
                  </a:lnTo>
                  <a:lnTo>
                    <a:pt x="815" y="430"/>
                  </a:lnTo>
                  <a:lnTo>
                    <a:pt x="825" y="427"/>
                  </a:lnTo>
                  <a:lnTo>
                    <a:pt x="838" y="424"/>
                  </a:lnTo>
                  <a:close/>
                  <a:moveTo>
                    <a:pt x="703" y="425"/>
                  </a:moveTo>
                  <a:lnTo>
                    <a:pt x="704" y="427"/>
                  </a:lnTo>
                  <a:lnTo>
                    <a:pt x="707" y="433"/>
                  </a:lnTo>
                  <a:lnTo>
                    <a:pt x="709" y="440"/>
                  </a:lnTo>
                  <a:lnTo>
                    <a:pt x="712" y="447"/>
                  </a:lnTo>
                  <a:lnTo>
                    <a:pt x="714" y="452"/>
                  </a:lnTo>
                  <a:lnTo>
                    <a:pt x="714" y="455"/>
                  </a:lnTo>
                  <a:lnTo>
                    <a:pt x="712" y="456"/>
                  </a:lnTo>
                  <a:lnTo>
                    <a:pt x="705" y="458"/>
                  </a:lnTo>
                  <a:lnTo>
                    <a:pt x="698" y="461"/>
                  </a:lnTo>
                  <a:lnTo>
                    <a:pt x="682" y="465"/>
                  </a:lnTo>
                  <a:lnTo>
                    <a:pt x="676" y="450"/>
                  </a:lnTo>
                  <a:lnTo>
                    <a:pt x="673" y="443"/>
                  </a:lnTo>
                  <a:lnTo>
                    <a:pt x="671" y="437"/>
                  </a:lnTo>
                  <a:lnTo>
                    <a:pt x="670" y="434"/>
                  </a:lnTo>
                  <a:lnTo>
                    <a:pt x="673" y="433"/>
                  </a:lnTo>
                  <a:lnTo>
                    <a:pt x="679" y="431"/>
                  </a:lnTo>
                  <a:lnTo>
                    <a:pt x="686" y="429"/>
                  </a:lnTo>
                  <a:lnTo>
                    <a:pt x="694" y="426"/>
                  </a:lnTo>
                  <a:lnTo>
                    <a:pt x="700" y="425"/>
                  </a:lnTo>
                  <a:lnTo>
                    <a:pt x="703" y="425"/>
                  </a:lnTo>
                  <a:close/>
                  <a:moveTo>
                    <a:pt x="566" y="425"/>
                  </a:moveTo>
                  <a:lnTo>
                    <a:pt x="568" y="427"/>
                  </a:lnTo>
                  <a:lnTo>
                    <a:pt x="570" y="433"/>
                  </a:lnTo>
                  <a:lnTo>
                    <a:pt x="573" y="440"/>
                  </a:lnTo>
                  <a:lnTo>
                    <a:pt x="575" y="447"/>
                  </a:lnTo>
                  <a:lnTo>
                    <a:pt x="577" y="452"/>
                  </a:lnTo>
                  <a:lnTo>
                    <a:pt x="577" y="455"/>
                  </a:lnTo>
                  <a:lnTo>
                    <a:pt x="574" y="456"/>
                  </a:lnTo>
                  <a:lnTo>
                    <a:pt x="569" y="458"/>
                  </a:lnTo>
                  <a:lnTo>
                    <a:pt x="562" y="461"/>
                  </a:lnTo>
                  <a:lnTo>
                    <a:pt x="555" y="462"/>
                  </a:lnTo>
                  <a:lnTo>
                    <a:pt x="550" y="464"/>
                  </a:lnTo>
                  <a:lnTo>
                    <a:pt x="547" y="464"/>
                  </a:lnTo>
                  <a:lnTo>
                    <a:pt x="545" y="462"/>
                  </a:lnTo>
                  <a:lnTo>
                    <a:pt x="542" y="456"/>
                  </a:lnTo>
                  <a:lnTo>
                    <a:pt x="539" y="449"/>
                  </a:lnTo>
                  <a:lnTo>
                    <a:pt x="537" y="442"/>
                  </a:lnTo>
                  <a:lnTo>
                    <a:pt x="536" y="437"/>
                  </a:lnTo>
                  <a:lnTo>
                    <a:pt x="537" y="434"/>
                  </a:lnTo>
                  <a:lnTo>
                    <a:pt x="541" y="433"/>
                  </a:lnTo>
                  <a:lnTo>
                    <a:pt x="556" y="427"/>
                  </a:lnTo>
                  <a:lnTo>
                    <a:pt x="563" y="425"/>
                  </a:lnTo>
                  <a:lnTo>
                    <a:pt x="566" y="425"/>
                  </a:lnTo>
                  <a:close/>
                  <a:moveTo>
                    <a:pt x="1029" y="431"/>
                  </a:moveTo>
                  <a:lnTo>
                    <a:pt x="1024" y="431"/>
                  </a:lnTo>
                  <a:lnTo>
                    <a:pt x="1023" y="432"/>
                  </a:lnTo>
                  <a:lnTo>
                    <a:pt x="1016" y="435"/>
                  </a:lnTo>
                  <a:lnTo>
                    <a:pt x="1011" y="440"/>
                  </a:lnTo>
                  <a:lnTo>
                    <a:pt x="1009" y="447"/>
                  </a:lnTo>
                  <a:lnTo>
                    <a:pt x="1010" y="454"/>
                  </a:lnTo>
                  <a:lnTo>
                    <a:pt x="1013" y="462"/>
                  </a:lnTo>
                  <a:lnTo>
                    <a:pt x="1017" y="469"/>
                  </a:lnTo>
                  <a:lnTo>
                    <a:pt x="1019" y="473"/>
                  </a:lnTo>
                  <a:lnTo>
                    <a:pt x="1022" y="476"/>
                  </a:lnTo>
                  <a:lnTo>
                    <a:pt x="1023" y="480"/>
                  </a:lnTo>
                  <a:lnTo>
                    <a:pt x="1022" y="486"/>
                  </a:lnTo>
                  <a:lnTo>
                    <a:pt x="1018" y="495"/>
                  </a:lnTo>
                  <a:lnTo>
                    <a:pt x="1011" y="509"/>
                  </a:lnTo>
                  <a:lnTo>
                    <a:pt x="996" y="514"/>
                  </a:lnTo>
                  <a:lnTo>
                    <a:pt x="980" y="519"/>
                  </a:lnTo>
                  <a:lnTo>
                    <a:pt x="975" y="530"/>
                  </a:lnTo>
                  <a:lnTo>
                    <a:pt x="970" y="542"/>
                  </a:lnTo>
                  <a:lnTo>
                    <a:pt x="962" y="543"/>
                  </a:lnTo>
                  <a:lnTo>
                    <a:pt x="953" y="547"/>
                  </a:lnTo>
                  <a:lnTo>
                    <a:pt x="947" y="552"/>
                  </a:lnTo>
                  <a:lnTo>
                    <a:pt x="944" y="560"/>
                  </a:lnTo>
                  <a:lnTo>
                    <a:pt x="946" y="569"/>
                  </a:lnTo>
                  <a:lnTo>
                    <a:pt x="952" y="577"/>
                  </a:lnTo>
                  <a:lnTo>
                    <a:pt x="959" y="581"/>
                  </a:lnTo>
                  <a:lnTo>
                    <a:pt x="969" y="582"/>
                  </a:lnTo>
                  <a:lnTo>
                    <a:pt x="973" y="581"/>
                  </a:lnTo>
                  <a:lnTo>
                    <a:pt x="977" y="579"/>
                  </a:lnTo>
                  <a:lnTo>
                    <a:pt x="980" y="578"/>
                  </a:lnTo>
                  <a:lnTo>
                    <a:pt x="983" y="574"/>
                  </a:lnTo>
                  <a:lnTo>
                    <a:pt x="986" y="568"/>
                  </a:lnTo>
                  <a:lnTo>
                    <a:pt x="986" y="561"/>
                  </a:lnTo>
                  <a:lnTo>
                    <a:pt x="985" y="554"/>
                  </a:lnTo>
                  <a:lnTo>
                    <a:pt x="983" y="550"/>
                  </a:lnTo>
                  <a:lnTo>
                    <a:pt x="982" y="545"/>
                  </a:lnTo>
                  <a:lnTo>
                    <a:pt x="984" y="541"/>
                  </a:lnTo>
                  <a:lnTo>
                    <a:pt x="990" y="528"/>
                  </a:lnTo>
                  <a:lnTo>
                    <a:pt x="1005" y="523"/>
                  </a:lnTo>
                  <a:lnTo>
                    <a:pt x="1020" y="519"/>
                  </a:lnTo>
                  <a:lnTo>
                    <a:pt x="1030" y="499"/>
                  </a:lnTo>
                  <a:lnTo>
                    <a:pt x="1035" y="489"/>
                  </a:lnTo>
                  <a:lnTo>
                    <a:pt x="1039" y="482"/>
                  </a:lnTo>
                  <a:lnTo>
                    <a:pt x="1042" y="478"/>
                  </a:lnTo>
                  <a:lnTo>
                    <a:pt x="1044" y="477"/>
                  </a:lnTo>
                  <a:lnTo>
                    <a:pt x="1050" y="473"/>
                  </a:lnTo>
                  <a:lnTo>
                    <a:pt x="1052" y="466"/>
                  </a:lnTo>
                  <a:lnTo>
                    <a:pt x="1054" y="459"/>
                  </a:lnTo>
                  <a:lnTo>
                    <a:pt x="1053" y="453"/>
                  </a:lnTo>
                  <a:lnTo>
                    <a:pt x="1051" y="446"/>
                  </a:lnTo>
                  <a:lnTo>
                    <a:pt x="1048" y="440"/>
                  </a:lnTo>
                  <a:lnTo>
                    <a:pt x="1045" y="437"/>
                  </a:lnTo>
                  <a:lnTo>
                    <a:pt x="1044" y="435"/>
                  </a:lnTo>
                  <a:lnTo>
                    <a:pt x="1041" y="433"/>
                  </a:lnTo>
                  <a:lnTo>
                    <a:pt x="1035" y="431"/>
                  </a:lnTo>
                  <a:lnTo>
                    <a:pt x="1029" y="431"/>
                  </a:lnTo>
                  <a:close/>
                  <a:moveTo>
                    <a:pt x="1089" y="431"/>
                  </a:moveTo>
                  <a:lnTo>
                    <a:pt x="1091" y="431"/>
                  </a:lnTo>
                  <a:lnTo>
                    <a:pt x="1094" y="433"/>
                  </a:lnTo>
                  <a:lnTo>
                    <a:pt x="1094" y="434"/>
                  </a:lnTo>
                  <a:lnTo>
                    <a:pt x="1095" y="436"/>
                  </a:lnTo>
                  <a:lnTo>
                    <a:pt x="1095" y="437"/>
                  </a:lnTo>
                  <a:lnTo>
                    <a:pt x="1093" y="437"/>
                  </a:lnTo>
                  <a:lnTo>
                    <a:pt x="1093" y="440"/>
                  </a:lnTo>
                  <a:lnTo>
                    <a:pt x="1092" y="441"/>
                  </a:lnTo>
                  <a:lnTo>
                    <a:pt x="1090" y="442"/>
                  </a:lnTo>
                  <a:lnTo>
                    <a:pt x="1085" y="442"/>
                  </a:lnTo>
                  <a:lnTo>
                    <a:pt x="1082" y="440"/>
                  </a:lnTo>
                  <a:lnTo>
                    <a:pt x="1081" y="439"/>
                  </a:lnTo>
                  <a:lnTo>
                    <a:pt x="1081" y="434"/>
                  </a:lnTo>
                  <a:lnTo>
                    <a:pt x="1082" y="433"/>
                  </a:lnTo>
                  <a:lnTo>
                    <a:pt x="1086" y="431"/>
                  </a:lnTo>
                  <a:lnTo>
                    <a:pt x="1089" y="431"/>
                  </a:lnTo>
                  <a:close/>
                  <a:moveTo>
                    <a:pt x="662" y="437"/>
                  </a:moveTo>
                  <a:lnTo>
                    <a:pt x="668" y="453"/>
                  </a:lnTo>
                  <a:lnTo>
                    <a:pt x="674" y="468"/>
                  </a:lnTo>
                  <a:lnTo>
                    <a:pt x="660" y="473"/>
                  </a:lnTo>
                  <a:lnTo>
                    <a:pt x="646" y="477"/>
                  </a:lnTo>
                  <a:lnTo>
                    <a:pt x="643" y="477"/>
                  </a:lnTo>
                  <a:lnTo>
                    <a:pt x="641" y="476"/>
                  </a:lnTo>
                  <a:lnTo>
                    <a:pt x="638" y="471"/>
                  </a:lnTo>
                  <a:lnTo>
                    <a:pt x="635" y="463"/>
                  </a:lnTo>
                  <a:lnTo>
                    <a:pt x="633" y="456"/>
                  </a:lnTo>
                  <a:lnTo>
                    <a:pt x="632" y="451"/>
                  </a:lnTo>
                  <a:lnTo>
                    <a:pt x="631" y="448"/>
                  </a:lnTo>
                  <a:lnTo>
                    <a:pt x="633" y="447"/>
                  </a:lnTo>
                  <a:lnTo>
                    <a:pt x="637" y="444"/>
                  </a:lnTo>
                  <a:lnTo>
                    <a:pt x="647" y="441"/>
                  </a:lnTo>
                  <a:lnTo>
                    <a:pt x="662" y="437"/>
                  </a:lnTo>
                  <a:close/>
                  <a:moveTo>
                    <a:pt x="798" y="437"/>
                  </a:moveTo>
                  <a:lnTo>
                    <a:pt x="804" y="453"/>
                  </a:lnTo>
                  <a:lnTo>
                    <a:pt x="810" y="468"/>
                  </a:lnTo>
                  <a:lnTo>
                    <a:pt x="796" y="472"/>
                  </a:lnTo>
                  <a:lnTo>
                    <a:pt x="789" y="475"/>
                  </a:lnTo>
                  <a:lnTo>
                    <a:pt x="784" y="476"/>
                  </a:lnTo>
                  <a:lnTo>
                    <a:pt x="780" y="477"/>
                  </a:lnTo>
                  <a:lnTo>
                    <a:pt x="778" y="476"/>
                  </a:lnTo>
                  <a:lnTo>
                    <a:pt x="777" y="474"/>
                  </a:lnTo>
                  <a:lnTo>
                    <a:pt x="775" y="469"/>
                  </a:lnTo>
                  <a:lnTo>
                    <a:pt x="769" y="454"/>
                  </a:lnTo>
                  <a:lnTo>
                    <a:pt x="768" y="448"/>
                  </a:lnTo>
                  <a:lnTo>
                    <a:pt x="768" y="447"/>
                  </a:lnTo>
                  <a:lnTo>
                    <a:pt x="777" y="444"/>
                  </a:lnTo>
                  <a:lnTo>
                    <a:pt x="784" y="441"/>
                  </a:lnTo>
                  <a:lnTo>
                    <a:pt x="798" y="437"/>
                  </a:lnTo>
                  <a:close/>
                  <a:moveTo>
                    <a:pt x="526" y="439"/>
                  </a:moveTo>
                  <a:lnTo>
                    <a:pt x="532" y="453"/>
                  </a:lnTo>
                  <a:lnTo>
                    <a:pt x="537" y="468"/>
                  </a:lnTo>
                  <a:lnTo>
                    <a:pt x="524" y="472"/>
                  </a:lnTo>
                  <a:lnTo>
                    <a:pt x="518" y="475"/>
                  </a:lnTo>
                  <a:lnTo>
                    <a:pt x="512" y="477"/>
                  </a:lnTo>
                  <a:lnTo>
                    <a:pt x="508" y="477"/>
                  </a:lnTo>
                  <a:lnTo>
                    <a:pt x="506" y="477"/>
                  </a:lnTo>
                  <a:lnTo>
                    <a:pt x="505" y="476"/>
                  </a:lnTo>
                  <a:lnTo>
                    <a:pt x="503" y="471"/>
                  </a:lnTo>
                  <a:lnTo>
                    <a:pt x="499" y="463"/>
                  </a:lnTo>
                  <a:lnTo>
                    <a:pt x="496" y="455"/>
                  </a:lnTo>
                  <a:lnTo>
                    <a:pt x="495" y="450"/>
                  </a:lnTo>
                  <a:lnTo>
                    <a:pt x="497" y="447"/>
                  </a:lnTo>
                  <a:lnTo>
                    <a:pt x="503" y="445"/>
                  </a:lnTo>
                  <a:lnTo>
                    <a:pt x="512" y="442"/>
                  </a:lnTo>
                  <a:lnTo>
                    <a:pt x="526" y="439"/>
                  </a:lnTo>
                  <a:close/>
                  <a:moveTo>
                    <a:pt x="1031" y="448"/>
                  </a:moveTo>
                  <a:lnTo>
                    <a:pt x="1033" y="448"/>
                  </a:lnTo>
                  <a:lnTo>
                    <a:pt x="1034" y="449"/>
                  </a:lnTo>
                  <a:lnTo>
                    <a:pt x="1036" y="451"/>
                  </a:lnTo>
                  <a:lnTo>
                    <a:pt x="1037" y="453"/>
                  </a:lnTo>
                  <a:lnTo>
                    <a:pt x="1037" y="458"/>
                  </a:lnTo>
                  <a:lnTo>
                    <a:pt x="1032" y="461"/>
                  </a:lnTo>
                  <a:lnTo>
                    <a:pt x="1029" y="461"/>
                  </a:lnTo>
                  <a:lnTo>
                    <a:pt x="1027" y="457"/>
                  </a:lnTo>
                  <a:lnTo>
                    <a:pt x="1026" y="455"/>
                  </a:lnTo>
                  <a:lnTo>
                    <a:pt x="1026" y="452"/>
                  </a:lnTo>
                  <a:lnTo>
                    <a:pt x="1027" y="450"/>
                  </a:lnTo>
                  <a:lnTo>
                    <a:pt x="1029" y="448"/>
                  </a:lnTo>
                  <a:lnTo>
                    <a:pt x="1031" y="448"/>
                  </a:lnTo>
                  <a:close/>
                  <a:moveTo>
                    <a:pt x="758" y="450"/>
                  </a:moveTo>
                  <a:lnTo>
                    <a:pt x="763" y="464"/>
                  </a:lnTo>
                  <a:lnTo>
                    <a:pt x="766" y="473"/>
                  </a:lnTo>
                  <a:lnTo>
                    <a:pt x="768" y="478"/>
                  </a:lnTo>
                  <a:lnTo>
                    <a:pt x="769" y="480"/>
                  </a:lnTo>
                  <a:lnTo>
                    <a:pt x="765" y="482"/>
                  </a:lnTo>
                  <a:lnTo>
                    <a:pt x="759" y="484"/>
                  </a:lnTo>
                  <a:lnTo>
                    <a:pt x="751" y="487"/>
                  </a:lnTo>
                  <a:lnTo>
                    <a:pt x="740" y="490"/>
                  </a:lnTo>
                  <a:lnTo>
                    <a:pt x="738" y="488"/>
                  </a:lnTo>
                  <a:lnTo>
                    <a:pt x="735" y="483"/>
                  </a:lnTo>
                  <a:lnTo>
                    <a:pt x="730" y="469"/>
                  </a:lnTo>
                  <a:lnTo>
                    <a:pt x="728" y="462"/>
                  </a:lnTo>
                  <a:lnTo>
                    <a:pt x="728" y="460"/>
                  </a:lnTo>
                  <a:lnTo>
                    <a:pt x="736" y="457"/>
                  </a:lnTo>
                  <a:lnTo>
                    <a:pt x="744" y="455"/>
                  </a:lnTo>
                  <a:lnTo>
                    <a:pt x="758" y="450"/>
                  </a:lnTo>
                  <a:close/>
                  <a:moveTo>
                    <a:pt x="620" y="451"/>
                  </a:moveTo>
                  <a:lnTo>
                    <a:pt x="621" y="451"/>
                  </a:lnTo>
                  <a:lnTo>
                    <a:pt x="621" y="452"/>
                  </a:lnTo>
                  <a:lnTo>
                    <a:pt x="625" y="460"/>
                  </a:lnTo>
                  <a:lnTo>
                    <a:pt x="629" y="467"/>
                  </a:lnTo>
                  <a:lnTo>
                    <a:pt x="631" y="474"/>
                  </a:lnTo>
                  <a:lnTo>
                    <a:pt x="633" y="478"/>
                  </a:lnTo>
                  <a:lnTo>
                    <a:pt x="633" y="481"/>
                  </a:lnTo>
                  <a:lnTo>
                    <a:pt x="630" y="483"/>
                  </a:lnTo>
                  <a:lnTo>
                    <a:pt x="624" y="484"/>
                  </a:lnTo>
                  <a:lnTo>
                    <a:pt x="617" y="487"/>
                  </a:lnTo>
                  <a:lnTo>
                    <a:pt x="610" y="489"/>
                  </a:lnTo>
                  <a:lnTo>
                    <a:pt x="604" y="490"/>
                  </a:lnTo>
                  <a:lnTo>
                    <a:pt x="601" y="490"/>
                  </a:lnTo>
                  <a:lnTo>
                    <a:pt x="600" y="487"/>
                  </a:lnTo>
                  <a:lnTo>
                    <a:pt x="598" y="482"/>
                  </a:lnTo>
                  <a:lnTo>
                    <a:pt x="595" y="476"/>
                  </a:lnTo>
                  <a:lnTo>
                    <a:pt x="592" y="469"/>
                  </a:lnTo>
                  <a:lnTo>
                    <a:pt x="590" y="463"/>
                  </a:lnTo>
                  <a:lnTo>
                    <a:pt x="590" y="461"/>
                  </a:lnTo>
                  <a:lnTo>
                    <a:pt x="593" y="459"/>
                  </a:lnTo>
                  <a:lnTo>
                    <a:pt x="600" y="457"/>
                  </a:lnTo>
                  <a:lnTo>
                    <a:pt x="615" y="452"/>
                  </a:lnTo>
                  <a:lnTo>
                    <a:pt x="620" y="451"/>
                  </a:lnTo>
                  <a:close/>
                  <a:moveTo>
                    <a:pt x="853" y="462"/>
                  </a:moveTo>
                  <a:lnTo>
                    <a:pt x="859" y="477"/>
                  </a:lnTo>
                  <a:lnTo>
                    <a:pt x="865" y="493"/>
                  </a:lnTo>
                  <a:lnTo>
                    <a:pt x="850" y="498"/>
                  </a:lnTo>
                  <a:lnTo>
                    <a:pt x="834" y="503"/>
                  </a:lnTo>
                  <a:lnTo>
                    <a:pt x="828" y="488"/>
                  </a:lnTo>
                  <a:lnTo>
                    <a:pt x="826" y="481"/>
                  </a:lnTo>
                  <a:lnTo>
                    <a:pt x="824" y="477"/>
                  </a:lnTo>
                  <a:lnTo>
                    <a:pt x="823" y="473"/>
                  </a:lnTo>
                  <a:lnTo>
                    <a:pt x="826" y="470"/>
                  </a:lnTo>
                  <a:lnTo>
                    <a:pt x="831" y="469"/>
                  </a:lnTo>
                  <a:lnTo>
                    <a:pt x="839" y="467"/>
                  </a:lnTo>
                  <a:lnTo>
                    <a:pt x="853" y="462"/>
                  </a:lnTo>
                  <a:close/>
                  <a:moveTo>
                    <a:pt x="582" y="463"/>
                  </a:moveTo>
                  <a:lnTo>
                    <a:pt x="587" y="478"/>
                  </a:lnTo>
                  <a:lnTo>
                    <a:pt x="591" y="487"/>
                  </a:lnTo>
                  <a:lnTo>
                    <a:pt x="592" y="492"/>
                  </a:lnTo>
                  <a:lnTo>
                    <a:pt x="592" y="494"/>
                  </a:lnTo>
                  <a:lnTo>
                    <a:pt x="589" y="496"/>
                  </a:lnTo>
                  <a:lnTo>
                    <a:pt x="584" y="498"/>
                  </a:lnTo>
                  <a:lnTo>
                    <a:pt x="570" y="501"/>
                  </a:lnTo>
                  <a:lnTo>
                    <a:pt x="565" y="503"/>
                  </a:lnTo>
                  <a:lnTo>
                    <a:pt x="562" y="503"/>
                  </a:lnTo>
                  <a:lnTo>
                    <a:pt x="561" y="501"/>
                  </a:lnTo>
                  <a:lnTo>
                    <a:pt x="559" y="497"/>
                  </a:lnTo>
                  <a:lnTo>
                    <a:pt x="553" y="484"/>
                  </a:lnTo>
                  <a:lnTo>
                    <a:pt x="552" y="479"/>
                  </a:lnTo>
                  <a:lnTo>
                    <a:pt x="551" y="476"/>
                  </a:lnTo>
                  <a:lnTo>
                    <a:pt x="551" y="474"/>
                  </a:lnTo>
                  <a:lnTo>
                    <a:pt x="553" y="472"/>
                  </a:lnTo>
                  <a:lnTo>
                    <a:pt x="557" y="471"/>
                  </a:lnTo>
                  <a:lnTo>
                    <a:pt x="566" y="469"/>
                  </a:lnTo>
                  <a:lnTo>
                    <a:pt x="582" y="463"/>
                  </a:lnTo>
                  <a:close/>
                  <a:moveTo>
                    <a:pt x="717" y="463"/>
                  </a:moveTo>
                  <a:lnTo>
                    <a:pt x="727" y="485"/>
                  </a:lnTo>
                  <a:lnTo>
                    <a:pt x="729" y="491"/>
                  </a:lnTo>
                  <a:lnTo>
                    <a:pt x="727" y="494"/>
                  </a:lnTo>
                  <a:lnTo>
                    <a:pt x="722" y="497"/>
                  </a:lnTo>
                  <a:lnTo>
                    <a:pt x="714" y="499"/>
                  </a:lnTo>
                  <a:lnTo>
                    <a:pt x="706" y="502"/>
                  </a:lnTo>
                  <a:lnTo>
                    <a:pt x="699" y="503"/>
                  </a:lnTo>
                  <a:lnTo>
                    <a:pt x="698" y="504"/>
                  </a:lnTo>
                  <a:lnTo>
                    <a:pt x="697" y="502"/>
                  </a:lnTo>
                  <a:lnTo>
                    <a:pt x="695" y="496"/>
                  </a:lnTo>
                  <a:lnTo>
                    <a:pt x="691" y="489"/>
                  </a:lnTo>
                  <a:lnTo>
                    <a:pt x="687" y="480"/>
                  </a:lnTo>
                  <a:lnTo>
                    <a:pt x="686" y="476"/>
                  </a:lnTo>
                  <a:lnTo>
                    <a:pt x="688" y="472"/>
                  </a:lnTo>
                  <a:lnTo>
                    <a:pt x="694" y="469"/>
                  </a:lnTo>
                  <a:lnTo>
                    <a:pt x="704" y="467"/>
                  </a:lnTo>
                  <a:lnTo>
                    <a:pt x="717" y="463"/>
                  </a:lnTo>
                  <a:close/>
                  <a:moveTo>
                    <a:pt x="1139" y="465"/>
                  </a:moveTo>
                  <a:lnTo>
                    <a:pt x="1132" y="466"/>
                  </a:lnTo>
                  <a:lnTo>
                    <a:pt x="1126" y="469"/>
                  </a:lnTo>
                  <a:lnTo>
                    <a:pt x="1122" y="474"/>
                  </a:lnTo>
                  <a:lnTo>
                    <a:pt x="1122" y="475"/>
                  </a:lnTo>
                  <a:lnTo>
                    <a:pt x="1119" y="475"/>
                  </a:lnTo>
                  <a:lnTo>
                    <a:pt x="1119" y="484"/>
                  </a:lnTo>
                  <a:lnTo>
                    <a:pt x="1120" y="490"/>
                  </a:lnTo>
                  <a:lnTo>
                    <a:pt x="1124" y="497"/>
                  </a:lnTo>
                  <a:lnTo>
                    <a:pt x="1130" y="501"/>
                  </a:lnTo>
                  <a:lnTo>
                    <a:pt x="1136" y="504"/>
                  </a:lnTo>
                  <a:lnTo>
                    <a:pt x="1141" y="505"/>
                  </a:lnTo>
                  <a:lnTo>
                    <a:pt x="1150" y="528"/>
                  </a:lnTo>
                  <a:lnTo>
                    <a:pt x="1156" y="542"/>
                  </a:lnTo>
                  <a:lnTo>
                    <a:pt x="1168" y="539"/>
                  </a:lnTo>
                  <a:lnTo>
                    <a:pt x="1165" y="533"/>
                  </a:lnTo>
                  <a:lnTo>
                    <a:pt x="1163" y="526"/>
                  </a:lnTo>
                  <a:lnTo>
                    <a:pt x="1154" y="502"/>
                  </a:lnTo>
                  <a:lnTo>
                    <a:pt x="1156" y="498"/>
                  </a:lnTo>
                  <a:lnTo>
                    <a:pt x="1157" y="496"/>
                  </a:lnTo>
                  <a:lnTo>
                    <a:pt x="1159" y="494"/>
                  </a:lnTo>
                  <a:lnTo>
                    <a:pt x="1159" y="493"/>
                  </a:lnTo>
                  <a:lnTo>
                    <a:pt x="1160" y="492"/>
                  </a:lnTo>
                  <a:lnTo>
                    <a:pt x="1161" y="491"/>
                  </a:lnTo>
                  <a:lnTo>
                    <a:pt x="1161" y="480"/>
                  </a:lnTo>
                  <a:lnTo>
                    <a:pt x="1159" y="476"/>
                  </a:lnTo>
                  <a:lnTo>
                    <a:pt x="1155" y="470"/>
                  </a:lnTo>
                  <a:lnTo>
                    <a:pt x="1151" y="467"/>
                  </a:lnTo>
                  <a:lnTo>
                    <a:pt x="1151" y="466"/>
                  </a:lnTo>
                  <a:lnTo>
                    <a:pt x="1146" y="466"/>
                  </a:lnTo>
                  <a:lnTo>
                    <a:pt x="1143" y="465"/>
                  </a:lnTo>
                  <a:lnTo>
                    <a:pt x="1139" y="465"/>
                  </a:lnTo>
                  <a:close/>
                  <a:moveTo>
                    <a:pt x="337" y="465"/>
                  </a:moveTo>
                  <a:lnTo>
                    <a:pt x="339" y="466"/>
                  </a:lnTo>
                  <a:lnTo>
                    <a:pt x="342" y="467"/>
                  </a:lnTo>
                  <a:lnTo>
                    <a:pt x="344" y="468"/>
                  </a:lnTo>
                  <a:lnTo>
                    <a:pt x="345" y="469"/>
                  </a:lnTo>
                  <a:lnTo>
                    <a:pt x="345" y="475"/>
                  </a:lnTo>
                  <a:lnTo>
                    <a:pt x="342" y="477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7"/>
                  </a:lnTo>
                  <a:lnTo>
                    <a:pt x="332" y="475"/>
                  </a:lnTo>
                  <a:lnTo>
                    <a:pt x="332" y="469"/>
                  </a:lnTo>
                  <a:lnTo>
                    <a:pt x="334" y="466"/>
                  </a:lnTo>
                  <a:lnTo>
                    <a:pt x="336" y="465"/>
                  </a:lnTo>
                  <a:lnTo>
                    <a:pt x="337" y="465"/>
                  </a:lnTo>
                  <a:close/>
                  <a:moveTo>
                    <a:pt x="976" y="467"/>
                  </a:moveTo>
                  <a:lnTo>
                    <a:pt x="978" y="467"/>
                  </a:lnTo>
                  <a:lnTo>
                    <a:pt x="980" y="468"/>
                  </a:lnTo>
                  <a:lnTo>
                    <a:pt x="982" y="469"/>
                  </a:lnTo>
                  <a:lnTo>
                    <a:pt x="983" y="471"/>
                  </a:lnTo>
                  <a:lnTo>
                    <a:pt x="983" y="473"/>
                  </a:lnTo>
                  <a:lnTo>
                    <a:pt x="981" y="477"/>
                  </a:lnTo>
                  <a:lnTo>
                    <a:pt x="979" y="477"/>
                  </a:lnTo>
                  <a:lnTo>
                    <a:pt x="976" y="478"/>
                  </a:lnTo>
                  <a:lnTo>
                    <a:pt x="973" y="477"/>
                  </a:lnTo>
                  <a:lnTo>
                    <a:pt x="971" y="477"/>
                  </a:lnTo>
                  <a:lnTo>
                    <a:pt x="970" y="473"/>
                  </a:lnTo>
                  <a:lnTo>
                    <a:pt x="970" y="470"/>
                  </a:lnTo>
                  <a:lnTo>
                    <a:pt x="973" y="467"/>
                  </a:lnTo>
                  <a:lnTo>
                    <a:pt x="976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9" name="Freeform 127"/>
            <p:cNvSpPr>
              <a:spLocks noEditPoints="1"/>
            </p:cNvSpPr>
            <p:nvPr/>
          </p:nvSpPr>
          <p:spPr bwMode="auto">
            <a:xfrm>
              <a:off x="4303713" y="10398297"/>
              <a:ext cx="1655763" cy="609390"/>
            </a:xfrm>
            <a:custGeom>
              <a:avLst/>
              <a:gdLst/>
              <a:ahLst/>
              <a:cxnLst>
                <a:cxn ang="0">
                  <a:pos x="546" y="6"/>
                </a:cxn>
                <a:cxn ang="0">
                  <a:pos x="296" y="35"/>
                </a:cxn>
                <a:cxn ang="0">
                  <a:pos x="264" y="11"/>
                </a:cxn>
                <a:cxn ang="0">
                  <a:pos x="438" y="16"/>
                </a:cxn>
                <a:cxn ang="0">
                  <a:pos x="403" y="8"/>
                </a:cxn>
                <a:cxn ang="0">
                  <a:pos x="0" y="6"/>
                </a:cxn>
                <a:cxn ang="0">
                  <a:pos x="898" y="3"/>
                </a:cxn>
                <a:cxn ang="0">
                  <a:pos x="887" y="10"/>
                </a:cxn>
                <a:cxn ang="0">
                  <a:pos x="526" y="47"/>
                </a:cxn>
                <a:cxn ang="0">
                  <a:pos x="497" y="25"/>
                </a:cxn>
                <a:cxn ang="0">
                  <a:pos x="397" y="27"/>
                </a:cxn>
                <a:cxn ang="0">
                  <a:pos x="367" y="44"/>
                </a:cxn>
                <a:cxn ang="0">
                  <a:pos x="390" y="14"/>
                </a:cxn>
                <a:cxn ang="0">
                  <a:pos x="1029" y="58"/>
                </a:cxn>
                <a:cxn ang="0">
                  <a:pos x="1003" y="31"/>
                </a:cxn>
                <a:cxn ang="0">
                  <a:pos x="481" y="62"/>
                </a:cxn>
                <a:cxn ang="0">
                  <a:pos x="470" y="30"/>
                </a:cxn>
                <a:cxn ang="0">
                  <a:pos x="362" y="57"/>
                </a:cxn>
                <a:cxn ang="0">
                  <a:pos x="326" y="58"/>
                </a:cxn>
                <a:cxn ang="0">
                  <a:pos x="594" y="68"/>
                </a:cxn>
                <a:cxn ang="0">
                  <a:pos x="552" y="51"/>
                </a:cxn>
                <a:cxn ang="0">
                  <a:pos x="457" y="66"/>
                </a:cxn>
                <a:cxn ang="0">
                  <a:pos x="423" y="72"/>
                </a:cxn>
                <a:cxn ang="0">
                  <a:pos x="443" y="39"/>
                </a:cxn>
                <a:cxn ang="0">
                  <a:pos x="532" y="89"/>
                </a:cxn>
                <a:cxn ang="0">
                  <a:pos x="520" y="58"/>
                </a:cxn>
                <a:cxn ang="0">
                  <a:pos x="507" y="96"/>
                </a:cxn>
                <a:cxn ang="0">
                  <a:pos x="471" y="74"/>
                </a:cxn>
                <a:cxn ang="0">
                  <a:pos x="725" y="88"/>
                </a:cxn>
                <a:cxn ang="0">
                  <a:pos x="720" y="81"/>
                </a:cxn>
                <a:cxn ang="0">
                  <a:pos x="836" y="98"/>
                </a:cxn>
                <a:cxn ang="0">
                  <a:pos x="836" y="86"/>
                </a:cxn>
                <a:cxn ang="0">
                  <a:pos x="777" y="133"/>
                </a:cxn>
                <a:cxn ang="0">
                  <a:pos x="786" y="194"/>
                </a:cxn>
                <a:cxn ang="0">
                  <a:pos x="817" y="172"/>
                </a:cxn>
                <a:cxn ang="0">
                  <a:pos x="869" y="131"/>
                </a:cxn>
                <a:cxn ang="0">
                  <a:pos x="795" y="142"/>
                </a:cxn>
                <a:cxn ang="0">
                  <a:pos x="789" y="97"/>
                </a:cxn>
                <a:cxn ang="0">
                  <a:pos x="782" y="110"/>
                </a:cxn>
                <a:cxn ang="0">
                  <a:pos x="771" y="107"/>
                </a:cxn>
                <a:cxn ang="0">
                  <a:pos x="673" y="141"/>
                </a:cxn>
                <a:cxn ang="0">
                  <a:pos x="744" y="169"/>
                </a:cxn>
                <a:cxn ang="0">
                  <a:pos x="826" y="249"/>
                </a:cxn>
                <a:cxn ang="0">
                  <a:pos x="872" y="239"/>
                </a:cxn>
                <a:cxn ang="0">
                  <a:pos x="902" y="211"/>
                </a:cxn>
                <a:cxn ang="0">
                  <a:pos x="885" y="176"/>
                </a:cxn>
                <a:cxn ang="0">
                  <a:pos x="872" y="149"/>
                </a:cxn>
                <a:cxn ang="0">
                  <a:pos x="863" y="187"/>
                </a:cxn>
                <a:cxn ang="0">
                  <a:pos x="868" y="218"/>
                </a:cxn>
                <a:cxn ang="0">
                  <a:pos x="795" y="224"/>
                </a:cxn>
                <a:cxn ang="0">
                  <a:pos x="772" y="205"/>
                </a:cxn>
                <a:cxn ang="0">
                  <a:pos x="713" y="131"/>
                </a:cxn>
                <a:cxn ang="0">
                  <a:pos x="701" y="138"/>
                </a:cxn>
                <a:cxn ang="0">
                  <a:pos x="692" y="132"/>
                </a:cxn>
                <a:cxn ang="0">
                  <a:pos x="865" y="174"/>
                </a:cxn>
                <a:cxn ang="0">
                  <a:pos x="805" y="182"/>
                </a:cxn>
                <a:cxn ang="0">
                  <a:pos x="799" y="189"/>
                </a:cxn>
                <a:cxn ang="0">
                  <a:pos x="725" y="220"/>
                </a:cxn>
                <a:cxn ang="0">
                  <a:pos x="723" y="208"/>
                </a:cxn>
                <a:cxn ang="0">
                  <a:pos x="888" y="230"/>
                </a:cxn>
                <a:cxn ang="0">
                  <a:pos x="887" y="219"/>
                </a:cxn>
                <a:cxn ang="0">
                  <a:pos x="722" y="361"/>
                </a:cxn>
              </a:cxnLst>
              <a:rect l="0" t="0" r="r" b="b"/>
              <a:pathLst>
                <a:path w="1043" h="363">
                  <a:moveTo>
                    <a:pt x="567" y="0"/>
                  </a:moveTo>
                  <a:lnTo>
                    <a:pt x="579" y="30"/>
                  </a:lnTo>
                  <a:lnTo>
                    <a:pt x="548" y="40"/>
                  </a:lnTo>
                  <a:lnTo>
                    <a:pt x="542" y="25"/>
                  </a:lnTo>
                  <a:lnTo>
                    <a:pt x="539" y="18"/>
                  </a:lnTo>
                  <a:lnTo>
                    <a:pt x="537" y="14"/>
                  </a:lnTo>
                  <a:lnTo>
                    <a:pt x="537" y="9"/>
                  </a:lnTo>
                  <a:lnTo>
                    <a:pt x="540" y="8"/>
                  </a:lnTo>
                  <a:lnTo>
                    <a:pt x="546" y="6"/>
                  </a:lnTo>
                  <a:lnTo>
                    <a:pt x="553" y="3"/>
                  </a:lnTo>
                  <a:lnTo>
                    <a:pt x="567" y="0"/>
                  </a:lnTo>
                  <a:close/>
                  <a:moveTo>
                    <a:pt x="296" y="0"/>
                  </a:moveTo>
                  <a:lnTo>
                    <a:pt x="302" y="15"/>
                  </a:lnTo>
                  <a:lnTo>
                    <a:pt x="305" y="22"/>
                  </a:lnTo>
                  <a:lnTo>
                    <a:pt x="306" y="28"/>
                  </a:lnTo>
                  <a:lnTo>
                    <a:pt x="307" y="30"/>
                  </a:lnTo>
                  <a:lnTo>
                    <a:pt x="304" y="32"/>
                  </a:lnTo>
                  <a:lnTo>
                    <a:pt x="296" y="35"/>
                  </a:lnTo>
                  <a:lnTo>
                    <a:pt x="288" y="37"/>
                  </a:lnTo>
                  <a:lnTo>
                    <a:pt x="280" y="39"/>
                  </a:lnTo>
                  <a:lnTo>
                    <a:pt x="275" y="40"/>
                  </a:lnTo>
                  <a:lnTo>
                    <a:pt x="274" y="38"/>
                  </a:lnTo>
                  <a:lnTo>
                    <a:pt x="272" y="33"/>
                  </a:lnTo>
                  <a:lnTo>
                    <a:pt x="269" y="27"/>
                  </a:lnTo>
                  <a:lnTo>
                    <a:pt x="266" y="20"/>
                  </a:lnTo>
                  <a:lnTo>
                    <a:pt x="264" y="14"/>
                  </a:lnTo>
                  <a:lnTo>
                    <a:pt x="264" y="11"/>
                  </a:lnTo>
                  <a:lnTo>
                    <a:pt x="266" y="9"/>
                  </a:lnTo>
                  <a:lnTo>
                    <a:pt x="273" y="8"/>
                  </a:lnTo>
                  <a:lnTo>
                    <a:pt x="280" y="5"/>
                  </a:lnTo>
                  <a:lnTo>
                    <a:pt x="296" y="0"/>
                  </a:lnTo>
                  <a:close/>
                  <a:moveTo>
                    <a:pt x="429" y="1"/>
                  </a:moveTo>
                  <a:lnTo>
                    <a:pt x="431" y="1"/>
                  </a:lnTo>
                  <a:lnTo>
                    <a:pt x="433" y="3"/>
                  </a:lnTo>
                  <a:lnTo>
                    <a:pt x="435" y="8"/>
                  </a:lnTo>
                  <a:lnTo>
                    <a:pt x="438" y="16"/>
                  </a:lnTo>
                  <a:lnTo>
                    <a:pt x="444" y="30"/>
                  </a:lnTo>
                  <a:lnTo>
                    <a:pt x="427" y="36"/>
                  </a:lnTo>
                  <a:lnTo>
                    <a:pt x="411" y="40"/>
                  </a:lnTo>
                  <a:lnTo>
                    <a:pt x="404" y="26"/>
                  </a:lnTo>
                  <a:lnTo>
                    <a:pt x="402" y="19"/>
                  </a:lnTo>
                  <a:lnTo>
                    <a:pt x="400" y="15"/>
                  </a:lnTo>
                  <a:lnTo>
                    <a:pt x="400" y="12"/>
                  </a:lnTo>
                  <a:lnTo>
                    <a:pt x="401" y="10"/>
                  </a:lnTo>
                  <a:lnTo>
                    <a:pt x="403" y="8"/>
                  </a:lnTo>
                  <a:lnTo>
                    <a:pt x="409" y="7"/>
                  </a:lnTo>
                  <a:lnTo>
                    <a:pt x="417" y="4"/>
                  </a:lnTo>
                  <a:lnTo>
                    <a:pt x="423" y="2"/>
                  </a:lnTo>
                  <a:lnTo>
                    <a:pt x="429" y="1"/>
                  </a:lnTo>
                  <a:close/>
                  <a:moveTo>
                    <a:pt x="12" y="2"/>
                  </a:move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6"/>
                  </a:lnTo>
                  <a:lnTo>
                    <a:pt x="19" y="18"/>
                  </a:lnTo>
                  <a:lnTo>
                    <a:pt x="35" y="24"/>
                  </a:lnTo>
                  <a:lnTo>
                    <a:pt x="33" y="18"/>
                  </a:lnTo>
                  <a:lnTo>
                    <a:pt x="28" y="9"/>
                  </a:lnTo>
                  <a:lnTo>
                    <a:pt x="21" y="4"/>
                  </a:lnTo>
                  <a:lnTo>
                    <a:pt x="12" y="2"/>
                  </a:lnTo>
                  <a:close/>
                  <a:moveTo>
                    <a:pt x="895" y="2"/>
                  </a:moveTo>
                  <a:lnTo>
                    <a:pt x="897" y="2"/>
                  </a:lnTo>
                  <a:lnTo>
                    <a:pt x="898" y="3"/>
                  </a:lnTo>
                  <a:lnTo>
                    <a:pt x="900" y="7"/>
                  </a:lnTo>
                  <a:lnTo>
                    <a:pt x="901" y="9"/>
                  </a:lnTo>
                  <a:lnTo>
                    <a:pt x="900" y="12"/>
                  </a:lnTo>
                  <a:lnTo>
                    <a:pt x="899" y="14"/>
                  </a:lnTo>
                  <a:lnTo>
                    <a:pt x="896" y="15"/>
                  </a:lnTo>
                  <a:lnTo>
                    <a:pt x="893" y="15"/>
                  </a:lnTo>
                  <a:lnTo>
                    <a:pt x="890" y="14"/>
                  </a:lnTo>
                  <a:lnTo>
                    <a:pt x="889" y="12"/>
                  </a:lnTo>
                  <a:lnTo>
                    <a:pt x="887" y="10"/>
                  </a:lnTo>
                  <a:lnTo>
                    <a:pt x="887" y="8"/>
                  </a:lnTo>
                  <a:lnTo>
                    <a:pt x="888" y="6"/>
                  </a:lnTo>
                  <a:lnTo>
                    <a:pt x="889" y="4"/>
                  </a:lnTo>
                  <a:lnTo>
                    <a:pt x="892" y="3"/>
                  </a:lnTo>
                  <a:lnTo>
                    <a:pt x="894" y="2"/>
                  </a:lnTo>
                  <a:lnTo>
                    <a:pt x="895" y="2"/>
                  </a:lnTo>
                  <a:close/>
                  <a:moveTo>
                    <a:pt x="528" y="12"/>
                  </a:moveTo>
                  <a:lnTo>
                    <a:pt x="539" y="44"/>
                  </a:lnTo>
                  <a:lnTo>
                    <a:pt x="526" y="47"/>
                  </a:lnTo>
                  <a:lnTo>
                    <a:pt x="519" y="50"/>
                  </a:lnTo>
                  <a:lnTo>
                    <a:pt x="514" y="52"/>
                  </a:lnTo>
                  <a:lnTo>
                    <a:pt x="510" y="52"/>
                  </a:lnTo>
                  <a:lnTo>
                    <a:pt x="508" y="52"/>
                  </a:lnTo>
                  <a:lnTo>
                    <a:pt x="507" y="52"/>
                  </a:lnTo>
                  <a:lnTo>
                    <a:pt x="506" y="50"/>
                  </a:lnTo>
                  <a:lnTo>
                    <a:pt x="504" y="45"/>
                  </a:lnTo>
                  <a:lnTo>
                    <a:pt x="499" y="31"/>
                  </a:lnTo>
                  <a:lnTo>
                    <a:pt x="497" y="25"/>
                  </a:lnTo>
                  <a:lnTo>
                    <a:pt x="496" y="23"/>
                  </a:lnTo>
                  <a:lnTo>
                    <a:pt x="499" y="22"/>
                  </a:lnTo>
                  <a:lnTo>
                    <a:pt x="504" y="19"/>
                  </a:lnTo>
                  <a:lnTo>
                    <a:pt x="512" y="16"/>
                  </a:lnTo>
                  <a:lnTo>
                    <a:pt x="528" y="12"/>
                  </a:lnTo>
                  <a:close/>
                  <a:moveTo>
                    <a:pt x="390" y="14"/>
                  </a:moveTo>
                  <a:lnTo>
                    <a:pt x="392" y="15"/>
                  </a:lnTo>
                  <a:lnTo>
                    <a:pt x="394" y="21"/>
                  </a:lnTo>
                  <a:lnTo>
                    <a:pt x="397" y="27"/>
                  </a:lnTo>
                  <a:lnTo>
                    <a:pt x="401" y="39"/>
                  </a:lnTo>
                  <a:lnTo>
                    <a:pt x="402" y="43"/>
                  </a:lnTo>
                  <a:lnTo>
                    <a:pt x="401" y="44"/>
                  </a:lnTo>
                  <a:lnTo>
                    <a:pt x="395" y="46"/>
                  </a:lnTo>
                  <a:lnTo>
                    <a:pt x="378" y="52"/>
                  </a:lnTo>
                  <a:lnTo>
                    <a:pt x="372" y="52"/>
                  </a:lnTo>
                  <a:lnTo>
                    <a:pt x="371" y="52"/>
                  </a:lnTo>
                  <a:lnTo>
                    <a:pt x="369" y="50"/>
                  </a:lnTo>
                  <a:lnTo>
                    <a:pt x="367" y="44"/>
                  </a:lnTo>
                  <a:lnTo>
                    <a:pt x="364" y="38"/>
                  </a:lnTo>
                  <a:lnTo>
                    <a:pt x="361" y="30"/>
                  </a:lnTo>
                  <a:lnTo>
                    <a:pt x="360" y="26"/>
                  </a:lnTo>
                  <a:lnTo>
                    <a:pt x="360" y="24"/>
                  </a:lnTo>
                  <a:lnTo>
                    <a:pt x="363" y="23"/>
                  </a:lnTo>
                  <a:lnTo>
                    <a:pt x="371" y="19"/>
                  </a:lnTo>
                  <a:lnTo>
                    <a:pt x="378" y="16"/>
                  </a:lnTo>
                  <a:lnTo>
                    <a:pt x="386" y="15"/>
                  </a:lnTo>
                  <a:lnTo>
                    <a:pt x="390" y="14"/>
                  </a:lnTo>
                  <a:close/>
                  <a:moveTo>
                    <a:pt x="1030" y="23"/>
                  </a:moveTo>
                  <a:lnTo>
                    <a:pt x="1031" y="23"/>
                  </a:lnTo>
                  <a:lnTo>
                    <a:pt x="1032" y="23"/>
                  </a:lnTo>
                  <a:lnTo>
                    <a:pt x="1032" y="23"/>
                  </a:lnTo>
                  <a:lnTo>
                    <a:pt x="1033" y="25"/>
                  </a:lnTo>
                  <a:lnTo>
                    <a:pt x="1035" y="31"/>
                  </a:lnTo>
                  <a:lnTo>
                    <a:pt x="1038" y="38"/>
                  </a:lnTo>
                  <a:lnTo>
                    <a:pt x="1043" y="53"/>
                  </a:lnTo>
                  <a:lnTo>
                    <a:pt x="1029" y="58"/>
                  </a:lnTo>
                  <a:lnTo>
                    <a:pt x="1022" y="60"/>
                  </a:lnTo>
                  <a:lnTo>
                    <a:pt x="1013" y="63"/>
                  </a:lnTo>
                  <a:lnTo>
                    <a:pt x="1012" y="62"/>
                  </a:lnTo>
                  <a:lnTo>
                    <a:pt x="1009" y="57"/>
                  </a:lnTo>
                  <a:lnTo>
                    <a:pt x="1006" y="49"/>
                  </a:lnTo>
                  <a:lnTo>
                    <a:pt x="1003" y="42"/>
                  </a:lnTo>
                  <a:lnTo>
                    <a:pt x="1001" y="36"/>
                  </a:lnTo>
                  <a:lnTo>
                    <a:pt x="1000" y="33"/>
                  </a:lnTo>
                  <a:lnTo>
                    <a:pt x="1003" y="31"/>
                  </a:lnTo>
                  <a:lnTo>
                    <a:pt x="1010" y="30"/>
                  </a:lnTo>
                  <a:lnTo>
                    <a:pt x="1025" y="24"/>
                  </a:lnTo>
                  <a:lnTo>
                    <a:pt x="1030" y="23"/>
                  </a:lnTo>
                  <a:close/>
                  <a:moveTo>
                    <a:pt x="487" y="26"/>
                  </a:moveTo>
                  <a:lnTo>
                    <a:pt x="489" y="29"/>
                  </a:lnTo>
                  <a:lnTo>
                    <a:pt x="494" y="42"/>
                  </a:lnTo>
                  <a:lnTo>
                    <a:pt x="499" y="57"/>
                  </a:lnTo>
                  <a:lnTo>
                    <a:pt x="487" y="60"/>
                  </a:lnTo>
                  <a:lnTo>
                    <a:pt x="481" y="62"/>
                  </a:lnTo>
                  <a:lnTo>
                    <a:pt x="475" y="64"/>
                  </a:lnTo>
                  <a:lnTo>
                    <a:pt x="471" y="65"/>
                  </a:lnTo>
                  <a:lnTo>
                    <a:pt x="467" y="66"/>
                  </a:lnTo>
                  <a:lnTo>
                    <a:pt x="461" y="53"/>
                  </a:lnTo>
                  <a:lnTo>
                    <a:pt x="457" y="44"/>
                  </a:lnTo>
                  <a:lnTo>
                    <a:pt x="456" y="39"/>
                  </a:lnTo>
                  <a:lnTo>
                    <a:pt x="457" y="36"/>
                  </a:lnTo>
                  <a:lnTo>
                    <a:pt x="462" y="33"/>
                  </a:lnTo>
                  <a:lnTo>
                    <a:pt x="470" y="30"/>
                  </a:lnTo>
                  <a:lnTo>
                    <a:pt x="478" y="28"/>
                  </a:lnTo>
                  <a:lnTo>
                    <a:pt x="484" y="27"/>
                  </a:lnTo>
                  <a:lnTo>
                    <a:pt x="487" y="26"/>
                  </a:lnTo>
                  <a:close/>
                  <a:moveTo>
                    <a:pt x="348" y="27"/>
                  </a:moveTo>
                  <a:lnTo>
                    <a:pt x="351" y="28"/>
                  </a:lnTo>
                  <a:lnTo>
                    <a:pt x="353" y="30"/>
                  </a:lnTo>
                  <a:lnTo>
                    <a:pt x="355" y="35"/>
                  </a:lnTo>
                  <a:lnTo>
                    <a:pt x="357" y="42"/>
                  </a:lnTo>
                  <a:lnTo>
                    <a:pt x="362" y="57"/>
                  </a:lnTo>
                  <a:lnTo>
                    <a:pt x="347" y="62"/>
                  </a:lnTo>
                  <a:lnTo>
                    <a:pt x="339" y="65"/>
                  </a:lnTo>
                  <a:lnTo>
                    <a:pt x="334" y="66"/>
                  </a:lnTo>
                  <a:lnTo>
                    <a:pt x="331" y="66"/>
                  </a:lnTo>
                  <a:lnTo>
                    <a:pt x="330" y="66"/>
                  </a:lnTo>
                  <a:lnTo>
                    <a:pt x="329" y="64"/>
                  </a:lnTo>
                  <a:lnTo>
                    <a:pt x="329" y="62"/>
                  </a:lnTo>
                  <a:lnTo>
                    <a:pt x="328" y="60"/>
                  </a:lnTo>
                  <a:lnTo>
                    <a:pt x="326" y="58"/>
                  </a:lnTo>
                  <a:lnTo>
                    <a:pt x="325" y="52"/>
                  </a:lnTo>
                  <a:lnTo>
                    <a:pt x="323" y="46"/>
                  </a:lnTo>
                  <a:lnTo>
                    <a:pt x="320" y="36"/>
                  </a:lnTo>
                  <a:lnTo>
                    <a:pt x="333" y="31"/>
                  </a:lnTo>
                  <a:lnTo>
                    <a:pt x="342" y="28"/>
                  </a:lnTo>
                  <a:lnTo>
                    <a:pt x="348" y="27"/>
                  </a:lnTo>
                  <a:close/>
                  <a:moveTo>
                    <a:pt x="581" y="37"/>
                  </a:moveTo>
                  <a:lnTo>
                    <a:pt x="588" y="53"/>
                  </a:lnTo>
                  <a:lnTo>
                    <a:pt x="594" y="68"/>
                  </a:lnTo>
                  <a:lnTo>
                    <a:pt x="580" y="74"/>
                  </a:lnTo>
                  <a:lnTo>
                    <a:pt x="572" y="75"/>
                  </a:lnTo>
                  <a:lnTo>
                    <a:pt x="567" y="77"/>
                  </a:lnTo>
                  <a:lnTo>
                    <a:pt x="564" y="78"/>
                  </a:lnTo>
                  <a:lnTo>
                    <a:pt x="563" y="77"/>
                  </a:lnTo>
                  <a:lnTo>
                    <a:pt x="562" y="74"/>
                  </a:lnTo>
                  <a:lnTo>
                    <a:pt x="559" y="70"/>
                  </a:lnTo>
                  <a:lnTo>
                    <a:pt x="553" y="56"/>
                  </a:lnTo>
                  <a:lnTo>
                    <a:pt x="552" y="51"/>
                  </a:lnTo>
                  <a:lnTo>
                    <a:pt x="551" y="48"/>
                  </a:lnTo>
                  <a:lnTo>
                    <a:pt x="560" y="45"/>
                  </a:lnTo>
                  <a:lnTo>
                    <a:pt x="567" y="43"/>
                  </a:lnTo>
                  <a:lnTo>
                    <a:pt x="581" y="37"/>
                  </a:lnTo>
                  <a:close/>
                  <a:moveTo>
                    <a:pt x="446" y="39"/>
                  </a:moveTo>
                  <a:lnTo>
                    <a:pt x="448" y="41"/>
                  </a:lnTo>
                  <a:lnTo>
                    <a:pt x="450" y="46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7" y="68"/>
                  </a:lnTo>
                  <a:lnTo>
                    <a:pt x="454" y="70"/>
                  </a:lnTo>
                  <a:lnTo>
                    <a:pt x="449" y="72"/>
                  </a:lnTo>
                  <a:lnTo>
                    <a:pt x="442" y="74"/>
                  </a:lnTo>
                  <a:lnTo>
                    <a:pt x="435" y="77"/>
                  </a:lnTo>
                  <a:lnTo>
                    <a:pt x="430" y="79"/>
                  </a:lnTo>
                  <a:lnTo>
                    <a:pt x="427" y="79"/>
                  </a:lnTo>
                  <a:lnTo>
                    <a:pt x="425" y="77"/>
                  </a:lnTo>
                  <a:lnTo>
                    <a:pt x="423" y="72"/>
                  </a:lnTo>
                  <a:lnTo>
                    <a:pt x="419" y="65"/>
                  </a:lnTo>
                  <a:lnTo>
                    <a:pt x="417" y="56"/>
                  </a:lnTo>
                  <a:lnTo>
                    <a:pt x="415" y="52"/>
                  </a:lnTo>
                  <a:lnTo>
                    <a:pt x="415" y="49"/>
                  </a:lnTo>
                  <a:lnTo>
                    <a:pt x="418" y="47"/>
                  </a:lnTo>
                  <a:lnTo>
                    <a:pt x="423" y="45"/>
                  </a:lnTo>
                  <a:lnTo>
                    <a:pt x="431" y="43"/>
                  </a:lnTo>
                  <a:lnTo>
                    <a:pt x="437" y="41"/>
                  </a:lnTo>
                  <a:lnTo>
                    <a:pt x="443" y="39"/>
                  </a:lnTo>
                  <a:lnTo>
                    <a:pt x="446" y="39"/>
                  </a:lnTo>
                  <a:close/>
                  <a:moveTo>
                    <a:pt x="541" y="52"/>
                  </a:moveTo>
                  <a:lnTo>
                    <a:pt x="542" y="52"/>
                  </a:lnTo>
                  <a:lnTo>
                    <a:pt x="544" y="55"/>
                  </a:lnTo>
                  <a:lnTo>
                    <a:pt x="546" y="59"/>
                  </a:lnTo>
                  <a:lnTo>
                    <a:pt x="548" y="66"/>
                  </a:lnTo>
                  <a:lnTo>
                    <a:pt x="554" y="81"/>
                  </a:lnTo>
                  <a:lnTo>
                    <a:pt x="540" y="87"/>
                  </a:lnTo>
                  <a:lnTo>
                    <a:pt x="532" y="89"/>
                  </a:lnTo>
                  <a:lnTo>
                    <a:pt x="527" y="90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19" y="84"/>
                  </a:lnTo>
                  <a:lnTo>
                    <a:pt x="514" y="70"/>
                  </a:lnTo>
                  <a:lnTo>
                    <a:pt x="512" y="64"/>
                  </a:lnTo>
                  <a:lnTo>
                    <a:pt x="512" y="61"/>
                  </a:lnTo>
                  <a:lnTo>
                    <a:pt x="515" y="60"/>
                  </a:lnTo>
                  <a:lnTo>
                    <a:pt x="520" y="58"/>
                  </a:lnTo>
                  <a:lnTo>
                    <a:pt x="528" y="55"/>
                  </a:lnTo>
                  <a:lnTo>
                    <a:pt x="535" y="53"/>
                  </a:lnTo>
                  <a:lnTo>
                    <a:pt x="541" y="52"/>
                  </a:lnTo>
                  <a:close/>
                  <a:moveTo>
                    <a:pt x="501" y="64"/>
                  </a:moveTo>
                  <a:lnTo>
                    <a:pt x="508" y="79"/>
                  </a:lnTo>
                  <a:lnTo>
                    <a:pt x="511" y="86"/>
                  </a:lnTo>
                  <a:lnTo>
                    <a:pt x="513" y="91"/>
                  </a:lnTo>
                  <a:lnTo>
                    <a:pt x="513" y="95"/>
                  </a:lnTo>
                  <a:lnTo>
                    <a:pt x="507" y="96"/>
                  </a:lnTo>
                  <a:lnTo>
                    <a:pt x="492" y="102"/>
                  </a:lnTo>
                  <a:lnTo>
                    <a:pt x="485" y="103"/>
                  </a:lnTo>
                  <a:lnTo>
                    <a:pt x="483" y="104"/>
                  </a:lnTo>
                  <a:lnTo>
                    <a:pt x="481" y="102"/>
                  </a:lnTo>
                  <a:lnTo>
                    <a:pt x="479" y="97"/>
                  </a:lnTo>
                  <a:lnTo>
                    <a:pt x="475" y="90"/>
                  </a:lnTo>
                  <a:lnTo>
                    <a:pt x="473" y="83"/>
                  </a:lnTo>
                  <a:lnTo>
                    <a:pt x="471" y="79"/>
                  </a:lnTo>
                  <a:lnTo>
                    <a:pt x="471" y="74"/>
                  </a:lnTo>
                  <a:lnTo>
                    <a:pt x="474" y="73"/>
                  </a:lnTo>
                  <a:lnTo>
                    <a:pt x="480" y="71"/>
                  </a:lnTo>
                  <a:lnTo>
                    <a:pt x="487" y="68"/>
                  </a:lnTo>
                  <a:lnTo>
                    <a:pt x="501" y="64"/>
                  </a:lnTo>
                  <a:close/>
                  <a:moveTo>
                    <a:pt x="720" y="81"/>
                  </a:moveTo>
                  <a:lnTo>
                    <a:pt x="723" y="81"/>
                  </a:lnTo>
                  <a:lnTo>
                    <a:pt x="724" y="82"/>
                  </a:lnTo>
                  <a:lnTo>
                    <a:pt x="725" y="85"/>
                  </a:lnTo>
                  <a:lnTo>
                    <a:pt x="725" y="88"/>
                  </a:lnTo>
                  <a:lnTo>
                    <a:pt x="724" y="91"/>
                  </a:lnTo>
                  <a:lnTo>
                    <a:pt x="722" y="92"/>
                  </a:lnTo>
                  <a:lnTo>
                    <a:pt x="717" y="92"/>
                  </a:lnTo>
                  <a:lnTo>
                    <a:pt x="712" y="88"/>
                  </a:lnTo>
                  <a:lnTo>
                    <a:pt x="712" y="86"/>
                  </a:lnTo>
                  <a:lnTo>
                    <a:pt x="713" y="85"/>
                  </a:lnTo>
                  <a:lnTo>
                    <a:pt x="714" y="83"/>
                  </a:lnTo>
                  <a:lnTo>
                    <a:pt x="717" y="81"/>
                  </a:lnTo>
                  <a:lnTo>
                    <a:pt x="720" y="81"/>
                  </a:lnTo>
                  <a:close/>
                  <a:moveTo>
                    <a:pt x="836" y="86"/>
                  </a:moveTo>
                  <a:lnTo>
                    <a:pt x="837" y="86"/>
                  </a:lnTo>
                  <a:lnTo>
                    <a:pt x="837" y="87"/>
                  </a:lnTo>
                  <a:lnTo>
                    <a:pt x="838" y="87"/>
                  </a:lnTo>
                  <a:lnTo>
                    <a:pt x="841" y="88"/>
                  </a:lnTo>
                  <a:lnTo>
                    <a:pt x="843" y="90"/>
                  </a:lnTo>
                  <a:lnTo>
                    <a:pt x="843" y="94"/>
                  </a:lnTo>
                  <a:lnTo>
                    <a:pt x="839" y="97"/>
                  </a:lnTo>
                  <a:lnTo>
                    <a:pt x="836" y="98"/>
                  </a:lnTo>
                  <a:lnTo>
                    <a:pt x="835" y="98"/>
                  </a:lnTo>
                  <a:lnTo>
                    <a:pt x="833" y="97"/>
                  </a:lnTo>
                  <a:lnTo>
                    <a:pt x="832" y="96"/>
                  </a:lnTo>
                  <a:lnTo>
                    <a:pt x="830" y="94"/>
                  </a:lnTo>
                  <a:lnTo>
                    <a:pt x="830" y="90"/>
                  </a:lnTo>
                  <a:lnTo>
                    <a:pt x="832" y="88"/>
                  </a:lnTo>
                  <a:lnTo>
                    <a:pt x="833" y="87"/>
                  </a:lnTo>
                  <a:lnTo>
                    <a:pt x="835" y="86"/>
                  </a:lnTo>
                  <a:lnTo>
                    <a:pt x="836" y="86"/>
                  </a:lnTo>
                  <a:close/>
                  <a:moveTo>
                    <a:pt x="775" y="92"/>
                  </a:moveTo>
                  <a:lnTo>
                    <a:pt x="768" y="94"/>
                  </a:lnTo>
                  <a:lnTo>
                    <a:pt x="761" y="97"/>
                  </a:lnTo>
                  <a:lnTo>
                    <a:pt x="756" y="103"/>
                  </a:lnTo>
                  <a:lnTo>
                    <a:pt x="755" y="111"/>
                  </a:lnTo>
                  <a:lnTo>
                    <a:pt x="756" y="120"/>
                  </a:lnTo>
                  <a:lnTo>
                    <a:pt x="762" y="127"/>
                  </a:lnTo>
                  <a:lnTo>
                    <a:pt x="772" y="132"/>
                  </a:lnTo>
                  <a:lnTo>
                    <a:pt x="777" y="133"/>
                  </a:lnTo>
                  <a:lnTo>
                    <a:pt x="785" y="152"/>
                  </a:lnTo>
                  <a:lnTo>
                    <a:pt x="788" y="161"/>
                  </a:lnTo>
                  <a:lnTo>
                    <a:pt x="790" y="167"/>
                  </a:lnTo>
                  <a:lnTo>
                    <a:pt x="791" y="170"/>
                  </a:lnTo>
                  <a:lnTo>
                    <a:pt x="789" y="174"/>
                  </a:lnTo>
                  <a:lnTo>
                    <a:pt x="788" y="176"/>
                  </a:lnTo>
                  <a:lnTo>
                    <a:pt x="787" y="178"/>
                  </a:lnTo>
                  <a:lnTo>
                    <a:pt x="785" y="185"/>
                  </a:lnTo>
                  <a:lnTo>
                    <a:pt x="786" y="194"/>
                  </a:lnTo>
                  <a:lnTo>
                    <a:pt x="790" y="201"/>
                  </a:lnTo>
                  <a:lnTo>
                    <a:pt x="797" y="205"/>
                  </a:lnTo>
                  <a:lnTo>
                    <a:pt x="806" y="206"/>
                  </a:lnTo>
                  <a:lnTo>
                    <a:pt x="815" y="205"/>
                  </a:lnTo>
                  <a:lnTo>
                    <a:pt x="822" y="199"/>
                  </a:lnTo>
                  <a:lnTo>
                    <a:pt x="825" y="192"/>
                  </a:lnTo>
                  <a:lnTo>
                    <a:pt x="825" y="185"/>
                  </a:lnTo>
                  <a:lnTo>
                    <a:pt x="822" y="177"/>
                  </a:lnTo>
                  <a:lnTo>
                    <a:pt x="817" y="172"/>
                  </a:lnTo>
                  <a:lnTo>
                    <a:pt x="809" y="169"/>
                  </a:lnTo>
                  <a:lnTo>
                    <a:pt x="806" y="168"/>
                  </a:lnTo>
                  <a:lnTo>
                    <a:pt x="805" y="167"/>
                  </a:lnTo>
                  <a:lnTo>
                    <a:pt x="804" y="166"/>
                  </a:lnTo>
                  <a:lnTo>
                    <a:pt x="803" y="164"/>
                  </a:lnTo>
                  <a:lnTo>
                    <a:pt x="802" y="161"/>
                  </a:lnTo>
                  <a:lnTo>
                    <a:pt x="799" y="153"/>
                  </a:lnTo>
                  <a:lnTo>
                    <a:pt x="852" y="136"/>
                  </a:lnTo>
                  <a:lnTo>
                    <a:pt x="869" y="131"/>
                  </a:lnTo>
                  <a:lnTo>
                    <a:pt x="884" y="125"/>
                  </a:lnTo>
                  <a:lnTo>
                    <a:pt x="903" y="119"/>
                  </a:lnTo>
                  <a:lnTo>
                    <a:pt x="906" y="118"/>
                  </a:lnTo>
                  <a:lnTo>
                    <a:pt x="906" y="117"/>
                  </a:lnTo>
                  <a:lnTo>
                    <a:pt x="903" y="112"/>
                  </a:lnTo>
                  <a:lnTo>
                    <a:pt x="900" y="104"/>
                  </a:lnTo>
                  <a:lnTo>
                    <a:pt x="897" y="110"/>
                  </a:lnTo>
                  <a:lnTo>
                    <a:pt x="846" y="125"/>
                  </a:lnTo>
                  <a:lnTo>
                    <a:pt x="795" y="142"/>
                  </a:lnTo>
                  <a:lnTo>
                    <a:pt x="791" y="135"/>
                  </a:lnTo>
                  <a:lnTo>
                    <a:pt x="790" y="132"/>
                  </a:lnTo>
                  <a:lnTo>
                    <a:pt x="789" y="130"/>
                  </a:lnTo>
                  <a:lnTo>
                    <a:pt x="789" y="127"/>
                  </a:lnTo>
                  <a:lnTo>
                    <a:pt x="790" y="126"/>
                  </a:lnTo>
                  <a:lnTo>
                    <a:pt x="795" y="120"/>
                  </a:lnTo>
                  <a:lnTo>
                    <a:pt x="796" y="112"/>
                  </a:lnTo>
                  <a:lnTo>
                    <a:pt x="794" y="104"/>
                  </a:lnTo>
                  <a:lnTo>
                    <a:pt x="789" y="97"/>
                  </a:lnTo>
                  <a:lnTo>
                    <a:pt x="787" y="95"/>
                  </a:lnTo>
                  <a:lnTo>
                    <a:pt x="783" y="94"/>
                  </a:lnTo>
                  <a:lnTo>
                    <a:pt x="779" y="92"/>
                  </a:lnTo>
                  <a:lnTo>
                    <a:pt x="775" y="92"/>
                  </a:lnTo>
                  <a:close/>
                  <a:moveTo>
                    <a:pt x="775" y="106"/>
                  </a:moveTo>
                  <a:lnTo>
                    <a:pt x="778" y="106"/>
                  </a:lnTo>
                  <a:lnTo>
                    <a:pt x="780" y="107"/>
                  </a:lnTo>
                  <a:lnTo>
                    <a:pt x="781" y="108"/>
                  </a:lnTo>
                  <a:lnTo>
                    <a:pt x="782" y="110"/>
                  </a:lnTo>
                  <a:lnTo>
                    <a:pt x="782" y="113"/>
                  </a:lnTo>
                  <a:lnTo>
                    <a:pt x="781" y="114"/>
                  </a:lnTo>
                  <a:lnTo>
                    <a:pt x="780" y="116"/>
                  </a:lnTo>
                  <a:lnTo>
                    <a:pt x="776" y="118"/>
                  </a:lnTo>
                  <a:lnTo>
                    <a:pt x="773" y="118"/>
                  </a:lnTo>
                  <a:lnTo>
                    <a:pt x="772" y="117"/>
                  </a:lnTo>
                  <a:lnTo>
                    <a:pt x="770" y="113"/>
                  </a:lnTo>
                  <a:lnTo>
                    <a:pt x="770" y="109"/>
                  </a:lnTo>
                  <a:lnTo>
                    <a:pt x="771" y="107"/>
                  </a:lnTo>
                  <a:lnTo>
                    <a:pt x="772" y="106"/>
                  </a:lnTo>
                  <a:lnTo>
                    <a:pt x="775" y="106"/>
                  </a:lnTo>
                  <a:close/>
                  <a:moveTo>
                    <a:pt x="694" y="118"/>
                  </a:moveTo>
                  <a:lnTo>
                    <a:pt x="692" y="118"/>
                  </a:lnTo>
                  <a:lnTo>
                    <a:pt x="687" y="120"/>
                  </a:lnTo>
                  <a:lnTo>
                    <a:pt x="680" y="124"/>
                  </a:lnTo>
                  <a:lnTo>
                    <a:pt x="676" y="128"/>
                  </a:lnTo>
                  <a:lnTo>
                    <a:pt x="673" y="135"/>
                  </a:lnTo>
                  <a:lnTo>
                    <a:pt x="673" y="141"/>
                  </a:lnTo>
                  <a:lnTo>
                    <a:pt x="676" y="147"/>
                  </a:lnTo>
                  <a:lnTo>
                    <a:pt x="681" y="153"/>
                  </a:lnTo>
                  <a:lnTo>
                    <a:pt x="687" y="156"/>
                  </a:lnTo>
                  <a:lnTo>
                    <a:pt x="692" y="158"/>
                  </a:lnTo>
                  <a:lnTo>
                    <a:pt x="697" y="158"/>
                  </a:lnTo>
                  <a:lnTo>
                    <a:pt x="712" y="153"/>
                  </a:lnTo>
                  <a:lnTo>
                    <a:pt x="728" y="160"/>
                  </a:lnTo>
                  <a:lnTo>
                    <a:pt x="736" y="163"/>
                  </a:lnTo>
                  <a:lnTo>
                    <a:pt x="744" y="169"/>
                  </a:lnTo>
                  <a:lnTo>
                    <a:pt x="747" y="174"/>
                  </a:lnTo>
                  <a:lnTo>
                    <a:pt x="751" y="183"/>
                  </a:lnTo>
                  <a:lnTo>
                    <a:pt x="755" y="194"/>
                  </a:lnTo>
                  <a:lnTo>
                    <a:pt x="759" y="205"/>
                  </a:lnTo>
                  <a:lnTo>
                    <a:pt x="767" y="223"/>
                  </a:lnTo>
                  <a:lnTo>
                    <a:pt x="806" y="242"/>
                  </a:lnTo>
                  <a:lnTo>
                    <a:pt x="816" y="245"/>
                  </a:lnTo>
                  <a:lnTo>
                    <a:pt x="822" y="248"/>
                  </a:lnTo>
                  <a:lnTo>
                    <a:pt x="826" y="249"/>
                  </a:lnTo>
                  <a:lnTo>
                    <a:pt x="829" y="249"/>
                  </a:lnTo>
                  <a:lnTo>
                    <a:pt x="835" y="248"/>
                  </a:lnTo>
                  <a:lnTo>
                    <a:pt x="841" y="246"/>
                  </a:lnTo>
                  <a:lnTo>
                    <a:pt x="850" y="243"/>
                  </a:lnTo>
                  <a:lnTo>
                    <a:pt x="859" y="241"/>
                  </a:lnTo>
                  <a:lnTo>
                    <a:pt x="865" y="239"/>
                  </a:lnTo>
                  <a:lnTo>
                    <a:pt x="869" y="238"/>
                  </a:lnTo>
                  <a:lnTo>
                    <a:pt x="870" y="238"/>
                  </a:lnTo>
                  <a:lnTo>
                    <a:pt x="872" y="239"/>
                  </a:lnTo>
                  <a:lnTo>
                    <a:pt x="883" y="244"/>
                  </a:lnTo>
                  <a:lnTo>
                    <a:pt x="893" y="244"/>
                  </a:lnTo>
                  <a:lnTo>
                    <a:pt x="901" y="241"/>
                  </a:lnTo>
                  <a:lnTo>
                    <a:pt x="907" y="233"/>
                  </a:lnTo>
                  <a:lnTo>
                    <a:pt x="909" y="228"/>
                  </a:lnTo>
                  <a:lnTo>
                    <a:pt x="909" y="224"/>
                  </a:lnTo>
                  <a:lnTo>
                    <a:pt x="905" y="213"/>
                  </a:lnTo>
                  <a:lnTo>
                    <a:pt x="904" y="212"/>
                  </a:lnTo>
                  <a:lnTo>
                    <a:pt x="902" y="211"/>
                  </a:lnTo>
                  <a:lnTo>
                    <a:pt x="901" y="209"/>
                  </a:lnTo>
                  <a:lnTo>
                    <a:pt x="895" y="206"/>
                  </a:lnTo>
                  <a:lnTo>
                    <a:pt x="885" y="203"/>
                  </a:lnTo>
                  <a:lnTo>
                    <a:pt x="883" y="193"/>
                  </a:lnTo>
                  <a:lnTo>
                    <a:pt x="882" y="190"/>
                  </a:lnTo>
                  <a:lnTo>
                    <a:pt x="881" y="187"/>
                  </a:lnTo>
                  <a:lnTo>
                    <a:pt x="881" y="183"/>
                  </a:lnTo>
                  <a:lnTo>
                    <a:pt x="882" y="182"/>
                  </a:lnTo>
                  <a:lnTo>
                    <a:pt x="885" y="176"/>
                  </a:lnTo>
                  <a:lnTo>
                    <a:pt x="885" y="176"/>
                  </a:lnTo>
                  <a:lnTo>
                    <a:pt x="885" y="174"/>
                  </a:lnTo>
                  <a:lnTo>
                    <a:pt x="885" y="173"/>
                  </a:lnTo>
                  <a:lnTo>
                    <a:pt x="886" y="171"/>
                  </a:lnTo>
                  <a:lnTo>
                    <a:pt x="886" y="168"/>
                  </a:lnTo>
                  <a:lnTo>
                    <a:pt x="885" y="162"/>
                  </a:lnTo>
                  <a:lnTo>
                    <a:pt x="882" y="156"/>
                  </a:lnTo>
                  <a:lnTo>
                    <a:pt x="878" y="152"/>
                  </a:lnTo>
                  <a:lnTo>
                    <a:pt x="872" y="149"/>
                  </a:lnTo>
                  <a:lnTo>
                    <a:pt x="868" y="148"/>
                  </a:lnTo>
                  <a:lnTo>
                    <a:pt x="860" y="149"/>
                  </a:lnTo>
                  <a:lnTo>
                    <a:pt x="855" y="151"/>
                  </a:lnTo>
                  <a:lnTo>
                    <a:pt x="848" y="156"/>
                  </a:lnTo>
                  <a:lnTo>
                    <a:pt x="846" y="160"/>
                  </a:lnTo>
                  <a:lnTo>
                    <a:pt x="844" y="168"/>
                  </a:lnTo>
                  <a:lnTo>
                    <a:pt x="848" y="176"/>
                  </a:lnTo>
                  <a:lnTo>
                    <a:pt x="853" y="184"/>
                  </a:lnTo>
                  <a:lnTo>
                    <a:pt x="863" y="187"/>
                  </a:lnTo>
                  <a:lnTo>
                    <a:pt x="865" y="187"/>
                  </a:lnTo>
                  <a:lnTo>
                    <a:pt x="868" y="190"/>
                  </a:lnTo>
                  <a:lnTo>
                    <a:pt x="869" y="191"/>
                  </a:lnTo>
                  <a:lnTo>
                    <a:pt x="869" y="195"/>
                  </a:lnTo>
                  <a:lnTo>
                    <a:pt x="871" y="198"/>
                  </a:lnTo>
                  <a:lnTo>
                    <a:pt x="874" y="208"/>
                  </a:lnTo>
                  <a:lnTo>
                    <a:pt x="870" y="213"/>
                  </a:lnTo>
                  <a:lnTo>
                    <a:pt x="869" y="215"/>
                  </a:lnTo>
                  <a:lnTo>
                    <a:pt x="868" y="218"/>
                  </a:lnTo>
                  <a:lnTo>
                    <a:pt x="867" y="220"/>
                  </a:lnTo>
                  <a:lnTo>
                    <a:pt x="867" y="223"/>
                  </a:lnTo>
                  <a:lnTo>
                    <a:pt x="865" y="225"/>
                  </a:lnTo>
                  <a:lnTo>
                    <a:pt x="861" y="227"/>
                  </a:lnTo>
                  <a:lnTo>
                    <a:pt x="853" y="229"/>
                  </a:lnTo>
                  <a:lnTo>
                    <a:pt x="843" y="233"/>
                  </a:lnTo>
                  <a:lnTo>
                    <a:pt x="827" y="238"/>
                  </a:lnTo>
                  <a:lnTo>
                    <a:pt x="801" y="226"/>
                  </a:lnTo>
                  <a:lnTo>
                    <a:pt x="795" y="224"/>
                  </a:lnTo>
                  <a:lnTo>
                    <a:pt x="790" y="222"/>
                  </a:lnTo>
                  <a:lnTo>
                    <a:pt x="788" y="221"/>
                  </a:lnTo>
                  <a:lnTo>
                    <a:pt x="788" y="221"/>
                  </a:lnTo>
                  <a:lnTo>
                    <a:pt x="785" y="219"/>
                  </a:lnTo>
                  <a:lnTo>
                    <a:pt x="782" y="217"/>
                  </a:lnTo>
                  <a:lnTo>
                    <a:pt x="778" y="215"/>
                  </a:lnTo>
                  <a:lnTo>
                    <a:pt x="777" y="213"/>
                  </a:lnTo>
                  <a:lnTo>
                    <a:pt x="775" y="211"/>
                  </a:lnTo>
                  <a:lnTo>
                    <a:pt x="772" y="205"/>
                  </a:lnTo>
                  <a:lnTo>
                    <a:pt x="770" y="198"/>
                  </a:lnTo>
                  <a:lnTo>
                    <a:pt x="765" y="187"/>
                  </a:lnTo>
                  <a:lnTo>
                    <a:pt x="759" y="172"/>
                  </a:lnTo>
                  <a:lnTo>
                    <a:pt x="754" y="159"/>
                  </a:lnTo>
                  <a:lnTo>
                    <a:pt x="720" y="143"/>
                  </a:lnTo>
                  <a:lnTo>
                    <a:pt x="717" y="141"/>
                  </a:lnTo>
                  <a:lnTo>
                    <a:pt x="715" y="140"/>
                  </a:lnTo>
                  <a:lnTo>
                    <a:pt x="715" y="138"/>
                  </a:lnTo>
                  <a:lnTo>
                    <a:pt x="713" y="131"/>
                  </a:lnTo>
                  <a:lnTo>
                    <a:pt x="707" y="124"/>
                  </a:lnTo>
                  <a:lnTo>
                    <a:pt x="699" y="119"/>
                  </a:lnTo>
                  <a:lnTo>
                    <a:pt x="697" y="118"/>
                  </a:lnTo>
                  <a:lnTo>
                    <a:pt x="694" y="118"/>
                  </a:lnTo>
                  <a:close/>
                  <a:moveTo>
                    <a:pt x="692" y="132"/>
                  </a:moveTo>
                  <a:lnTo>
                    <a:pt x="694" y="132"/>
                  </a:lnTo>
                  <a:lnTo>
                    <a:pt x="697" y="133"/>
                  </a:lnTo>
                  <a:lnTo>
                    <a:pt x="699" y="134"/>
                  </a:lnTo>
                  <a:lnTo>
                    <a:pt x="701" y="138"/>
                  </a:lnTo>
                  <a:lnTo>
                    <a:pt x="699" y="143"/>
                  </a:lnTo>
                  <a:lnTo>
                    <a:pt x="696" y="144"/>
                  </a:lnTo>
                  <a:lnTo>
                    <a:pt x="693" y="144"/>
                  </a:lnTo>
                  <a:lnTo>
                    <a:pt x="691" y="143"/>
                  </a:lnTo>
                  <a:lnTo>
                    <a:pt x="689" y="141"/>
                  </a:lnTo>
                  <a:lnTo>
                    <a:pt x="687" y="138"/>
                  </a:lnTo>
                  <a:lnTo>
                    <a:pt x="689" y="134"/>
                  </a:lnTo>
                  <a:lnTo>
                    <a:pt x="692" y="132"/>
                  </a:lnTo>
                  <a:lnTo>
                    <a:pt x="692" y="132"/>
                  </a:lnTo>
                  <a:close/>
                  <a:moveTo>
                    <a:pt x="866" y="162"/>
                  </a:moveTo>
                  <a:lnTo>
                    <a:pt x="868" y="162"/>
                  </a:lnTo>
                  <a:lnTo>
                    <a:pt x="869" y="163"/>
                  </a:lnTo>
                  <a:lnTo>
                    <a:pt x="872" y="165"/>
                  </a:lnTo>
                  <a:lnTo>
                    <a:pt x="872" y="168"/>
                  </a:lnTo>
                  <a:lnTo>
                    <a:pt x="871" y="170"/>
                  </a:lnTo>
                  <a:lnTo>
                    <a:pt x="869" y="173"/>
                  </a:lnTo>
                  <a:lnTo>
                    <a:pt x="868" y="174"/>
                  </a:lnTo>
                  <a:lnTo>
                    <a:pt x="865" y="174"/>
                  </a:lnTo>
                  <a:lnTo>
                    <a:pt x="863" y="173"/>
                  </a:lnTo>
                  <a:lnTo>
                    <a:pt x="859" y="169"/>
                  </a:lnTo>
                  <a:lnTo>
                    <a:pt x="859" y="168"/>
                  </a:lnTo>
                  <a:lnTo>
                    <a:pt x="861" y="164"/>
                  </a:lnTo>
                  <a:lnTo>
                    <a:pt x="863" y="163"/>
                  </a:lnTo>
                  <a:lnTo>
                    <a:pt x="864" y="162"/>
                  </a:lnTo>
                  <a:lnTo>
                    <a:pt x="866" y="162"/>
                  </a:lnTo>
                  <a:close/>
                  <a:moveTo>
                    <a:pt x="804" y="182"/>
                  </a:moveTo>
                  <a:lnTo>
                    <a:pt x="805" y="182"/>
                  </a:lnTo>
                  <a:lnTo>
                    <a:pt x="809" y="184"/>
                  </a:lnTo>
                  <a:lnTo>
                    <a:pt x="811" y="186"/>
                  </a:lnTo>
                  <a:lnTo>
                    <a:pt x="811" y="191"/>
                  </a:lnTo>
                  <a:lnTo>
                    <a:pt x="809" y="191"/>
                  </a:lnTo>
                  <a:lnTo>
                    <a:pt x="806" y="193"/>
                  </a:lnTo>
                  <a:lnTo>
                    <a:pt x="803" y="193"/>
                  </a:lnTo>
                  <a:lnTo>
                    <a:pt x="801" y="192"/>
                  </a:lnTo>
                  <a:lnTo>
                    <a:pt x="800" y="191"/>
                  </a:lnTo>
                  <a:lnTo>
                    <a:pt x="799" y="189"/>
                  </a:lnTo>
                  <a:lnTo>
                    <a:pt x="799" y="185"/>
                  </a:lnTo>
                  <a:lnTo>
                    <a:pt x="800" y="184"/>
                  </a:lnTo>
                  <a:lnTo>
                    <a:pt x="804" y="182"/>
                  </a:lnTo>
                  <a:close/>
                  <a:moveTo>
                    <a:pt x="724" y="208"/>
                  </a:moveTo>
                  <a:lnTo>
                    <a:pt x="729" y="210"/>
                  </a:lnTo>
                  <a:lnTo>
                    <a:pt x="730" y="212"/>
                  </a:lnTo>
                  <a:lnTo>
                    <a:pt x="730" y="214"/>
                  </a:lnTo>
                  <a:lnTo>
                    <a:pt x="729" y="216"/>
                  </a:lnTo>
                  <a:lnTo>
                    <a:pt x="725" y="220"/>
                  </a:lnTo>
                  <a:lnTo>
                    <a:pt x="722" y="220"/>
                  </a:lnTo>
                  <a:lnTo>
                    <a:pt x="720" y="219"/>
                  </a:lnTo>
                  <a:lnTo>
                    <a:pt x="719" y="217"/>
                  </a:lnTo>
                  <a:lnTo>
                    <a:pt x="717" y="215"/>
                  </a:lnTo>
                  <a:lnTo>
                    <a:pt x="717" y="213"/>
                  </a:lnTo>
                  <a:lnTo>
                    <a:pt x="718" y="212"/>
                  </a:lnTo>
                  <a:lnTo>
                    <a:pt x="720" y="210"/>
                  </a:lnTo>
                  <a:lnTo>
                    <a:pt x="723" y="209"/>
                  </a:lnTo>
                  <a:lnTo>
                    <a:pt x="723" y="208"/>
                  </a:lnTo>
                  <a:lnTo>
                    <a:pt x="724" y="208"/>
                  </a:lnTo>
                  <a:close/>
                  <a:moveTo>
                    <a:pt x="887" y="219"/>
                  </a:moveTo>
                  <a:lnTo>
                    <a:pt x="889" y="219"/>
                  </a:lnTo>
                  <a:lnTo>
                    <a:pt x="891" y="220"/>
                  </a:lnTo>
                  <a:lnTo>
                    <a:pt x="894" y="222"/>
                  </a:lnTo>
                  <a:lnTo>
                    <a:pt x="894" y="227"/>
                  </a:lnTo>
                  <a:lnTo>
                    <a:pt x="893" y="228"/>
                  </a:lnTo>
                  <a:lnTo>
                    <a:pt x="891" y="229"/>
                  </a:lnTo>
                  <a:lnTo>
                    <a:pt x="888" y="230"/>
                  </a:lnTo>
                  <a:lnTo>
                    <a:pt x="885" y="230"/>
                  </a:lnTo>
                  <a:lnTo>
                    <a:pt x="884" y="229"/>
                  </a:lnTo>
                  <a:lnTo>
                    <a:pt x="883" y="228"/>
                  </a:lnTo>
                  <a:lnTo>
                    <a:pt x="882" y="227"/>
                  </a:lnTo>
                  <a:lnTo>
                    <a:pt x="882" y="224"/>
                  </a:lnTo>
                  <a:lnTo>
                    <a:pt x="884" y="220"/>
                  </a:lnTo>
                  <a:lnTo>
                    <a:pt x="885" y="220"/>
                  </a:lnTo>
                  <a:lnTo>
                    <a:pt x="886" y="219"/>
                  </a:lnTo>
                  <a:lnTo>
                    <a:pt x="887" y="219"/>
                  </a:lnTo>
                  <a:close/>
                  <a:moveTo>
                    <a:pt x="850" y="307"/>
                  </a:moveTo>
                  <a:lnTo>
                    <a:pt x="820" y="316"/>
                  </a:lnTo>
                  <a:lnTo>
                    <a:pt x="788" y="327"/>
                  </a:lnTo>
                  <a:lnTo>
                    <a:pt x="752" y="338"/>
                  </a:lnTo>
                  <a:lnTo>
                    <a:pt x="711" y="352"/>
                  </a:lnTo>
                  <a:lnTo>
                    <a:pt x="717" y="363"/>
                  </a:lnTo>
                  <a:lnTo>
                    <a:pt x="719" y="362"/>
                  </a:lnTo>
                  <a:lnTo>
                    <a:pt x="720" y="362"/>
                  </a:lnTo>
                  <a:lnTo>
                    <a:pt x="722" y="361"/>
                  </a:lnTo>
                  <a:lnTo>
                    <a:pt x="831" y="326"/>
                  </a:lnTo>
                  <a:lnTo>
                    <a:pt x="847" y="309"/>
                  </a:lnTo>
                  <a:lnTo>
                    <a:pt x="850" y="3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3898900" y="6621085"/>
              <a:ext cx="911225" cy="827629"/>
            </a:xfrm>
            <a:custGeom>
              <a:avLst/>
              <a:gdLst/>
              <a:ahLst/>
              <a:cxnLst>
                <a:cxn ang="0">
                  <a:pos x="5" y="158"/>
                </a:cxn>
                <a:cxn ang="0">
                  <a:pos x="39" y="113"/>
                </a:cxn>
                <a:cxn ang="0">
                  <a:pos x="67" y="84"/>
                </a:cxn>
                <a:cxn ang="0">
                  <a:pos x="90" y="59"/>
                </a:cxn>
                <a:cxn ang="0">
                  <a:pos x="141" y="39"/>
                </a:cxn>
                <a:cxn ang="0">
                  <a:pos x="185" y="54"/>
                </a:cxn>
                <a:cxn ang="0">
                  <a:pos x="213" y="10"/>
                </a:cxn>
                <a:cxn ang="0">
                  <a:pos x="287" y="0"/>
                </a:cxn>
                <a:cxn ang="0">
                  <a:pos x="326" y="25"/>
                </a:cxn>
                <a:cxn ang="0">
                  <a:pos x="366" y="25"/>
                </a:cxn>
                <a:cxn ang="0">
                  <a:pos x="394" y="19"/>
                </a:cxn>
                <a:cxn ang="0">
                  <a:pos x="439" y="39"/>
                </a:cxn>
                <a:cxn ang="0">
                  <a:pos x="467" y="74"/>
                </a:cxn>
                <a:cxn ang="0">
                  <a:pos x="507" y="78"/>
                </a:cxn>
                <a:cxn ang="0">
                  <a:pos x="546" y="113"/>
                </a:cxn>
                <a:cxn ang="0">
                  <a:pos x="551" y="137"/>
                </a:cxn>
                <a:cxn ang="0">
                  <a:pos x="535" y="182"/>
                </a:cxn>
                <a:cxn ang="0">
                  <a:pos x="557" y="197"/>
                </a:cxn>
                <a:cxn ang="0">
                  <a:pos x="574" y="231"/>
                </a:cxn>
                <a:cxn ang="0">
                  <a:pos x="557" y="266"/>
                </a:cxn>
                <a:cxn ang="0">
                  <a:pos x="530" y="286"/>
                </a:cxn>
                <a:cxn ang="0">
                  <a:pos x="541" y="325"/>
                </a:cxn>
                <a:cxn ang="0">
                  <a:pos x="541" y="349"/>
                </a:cxn>
                <a:cxn ang="0">
                  <a:pos x="546" y="374"/>
                </a:cxn>
                <a:cxn ang="0">
                  <a:pos x="535" y="399"/>
                </a:cxn>
                <a:cxn ang="0">
                  <a:pos x="507" y="414"/>
                </a:cxn>
                <a:cxn ang="0">
                  <a:pos x="501" y="453"/>
                </a:cxn>
                <a:cxn ang="0">
                  <a:pos x="467" y="487"/>
                </a:cxn>
                <a:cxn ang="0">
                  <a:pos x="411" y="487"/>
                </a:cxn>
                <a:cxn ang="0">
                  <a:pos x="371" y="453"/>
                </a:cxn>
                <a:cxn ang="0">
                  <a:pos x="371" y="409"/>
                </a:cxn>
                <a:cxn ang="0">
                  <a:pos x="434" y="374"/>
                </a:cxn>
                <a:cxn ang="0">
                  <a:pos x="456" y="360"/>
                </a:cxn>
                <a:cxn ang="0">
                  <a:pos x="467" y="340"/>
                </a:cxn>
                <a:cxn ang="0">
                  <a:pos x="467" y="320"/>
                </a:cxn>
                <a:cxn ang="0">
                  <a:pos x="467" y="300"/>
                </a:cxn>
                <a:cxn ang="0">
                  <a:pos x="456" y="275"/>
                </a:cxn>
                <a:cxn ang="0">
                  <a:pos x="428" y="271"/>
                </a:cxn>
                <a:cxn ang="0">
                  <a:pos x="388" y="286"/>
                </a:cxn>
                <a:cxn ang="0">
                  <a:pos x="349" y="286"/>
                </a:cxn>
                <a:cxn ang="0">
                  <a:pos x="292" y="261"/>
                </a:cxn>
                <a:cxn ang="0">
                  <a:pos x="270" y="237"/>
                </a:cxn>
                <a:cxn ang="0">
                  <a:pos x="258" y="197"/>
                </a:cxn>
                <a:cxn ang="0">
                  <a:pos x="253" y="192"/>
                </a:cxn>
                <a:cxn ang="0">
                  <a:pos x="230" y="197"/>
                </a:cxn>
                <a:cxn ang="0">
                  <a:pos x="213" y="207"/>
                </a:cxn>
                <a:cxn ang="0">
                  <a:pos x="174" y="246"/>
                </a:cxn>
                <a:cxn ang="0">
                  <a:pos x="157" y="275"/>
                </a:cxn>
                <a:cxn ang="0">
                  <a:pos x="152" y="315"/>
                </a:cxn>
                <a:cxn ang="0">
                  <a:pos x="118" y="355"/>
                </a:cxn>
                <a:cxn ang="0">
                  <a:pos x="62" y="355"/>
                </a:cxn>
                <a:cxn ang="0">
                  <a:pos x="22" y="315"/>
                </a:cxn>
                <a:cxn ang="0">
                  <a:pos x="17" y="266"/>
                </a:cxn>
                <a:cxn ang="0">
                  <a:pos x="5" y="241"/>
                </a:cxn>
                <a:cxn ang="0">
                  <a:pos x="0" y="202"/>
                </a:cxn>
              </a:cxnLst>
              <a:rect l="0" t="0" r="r" b="b"/>
              <a:pathLst>
                <a:path w="574" h="493">
                  <a:moveTo>
                    <a:pt x="0" y="187"/>
                  </a:moveTo>
                  <a:lnTo>
                    <a:pt x="5" y="158"/>
                  </a:lnTo>
                  <a:lnTo>
                    <a:pt x="22" y="133"/>
                  </a:lnTo>
                  <a:lnTo>
                    <a:pt x="39" y="113"/>
                  </a:lnTo>
                  <a:lnTo>
                    <a:pt x="67" y="99"/>
                  </a:lnTo>
                  <a:lnTo>
                    <a:pt x="67" y="84"/>
                  </a:lnTo>
                  <a:lnTo>
                    <a:pt x="73" y="74"/>
                  </a:lnTo>
                  <a:lnTo>
                    <a:pt x="90" y="59"/>
                  </a:lnTo>
                  <a:lnTo>
                    <a:pt x="113" y="44"/>
                  </a:lnTo>
                  <a:lnTo>
                    <a:pt x="141" y="39"/>
                  </a:lnTo>
                  <a:lnTo>
                    <a:pt x="168" y="44"/>
                  </a:lnTo>
                  <a:lnTo>
                    <a:pt x="185" y="54"/>
                  </a:lnTo>
                  <a:lnTo>
                    <a:pt x="196" y="29"/>
                  </a:lnTo>
                  <a:lnTo>
                    <a:pt x="213" y="10"/>
                  </a:lnTo>
                  <a:lnTo>
                    <a:pt x="241" y="0"/>
                  </a:lnTo>
                  <a:lnTo>
                    <a:pt x="287" y="0"/>
                  </a:lnTo>
                  <a:lnTo>
                    <a:pt x="315" y="10"/>
                  </a:lnTo>
                  <a:lnTo>
                    <a:pt x="326" y="25"/>
                  </a:lnTo>
                  <a:lnTo>
                    <a:pt x="343" y="44"/>
                  </a:lnTo>
                  <a:lnTo>
                    <a:pt x="366" y="25"/>
                  </a:lnTo>
                  <a:lnTo>
                    <a:pt x="383" y="19"/>
                  </a:lnTo>
                  <a:lnTo>
                    <a:pt x="394" y="19"/>
                  </a:lnTo>
                  <a:lnTo>
                    <a:pt x="422" y="25"/>
                  </a:lnTo>
                  <a:lnTo>
                    <a:pt x="439" y="39"/>
                  </a:lnTo>
                  <a:lnTo>
                    <a:pt x="462" y="54"/>
                  </a:lnTo>
                  <a:lnTo>
                    <a:pt x="467" y="74"/>
                  </a:lnTo>
                  <a:lnTo>
                    <a:pt x="479" y="74"/>
                  </a:lnTo>
                  <a:lnTo>
                    <a:pt x="507" y="78"/>
                  </a:lnTo>
                  <a:lnTo>
                    <a:pt x="530" y="93"/>
                  </a:lnTo>
                  <a:lnTo>
                    <a:pt x="546" y="113"/>
                  </a:lnTo>
                  <a:lnTo>
                    <a:pt x="546" y="123"/>
                  </a:lnTo>
                  <a:lnTo>
                    <a:pt x="551" y="137"/>
                  </a:lnTo>
                  <a:lnTo>
                    <a:pt x="546" y="163"/>
                  </a:lnTo>
                  <a:lnTo>
                    <a:pt x="535" y="182"/>
                  </a:lnTo>
                  <a:lnTo>
                    <a:pt x="546" y="192"/>
                  </a:lnTo>
                  <a:lnTo>
                    <a:pt x="557" y="197"/>
                  </a:lnTo>
                  <a:lnTo>
                    <a:pt x="568" y="217"/>
                  </a:lnTo>
                  <a:lnTo>
                    <a:pt x="574" y="231"/>
                  </a:lnTo>
                  <a:lnTo>
                    <a:pt x="568" y="246"/>
                  </a:lnTo>
                  <a:lnTo>
                    <a:pt x="557" y="266"/>
                  </a:lnTo>
                  <a:lnTo>
                    <a:pt x="546" y="275"/>
                  </a:lnTo>
                  <a:lnTo>
                    <a:pt x="530" y="286"/>
                  </a:lnTo>
                  <a:lnTo>
                    <a:pt x="541" y="300"/>
                  </a:lnTo>
                  <a:lnTo>
                    <a:pt x="541" y="325"/>
                  </a:lnTo>
                  <a:lnTo>
                    <a:pt x="524" y="335"/>
                  </a:lnTo>
                  <a:lnTo>
                    <a:pt x="541" y="349"/>
                  </a:lnTo>
                  <a:lnTo>
                    <a:pt x="541" y="360"/>
                  </a:lnTo>
                  <a:lnTo>
                    <a:pt x="546" y="374"/>
                  </a:lnTo>
                  <a:lnTo>
                    <a:pt x="541" y="385"/>
                  </a:lnTo>
                  <a:lnTo>
                    <a:pt x="535" y="399"/>
                  </a:lnTo>
                  <a:lnTo>
                    <a:pt x="518" y="409"/>
                  </a:lnTo>
                  <a:lnTo>
                    <a:pt x="507" y="414"/>
                  </a:lnTo>
                  <a:lnTo>
                    <a:pt x="507" y="434"/>
                  </a:lnTo>
                  <a:lnTo>
                    <a:pt x="501" y="453"/>
                  </a:lnTo>
                  <a:lnTo>
                    <a:pt x="484" y="473"/>
                  </a:lnTo>
                  <a:lnTo>
                    <a:pt x="467" y="487"/>
                  </a:lnTo>
                  <a:lnTo>
                    <a:pt x="434" y="493"/>
                  </a:lnTo>
                  <a:lnTo>
                    <a:pt x="411" y="487"/>
                  </a:lnTo>
                  <a:lnTo>
                    <a:pt x="388" y="473"/>
                  </a:lnTo>
                  <a:lnTo>
                    <a:pt x="371" y="453"/>
                  </a:lnTo>
                  <a:lnTo>
                    <a:pt x="366" y="434"/>
                  </a:lnTo>
                  <a:lnTo>
                    <a:pt x="371" y="409"/>
                  </a:lnTo>
                  <a:lnTo>
                    <a:pt x="388" y="385"/>
                  </a:lnTo>
                  <a:lnTo>
                    <a:pt x="434" y="374"/>
                  </a:lnTo>
                  <a:lnTo>
                    <a:pt x="450" y="374"/>
                  </a:lnTo>
                  <a:lnTo>
                    <a:pt x="456" y="360"/>
                  </a:lnTo>
                  <a:lnTo>
                    <a:pt x="462" y="349"/>
                  </a:lnTo>
                  <a:lnTo>
                    <a:pt x="467" y="340"/>
                  </a:lnTo>
                  <a:lnTo>
                    <a:pt x="479" y="335"/>
                  </a:lnTo>
                  <a:lnTo>
                    <a:pt x="467" y="320"/>
                  </a:lnTo>
                  <a:lnTo>
                    <a:pt x="462" y="311"/>
                  </a:lnTo>
                  <a:lnTo>
                    <a:pt x="467" y="300"/>
                  </a:lnTo>
                  <a:lnTo>
                    <a:pt x="473" y="286"/>
                  </a:lnTo>
                  <a:lnTo>
                    <a:pt x="456" y="275"/>
                  </a:lnTo>
                  <a:lnTo>
                    <a:pt x="445" y="256"/>
                  </a:lnTo>
                  <a:lnTo>
                    <a:pt x="428" y="271"/>
                  </a:lnTo>
                  <a:lnTo>
                    <a:pt x="411" y="281"/>
                  </a:lnTo>
                  <a:lnTo>
                    <a:pt x="388" y="286"/>
                  </a:lnTo>
                  <a:lnTo>
                    <a:pt x="366" y="290"/>
                  </a:lnTo>
                  <a:lnTo>
                    <a:pt x="349" y="286"/>
                  </a:lnTo>
                  <a:lnTo>
                    <a:pt x="326" y="281"/>
                  </a:lnTo>
                  <a:lnTo>
                    <a:pt x="292" y="261"/>
                  </a:lnTo>
                  <a:lnTo>
                    <a:pt x="281" y="246"/>
                  </a:lnTo>
                  <a:lnTo>
                    <a:pt x="270" y="237"/>
                  </a:lnTo>
                  <a:lnTo>
                    <a:pt x="264" y="217"/>
                  </a:lnTo>
                  <a:lnTo>
                    <a:pt x="258" y="197"/>
                  </a:lnTo>
                  <a:lnTo>
                    <a:pt x="264" y="187"/>
                  </a:lnTo>
                  <a:lnTo>
                    <a:pt x="253" y="192"/>
                  </a:lnTo>
                  <a:lnTo>
                    <a:pt x="236" y="192"/>
                  </a:lnTo>
                  <a:lnTo>
                    <a:pt x="230" y="197"/>
                  </a:lnTo>
                  <a:lnTo>
                    <a:pt x="219" y="207"/>
                  </a:lnTo>
                  <a:lnTo>
                    <a:pt x="213" y="207"/>
                  </a:lnTo>
                  <a:lnTo>
                    <a:pt x="196" y="231"/>
                  </a:lnTo>
                  <a:lnTo>
                    <a:pt x="174" y="246"/>
                  </a:lnTo>
                  <a:lnTo>
                    <a:pt x="152" y="266"/>
                  </a:lnTo>
                  <a:lnTo>
                    <a:pt x="157" y="275"/>
                  </a:lnTo>
                  <a:lnTo>
                    <a:pt x="157" y="296"/>
                  </a:lnTo>
                  <a:lnTo>
                    <a:pt x="152" y="315"/>
                  </a:lnTo>
                  <a:lnTo>
                    <a:pt x="135" y="340"/>
                  </a:lnTo>
                  <a:lnTo>
                    <a:pt x="118" y="355"/>
                  </a:lnTo>
                  <a:lnTo>
                    <a:pt x="90" y="360"/>
                  </a:lnTo>
                  <a:lnTo>
                    <a:pt x="62" y="355"/>
                  </a:lnTo>
                  <a:lnTo>
                    <a:pt x="39" y="340"/>
                  </a:lnTo>
                  <a:lnTo>
                    <a:pt x="22" y="315"/>
                  </a:lnTo>
                  <a:lnTo>
                    <a:pt x="22" y="271"/>
                  </a:lnTo>
                  <a:lnTo>
                    <a:pt x="17" y="266"/>
                  </a:lnTo>
                  <a:lnTo>
                    <a:pt x="11" y="256"/>
                  </a:lnTo>
                  <a:lnTo>
                    <a:pt x="5" y="241"/>
                  </a:lnTo>
                  <a:lnTo>
                    <a:pt x="11" y="222"/>
                  </a:lnTo>
                  <a:lnTo>
                    <a:pt x="0" y="202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4024313" y="6886329"/>
              <a:ext cx="669925" cy="800769"/>
            </a:xfrm>
            <a:custGeom>
              <a:avLst/>
              <a:gdLst/>
              <a:ahLst/>
              <a:cxnLst>
                <a:cxn ang="0">
                  <a:pos x="259" y="29"/>
                </a:cxn>
                <a:cxn ang="0">
                  <a:pos x="287" y="59"/>
                </a:cxn>
                <a:cxn ang="0">
                  <a:pos x="326" y="93"/>
                </a:cxn>
                <a:cxn ang="0">
                  <a:pos x="360" y="103"/>
                </a:cxn>
                <a:cxn ang="0">
                  <a:pos x="383" y="108"/>
                </a:cxn>
                <a:cxn ang="0">
                  <a:pos x="394" y="138"/>
                </a:cxn>
                <a:cxn ang="0">
                  <a:pos x="417" y="132"/>
                </a:cxn>
                <a:cxn ang="0">
                  <a:pos x="422" y="206"/>
                </a:cxn>
                <a:cxn ang="0">
                  <a:pos x="405" y="221"/>
                </a:cxn>
                <a:cxn ang="0">
                  <a:pos x="377" y="236"/>
                </a:cxn>
                <a:cxn ang="0">
                  <a:pos x="349" y="261"/>
                </a:cxn>
                <a:cxn ang="0">
                  <a:pos x="355" y="384"/>
                </a:cxn>
                <a:cxn ang="0">
                  <a:pos x="383" y="428"/>
                </a:cxn>
                <a:cxn ang="0">
                  <a:pos x="349" y="448"/>
                </a:cxn>
                <a:cxn ang="0">
                  <a:pos x="270" y="477"/>
                </a:cxn>
                <a:cxn ang="0">
                  <a:pos x="225" y="473"/>
                </a:cxn>
                <a:cxn ang="0">
                  <a:pos x="202" y="443"/>
                </a:cxn>
                <a:cxn ang="0">
                  <a:pos x="196" y="388"/>
                </a:cxn>
                <a:cxn ang="0">
                  <a:pos x="162" y="409"/>
                </a:cxn>
                <a:cxn ang="0">
                  <a:pos x="140" y="399"/>
                </a:cxn>
                <a:cxn ang="0">
                  <a:pos x="117" y="394"/>
                </a:cxn>
                <a:cxn ang="0">
                  <a:pos x="89" y="384"/>
                </a:cxn>
                <a:cxn ang="0">
                  <a:pos x="50" y="350"/>
                </a:cxn>
                <a:cxn ang="0">
                  <a:pos x="17" y="335"/>
                </a:cxn>
                <a:cxn ang="0">
                  <a:pos x="0" y="271"/>
                </a:cxn>
                <a:cxn ang="0">
                  <a:pos x="11" y="197"/>
                </a:cxn>
                <a:cxn ang="0">
                  <a:pos x="5" y="138"/>
                </a:cxn>
                <a:cxn ang="0">
                  <a:pos x="11" y="68"/>
                </a:cxn>
                <a:cxn ang="0">
                  <a:pos x="28" y="59"/>
                </a:cxn>
                <a:cxn ang="0">
                  <a:pos x="73" y="49"/>
                </a:cxn>
                <a:cxn ang="0">
                  <a:pos x="95" y="34"/>
                </a:cxn>
                <a:cxn ang="0">
                  <a:pos x="100" y="44"/>
                </a:cxn>
                <a:cxn ang="0">
                  <a:pos x="112" y="59"/>
                </a:cxn>
                <a:cxn ang="0">
                  <a:pos x="129" y="54"/>
                </a:cxn>
                <a:cxn ang="0">
                  <a:pos x="191" y="9"/>
                </a:cxn>
                <a:cxn ang="0">
                  <a:pos x="208" y="0"/>
                </a:cxn>
                <a:cxn ang="0">
                  <a:pos x="236" y="19"/>
                </a:cxn>
              </a:cxnLst>
              <a:rect l="0" t="0" r="r" b="b"/>
              <a:pathLst>
                <a:path w="422" h="477">
                  <a:moveTo>
                    <a:pt x="259" y="15"/>
                  </a:moveTo>
                  <a:lnTo>
                    <a:pt x="259" y="29"/>
                  </a:lnTo>
                  <a:lnTo>
                    <a:pt x="270" y="34"/>
                  </a:lnTo>
                  <a:lnTo>
                    <a:pt x="287" y="59"/>
                  </a:lnTo>
                  <a:lnTo>
                    <a:pt x="309" y="83"/>
                  </a:lnTo>
                  <a:lnTo>
                    <a:pt x="326" y="93"/>
                  </a:lnTo>
                  <a:lnTo>
                    <a:pt x="349" y="98"/>
                  </a:lnTo>
                  <a:lnTo>
                    <a:pt x="360" y="103"/>
                  </a:lnTo>
                  <a:lnTo>
                    <a:pt x="377" y="103"/>
                  </a:lnTo>
                  <a:lnTo>
                    <a:pt x="383" y="108"/>
                  </a:lnTo>
                  <a:lnTo>
                    <a:pt x="383" y="132"/>
                  </a:lnTo>
                  <a:lnTo>
                    <a:pt x="394" y="138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2" y="182"/>
                  </a:lnTo>
                  <a:lnTo>
                    <a:pt x="422" y="206"/>
                  </a:lnTo>
                  <a:lnTo>
                    <a:pt x="417" y="212"/>
                  </a:lnTo>
                  <a:lnTo>
                    <a:pt x="405" y="221"/>
                  </a:lnTo>
                  <a:lnTo>
                    <a:pt x="388" y="231"/>
                  </a:lnTo>
                  <a:lnTo>
                    <a:pt x="377" y="236"/>
                  </a:lnTo>
                  <a:lnTo>
                    <a:pt x="360" y="246"/>
                  </a:lnTo>
                  <a:lnTo>
                    <a:pt x="349" y="261"/>
                  </a:lnTo>
                  <a:lnTo>
                    <a:pt x="349" y="350"/>
                  </a:lnTo>
                  <a:lnTo>
                    <a:pt x="355" y="384"/>
                  </a:lnTo>
                  <a:lnTo>
                    <a:pt x="371" y="403"/>
                  </a:lnTo>
                  <a:lnTo>
                    <a:pt x="383" y="428"/>
                  </a:lnTo>
                  <a:lnTo>
                    <a:pt x="360" y="438"/>
                  </a:lnTo>
                  <a:lnTo>
                    <a:pt x="349" y="448"/>
                  </a:lnTo>
                  <a:lnTo>
                    <a:pt x="309" y="473"/>
                  </a:lnTo>
                  <a:lnTo>
                    <a:pt x="270" y="477"/>
                  </a:lnTo>
                  <a:lnTo>
                    <a:pt x="230" y="477"/>
                  </a:lnTo>
                  <a:lnTo>
                    <a:pt x="225" y="473"/>
                  </a:lnTo>
                  <a:lnTo>
                    <a:pt x="213" y="462"/>
                  </a:lnTo>
                  <a:lnTo>
                    <a:pt x="202" y="443"/>
                  </a:lnTo>
                  <a:lnTo>
                    <a:pt x="196" y="413"/>
                  </a:lnTo>
                  <a:lnTo>
                    <a:pt x="196" y="388"/>
                  </a:lnTo>
                  <a:lnTo>
                    <a:pt x="174" y="403"/>
                  </a:lnTo>
                  <a:lnTo>
                    <a:pt x="162" y="409"/>
                  </a:lnTo>
                  <a:lnTo>
                    <a:pt x="146" y="403"/>
                  </a:lnTo>
                  <a:lnTo>
                    <a:pt x="140" y="399"/>
                  </a:lnTo>
                  <a:lnTo>
                    <a:pt x="140" y="394"/>
                  </a:lnTo>
                  <a:lnTo>
                    <a:pt x="117" y="394"/>
                  </a:lnTo>
                  <a:lnTo>
                    <a:pt x="100" y="388"/>
                  </a:lnTo>
                  <a:lnTo>
                    <a:pt x="89" y="384"/>
                  </a:lnTo>
                  <a:lnTo>
                    <a:pt x="73" y="364"/>
                  </a:lnTo>
                  <a:lnTo>
                    <a:pt x="50" y="350"/>
                  </a:lnTo>
                  <a:lnTo>
                    <a:pt x="39" y="344"/>
                  </a:lnTo>
                  <a:lnTo>
                    <a:pt x="17" y="335"/>
                  </a:lnTo>
                  <a:lnTo>
                    <a:pt x="11" y="320"/>
                  </a:lnTo>
                  <a:lnTo>
                    <a:pt x="0" y="271"/>
                  </a:lnTo>
                  <a:lnTo>
                    <a:pt x="0" y="246"/>
                  </a:lnTo>
                  <a:lnTo>
                    <a:pt x="11" y="197"/>
                  </a:lnTo>
                  <a:lnTo>
                    <a:pt x="11" y="172"/>
                  </a:lnTo>
                  <a:lnTo>
                    <a:pt x="5" y="138"/>
                  </a:lnTo>
                  <a:lnTo>
                    <a:pt x="5" y="79"/>
                  </a:lnTo>
                  <a:lnTo>
                    <a:pt x="11" y="68"/>
                  </a:lnTo>
                  <a:lnTo>
                    <a:pt x="17" y="59"/>
                  </a:lnTo>
                  <a:lnTo>
                    <a:pt x="28" y="59"/>
                  </a:lnTo>
                  <a:lnTo>
                    <a:pt x="56" y="54"/>
                  </a:lnTo>
                  <a:lnTo>
                    <a:pt x="73" y="49"/>
                  </a:lnTo>
                  <a:lnTo>
                    <a:pt x="89" y="39"/>
                  </a:lnTo>
                  <a:lnTo>
                    <a:pt x="95" y="34"/>
                  </a:lnTo>
                  <a:lnTo>
                    <a:pt x="100" y="39"/>
                  </a:lnTo>
                  <a:lnTo>
                    <a:pt x="100" y="44"/>
                  </a:lnTo>
                  <a:lnTo>
                    <a:pt x="106" y="54"/>
                  </a:lnTo>
                  <a:lnTo>
                    <a:pt x="112" y="59"/>
                  </a:lnTo>
                  <a:lnTo>
                    <a:pt x="117" y="59"/>
                  </a:lnTo>
                  <a:lnTo>
                    <a:pt x="129" y="54"/>
                  </a:lnTo>
                  <a:lnTo>
                    <a:pt x="168" y="29"/>
                  </a:lnTo>
                  <a:lnTo>
                    <a:pt x="191" y="9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0" y="5"/>
                  </a:lnTo>
                  <a:lnTo>
                    <a:pt x="236" y="19"/>
                  </a:lnTo>
                  <a:lnTo>
                    <a:pt x="259" y="15"/>
                  </a:lnTo>
                  <a:close/>
                </a:path>
              </a:pathLst>
            </a:custGeom>
            <a:solidFill>
              <a:srgbClr val="FAEBD7"/>
            </a:solidFill>
            <a:ln w="0">
              <a:solidFill>
                <a:srgbClr val="FAEB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3433763" y="6926619"/>
              <a:ext cx="706438" cy="1008935"/>
            </a:xfrm>
            <a:custGeom>
              <a:avLst/>
              <a:gdLst/>
              <a:ahLst/>
              <a:cxnLst>
                <a:cxn ang="0">
                  <a:pos x="445" y="459"/>
                </a:cxn>
                <a:cxn ang="0">
                  <a:pos x="434" y="429"/>
                </a:cxn>
                <a:cxn ang="0">
                  <a:pos x="411" y="364"/>
                </a:cxn>
                <a:cxn ang="0">
                  <a:pos x="389" y="320"/>
                </a:cxn>
                <a:cxn ang="0">
                  <a:pos x="366" y="286"/>
                </a:cxn>
                <a:cxn ang="0">
                  <a:pos x="332" y="252"/>
                </a:cxn>
                <a:cxn ang="0">
                  <a:pos x="315" y="241"/>
                </a:cxn>
                <a:cxn ang="0">
                  <a:pos x="247" y="203"/>
                </a:cxn>
                <a:cxn ang="0">
                  <a:pos x="197" y="182"/>
                </a:cxn>
                <a:cxn ang="0">
                  <a:pos x="95" y="114"/>
                </a:cxn>
                <a:cxn ang="0">
                  <a:pos x="51" y="69"/>
                </a:cxn>
                <a:cxn ang="0">
                  <a:pos x="39" y="55"/>
                </a:cxn>
                <a:cxn ang="0">
                  <a:pos x="28" y="40"/>
                </a:cxn>
                <a:cxn ang="0">
                  <a:pos x="28" y="20"/>
                </a:cxn>
                <a:cxn ang="0">
                  <a:pos x="34" y="0"/>
                </a:cxn>
                <a:cxn ang="0">
                  <a:pos x="22" y="15"/>
                </a:cxn>
                <a:cxn ang="0">
                  <a:pos x="5" y="49"/>
                </a:cxn>
                <a:cxn ang="0">
                  <a:pos x="0" y="69"/>
                </a:cxn>
                <a:cxn ang="0">
                  <a:pos x="0" y="93"/>
                </a:cxn>
                <a:cxn ang="0">
                  <a:pos x="5" y="114"/>
                </a:cxn>
                <a:cxn ang="0">
                  <a:pos x="22" y="133"/>
                </a:cxn>
                <a:cxn ang="0">
                  <a:pos x="11" y="143"/>
                </a:cxn>
                <a:cxn ang="0">
                  <a:pos x="5" y="153"/>
                </a:cxn>
                <a:cxn ang="0">
                  <a:pos x="0" y="163"/>
                </a:cxn>
                <a:cxn ang="0">
                  <a:pos x="0" y="197"/>
                </a:cxn>
                <a:cxn ang="0">
                  <a:pos x="17" y="227"/>
                </a:cxn>
                <a:cxn ang="0">
                  <a:pos x="45" y="256"/>
                </a:cxn>
                <a:cxn ang="0">
                  <a:pos x="45" y="266"/>
                </a:cxn>
                <a:cxn ang="0">
                  <a:pos x="51" y="281"/>
                </a:cxn>
                <a:cxn ang="0">
                  <a:pos x="55" y="296"/>
                </a:cxn>
                <a:cxn ang="0">
                  <a:pos x="72" y="311"/>
                </a:cxn>
                <a:cxn ang="0">
                  <a:pos x="84" y="326"/>
                </a:cxn>
                <a:cxn ang="0">
                  <a:pos x="117" y="340"/>
                </a:cxn>
                <a:cxn ang="0">
                  <a:pos x="151" y="350"/>
                </a:cxn>
                <a:cxn ang="0">
                  <a:pos x="197" y="360"/>
                </a:cxn>
                <a:cxn ang="0">
                  <a:pos x="191" y="360"/>
                </a:cxn>
                <a:cxn ang="0">
                  <a:pos x="151" y="355"/>
                </a:cxn>
                <a:cxn ang="0">
                  <a:pos x="151" y="400"/>
                </a:cxn>
                <a:cxn ang="0">
                  <a:pos x="157" y="419"/>
                </a:cxn>
                <a:cxn ang="0">
                  <a:pos x="174" y="429"/>
                </a:cxn>
                <a:cxn ang="0">
                  <a:pos x="197" y="444"/>
                </a:cxn>
                <a:cxn ang="0">
                  <a:pos x="197" y="493"/>
                </a:cxn>
                <a:cxn ang="0">
                  <a:pos x="208" y="512"/>
                </a:cxn>
                <a:cxn ang="0">
                  <a:pos x="230" y="532"/>
                </a:cxn>
                <a:cxn ang="0">
                  <a:pos x="259" y="547"/>
                </a:cxn>
                <a:cxn ang="0">
                  <a:pos x="298" y="557"/>
                </a:cxn>
                <a:cxn ang="0">
                  <a:pos x="349" y="601"/>
                </a:cxn>
                <a:cxn ang="0">
                  <a:pos x="389" y="586"/>
                </a:cxn>
                <a:cxn ang="0">
                  <a:pos x="445" y="459"/>
                </a:cxn>
              </a:cxnLst>
              <a:rect l="0" t="0" r="r" b="b"/>
              <a:pathLst>
                <a:path w="445" h="601">
                  <a:moveTo>
                    <a:pt x="445" y="459"/>
                  </a:moveTo>
                  <a:lnTo>
                    <a:pt x="434" y="429"/>
                  </a:lnTo>
                  <a:lnTo>
                    <a:pt x="411" y="364"/>
                  </a:lnTo>
                  <a:lnTo>
                    <a:pt x="389" y="320"/>
                  </a:lnTo>
                  <a:lnTo>
                    <a:pt x="366" y="286"/>
                  </a:lnTo>
                  <a:lnTo>
                    <a:pt x="332" y="252"/>
                  </a:lnTo>
                  <a:lnTo>
                    <a:pt x="315" y="241"/>
                  </a:lnTo>
                  <a:lnTo>
                    <a:pt x="247" y="203"/>
                  </a:lnTo>
                  <a:lnTo>
                    <a:pt x="197" y="182"/>
                  </a:lnTo>
                  <a:lnTo>
                    <a:pt x="95" y="114"/>
                  </a:lnTo>
                  <a:lnTo>
                    <a:pt x="51" y="69"/>
                  </a:lnTo>
                  <a:lnTo>
                    <a:pt x="39" y="55"/>
                  </a:lnTo>
                  <a:lnTo>
                    <a:pt x="28" y="40"/>
                  </a:lnTo>
                  <a:lnTo>
                    <a:pt x="28" y="20"/>
                  </a:lnTo>
                  <a:lnTo>
                    <a:pt x="34" y="0"/>
                  </a:lnTo>
                  <a:lnTo>
                    <a:pt x="22" y="15"/>
                  </a:lnTo>
                  <a:lnTo>
                    <a:pt x="5" y="49"/>
                  </a:lnTo>
                  <a:lnTo>
                    <a:pt x="0" y="69"/>
                  </a:lnTo>
                  <a:lnTo>
                    <a:pt x="0" y="93"/>
                  </a:lnTo>
                  <a:lnTo>
                    <a:pt x="5" y="114"/>
                  </a:lnTo>
                  <a:lnTo>
                    <a:pt x="22" y="133"/>
                  </a:lnTo>
                  <a:lnTo>
                    <a:pt x="11" y="143"/>
                  </a:lnTo>
                  <a:lnTo>
                    <a:pt x="5" y="15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17" y="227"/>
                  </a:lnTo>
                  <a:lnTo>
                    <a:pt x="45" y="256"/>
                  </a:lnTo>
                  <a:lnTo>
                    <a:pt x="45" y="266"/>
                  </a:lnTo>
                  <a:lnTo>
                    <a:pt x="51" y="281"/>
                  </a:lnTo>
                  <a:lnTo>
                    <a:pt x="55" y="296"/>
                  </a:lnTo>
                  <a:lnTo>
                    <a:pt x="72" y="311"/>
                  </a:lnTo>
                  <a:lnTo>
                    <a:pt x="84" y="326"/>
                  </a:lnTo>
                  <a:lnTo>
                    <a:pt x="117" y="340"/>
                  </a:lnTo>
                  <a:lnTo>
                    <a:pt x="151" y="350"/>
                  </a:lnTo>
                  <a:lnTo>
                    <a:pt x="197" y="360"/>
                  </a:lnTo>
                  <a:lnTo>
                    <a:pt x="191" y="360"/>
                  </a:lnTo>
                  <a:lnTo>
                    <a:pt x="151" y="355"/>
                  </a:lnTo>
                  <a:lnTo>
                    <a:pt x="151" y="400"/>
                  </a:lnTo>
                  <a:lnTo>
                    <a:pt x="157" y="419"/>
                  </a:lnTo>
                  <a:lnTo>
                    <a:pt x="174" y="429"/>
                  </a:lnTo>
                  <a:lnTo>
                    <a:pt x="197" y="444"/>
                  </a:lnTo>
                  <a:lnTo>
                    <a:pt x="197" y="493"/>
                  </a:lnTo>
                  <a:lnTo>
                    <a:pt x="208" y="512"/>
                  </a:lnTo>
                  <a:lnTo>
                    <a:pt x="230" y="532"/>
                  </a:lnTo>
                  <a:lnTo>
                    <a:pt x="259" y="547"/>
                  </a:lnTo>
                  <a:lnTo>
                    <a:pt x="298" y="557"/>
                  </a:lnTo>
                  <a:lnTo>
                    <a:pt x="349" y="601"/>
                  </a:lnTo>
                  <a:lnTo>
                    <a:pt x="389" y="586"/>
                  </a:lnTo>
                  <a:lnTo>
                    <a:pt x="445" y="4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4783138" y="6787282"/>
              <a:ext cx="930275" cy="1240604"/>
            </a:xfrm>
            <a:custGeom>
              <a:avLst/>
              <a:gdLst/>
              <a:ahLst/>
              <a:cxnLst>
                <a:cxn ang="0">
                  <a:pos x="0" y="521"/>
                </a:cxn>
                <a:cxn ang="0">
                  <a:pos x="11" y="497"/>
                </a:cxn>
                <a:cxn ang="0">
                  <a:pos x="22" y="468"/>
                </a:cxn>
                <a:cxn ang="0">
                  <a:pos x="39" y="428"/>
                </a:cxn>
                <a:cxn ang="0">
                  <a:pos x="68" y="388"/>
                </a:cxn>
                <a:cxn ang="0">
                  <a:pos x="107" y="339"/>
                </a:cxn>
                <a:cxn ang="0">
                  <a:pos x="164" y="295"/>
                </a:cxn>
                <a:cxn ang="0">
                  <a:pos x="192" y="275"/>
                </a:cxn>
                <a:cxn ang="0">
                  <a:pos x="226" y="256"/>
                </a:cxn>
                <a:cxn ang="0">
                  <a:pos x="282" y="231"/>
                </a:cxn>
                <a:cxn ang="0">
                  <a:pos x="327" y="206"/>
                </a:cxn>
                <a:cxn ang="0">
                  <a:pos x="394" y="172"/>
                </a:cxn>
                <a:cxn ang="0">
                  <a:pos x="507" y="93"/>
                </a:cxn>
                <a:cxn ang="0">
                  <a:pos x="541" y="44"/>
                </a:cxn>
                <a:cxn ang="0">
                  <a:pos x="547" y="24"/>
                </a:cxn>
                <a:cxn ang="0">
                  <a:pos x="552" y="0"/>
                </a:cxn>
                <a:cxn ang="0">
                  <a:pos x="564" y="14"/>
                </a:cxn>
                <a:cxn ang="0">
                  <a:pos x="581" y="53"/>
                </a:cxn>
                <a:cxn ang="0">
                  <a:pos x="586" y="83"/>
                </a:cxn>
                <a:cxn ang="0">
                  <a:pos x="586" y="108"/>
                </a:cxn>
                <a:cxn ang="0">
                  <a:pos x="575" y="157"/>
                </a:cxn>
                <a:cxn ang="0">
                  <a:pos x="581" y="172"/>
                </a:cxn>
                <a:cxn ang="0">
                  <a:pos x="581" y="241"/>
                </a:cxn>
                <a:cxn ang="0">
                  <a:pos x="569" y="265"/>
                </a:cxn>
                <a:cxn ang="0">
                  <a:pos x="547" y="290"/>
                </a:cxn>
                <a:cxn ang="0">
                  <a:pos x="513" y="320"/>
                </a:cxn>
                <a:cxn ang="0">
                  <a:pos x="507" y="335"/>
                </a:cxn>
                <a:cxn ang="0">
                  <a:pos x="507" y="349"/>
                </a:cxn>
                <a:cxn ang="0">
                  <a:pos x="490" y="369"/>
                </a:cxn>
                <a:cxn ang="0">
                  <a:pos x="468" y="394"/>
                </a:cxn>
                <a:cxn ang="0">
                  <a:pos x="445" y="409"/>
                </a:cxn>
                <a:cxn ang="0">
                  <a:pos x="417" y="428"/>
                </a:cxn>
                <a:cxn ang="0">
                  <a:pos x="378" y="438"/>
                </a:cxn>
                <a:cxn ang="0">
                  <a:pos x="384" y="453"/>
                </a:cxn>
                <a:cxn ang="0">
                  <a:pos x="384" y="477"/>
                </a:cxn>
                <a:cxn ang="0">
                  <a:pos x="378" y="497"/>
                </a:cxn>
                <a:cxn ang="0">
                  <a:pos x="367" y="512"/>
                </a:cxn>
                <a:cxn ang="0">
                  <a:pos x="350" y="521"/>
                </a:cxn>
                <a:cxn ang="0">
                  <a:pos x="322" y="536"/>
                </a:cxn>
                <a:cxn ang="0">
                  <a:pos x="322" y="561"/>
                </a:cxn>
                <a:cxn ang="0">
                  <a:pos x="316" y="586"/>
                </a:cxn>
                <a:cxn ang="0">
                  <a:pos x="310" y="595"/>
                </a:cxn>
                <a:cxn ang="0">
                  <a:pos x="294" y="606"/>
                </a:cxn>
                <a:cxn ang="0">
                  <a:pos x="294" y="620"/>
                </a:cxn>
                <a:cxn ang="0">
                  <a:pos x="288" y="635"/>
                </a:cxn>
                <a:cxn ang="0">
                  <a:pos x="282" y="644"/>
                </a:cxn>
                <a:cxn ang="0">
                  <a:pos x="265" y="665"/>
                </a:cxn>
                <a:cxn ang="0">
                  <a:pos x="248" y="680"/>
                </a:cxn>
                <a:cxn ang="0">
                  <a:pos x="220" y="689"/>
                </a:cxn>
                <a:cxn ang="0">
                  <a:pos x="186" y="694"/>
                </a:cxn>
                <a:cxn ang="0">
                  <a:pos x="164" y="714"/>
                </a:cxn>
                <a:cxn ang="0">
                  <a:pos x="135" y="729"/>
                </a:cxn>
                <a:cxn ang="0">
                  <a:pos x="118" y="739"/>
                </a:cxn>
                <a:cxn ang="0">
                  <a:pos x="101" y="739"/>
                </a:cxn>
                <a:cxn ang="0">
                  <a:pos x="0" y="521"/>
                </a:cxn>
              </a:cxnLst>
              <a:rect l="0" t="0" r="r" b="b"/>
              <a:pathLst>
                <a:path w="586" h="739">
                  <a:moveTo>
                    <a:pt x="0" y="521"/>
                  </a:moveTo>
                  <a:lnTo>
                    <a:pt x="11" y="497"/>
                  </a:lnTo>
                  <a:lnTo>
                    <a:pt x="22" y="468"/>
                  </a:lnTo>
                  <a:lnTo>
                    <a:pt x="39" y="428"/>
                  </a:lnTo>
                  <a:lnTo>
                    <a:pt x="68" y="388"/>
                  </a:lnTo>
                  <a:lnTo>
                    <a:pt x="107" y="339"/>
                  </a:lnTo>
                  <a:lnTo>
                    <a:pt x="164" y="295"/>
                  </a:lnTo>
                  <a:lnTo>
                    <a:pt x="192" y="275"/>
                  </a:lnTo>
                  <a:lnTo>
                    <a:pt x="226" y="256"/>
                  </a:lnTo>
                  <a:lnTo>
                    <a:pt x="282" y="231"/>
                  </a:lnTo>
                  <a:lnTo>
                    <a:pt x="327" y="206"/>
                  </a:lnTo>
                  <a:lnTo>
                    <a:pt x="394" y="172"/>
                  </a:lnTo>
                  <a:lnTo>
                    <a:pt x="507" y="93"/>
                  </a:lnTo>
                  <a:lnTo>
                    <a:pt x="541" y="44"/>
                  </a:lnTo>
                  <a:lnTo>
                    <a:pt x="547" y="24"/>
                  </a:lnTo>
                  <a:lnTo>
                    <a:pt x="552" y="0"/>
                  </a:lnTo>
                  <a:lnTo>
                    <a:pt x="564" y="14"/>
                  </a:lnTo>
                  <a:lnTo>
                    <a:pt x="581" y="53"/>
                  </a:lnTo>
                  <a:lnTo>
                    <a:pt x="586" y="83"/>
                  </a:lnTo>
                  <a:lnTo>
                    <a:pt x="586" y="108"/>
                  </a:lnTo>
                  <a:lnTo>
                    <a:pt x="575" y="157"/>
                  </a:lnTo>
                  <a:lnTo>
                    <a:pt x="581" y="172"/>
                  </a:lnTo>
                  <a:lnTo>
                    <a:pt x="581" y="241"/>
                  </a:lnTo>
                  <a:lnTo>
                    <a:pt x="569" y="265"/>
                  </a:lnTo>
                  <a:lnTo>
                    <a:pt x="547" y="290"/>
                  </a:lnTo>
                  <a:lnTo>
                    <a:pt x="513" y="320"/>
                  </a:lnTo>
                  <a:lnTo>
                    <a:pt x="507" y="335"/>
                  </a:lnTo>
                  <a:lnTo>
                    <a:pt x="507" y="349"/>
                  </a:lnTo>
                  <a:lnTo>
                    <a:pt x="490" y="369"/>
                  </a:lnTo>
                  <a:lnTo>
                    <a:pt x="468" y="394"/>
                  </a:lnTo>
                  <a:lnTo>
                    <a:pt x="445" y="409"/>
                  </a:lnTo>
                  <a:lnTo>
                    <a:pt x="417" y="428"/>
                  </a:lnTo>
                  <a:lnTo>
                    <a:pt x="378" y="438"/>
                  </a:lnTo>
                  <a:lnTo>
                    <a:pt x="384" y="453"/>
                  </a:lnTo>
                  <a:lnTo>
                    <a:pt x="384" y="477"/>
                  </a:lnTo>
                  <a:lnTo>
                    <a:pt x="378" y="497"/>
                  </a:lnTo>
                  <a:lnTo>
                    <a:pt x="367" y="512"/>
                  </a:lnTo>
                  <a:lnTo>
                    <a:pt x="350" y="521"/>
                  </a:lnTo>
                  <a:lnTo>
                    <a:pt x="322" y="536"/>
                  </a:lnTo>
                  <a:lnTo>
                    <a:pt x="322" y="561"/>
                  </a:lnTo>
                  <a:lnTo>
                    <a:pt x="316" y="586"/>
                  </a:lnTo>
                  <a:lnTo>
                    <a:pt x="310" y="595"/>
                  </a:lnTo>
                  <a:lnTo>
                    <a:pt x="294" y="606"/>
                  </a:lnTo>
                  <a:lnTo>
                    <a:pt x="294" y="620"/>
                  </a:lnTo>
                  <a:lnTo>
                    <a:pt x="288" y="635"/>
                  </a:lnTo>
                  <a:lnTo>
                    <a:pt x="282" y="644"/>
                  </a:lnTo>
                  <a:lnTo>
                    <a:pt x="265" y="665"/>
                  </a:lnTo>
                  <a:lnTo>
                    <a:pt x="248" y="680"/>
                  </a:lnTo>
                  <a:lnTo>
                    <a:pt x="220" y="689"/>
                  </a:lnTo>
                  <a:lnTo>
                    <a:pt x="186" y="694"/>
                  </a:lnTo>
                  <a:lnTo>
                    <a:pt x="164" y="714"/>
                  </a:lnTo>
                  <a:lnTo>
                    <a:pt x="135" y="729"/>
                  </a:lnTo>
                  <a:lnTo>
                    <a:pt x="118" y="739"/>
                  </a:lnTo>
                  <a:lnTo>
                    <a:pt x="101" y="739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4335463" y="7530973"/>
              <a:ext cx="26988" cy="67150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2" y="19"/>
                </a:cxn>
                <a:cxn ang="0">
                  <a:pos x="17" y="29"/>
                </a:cxn>
                <a:cxn ang="0">
                  <a:pos x="17" y="40"/>
                </a:cxn>
                <a:cxn ang="0">
                  <a:pos x="6" y="40"/>
                </a:cxn>
                <a:cxn ang="0">
                  <a:pos x="0" y="29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7" y="4"/>
                </a:cxn>
              </a:cxnLst>
              <a:rect l="0" t="0" r="r" b="b"/>
              <a:pathLst>
                <a:path w="17" h="40">
                  <a:moveTo>
                    <a:pt x="17" y="4"/>
                  </a:moveTo>
                  <a:lnTo>
                    <a:pt x="12" y="19"/>
                  </a:lnTo>
                  <a:lnTo>
                    <a:pt x="17" y="29"/>
                  </a:lnTo>
                  <a:lnTo>
                    <a:pt x="17" y="40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4470400" y="7745855"/>
              <a:ext cx="554038" cy="1339651"/>
            </a:xfrm>
            <a:custGeom>
              <a:avLst/>
              <a:gdLst/>
              <a:ahLst/>
              <a:cxnLst>
                <a:cxn ang="0">
                  <a:pos x="34" y="567"/>
                </a:cxn>
                <a:cxn ang="0">
                  <a:pos x="79" y="542"/>
                </a:cxn>
                <a:cxn ang="0">
                  <a:pos x="102" y="503"/>
                </a:cxn>
                <a:cxn ang="0">
                  <a:pos x="90" y="399"/>
                </a:cxn>
                <a:cxn ang="0">
                  <a:pos x="45" y="335"/>
                </a:cxn>
                <a:cxn ang="0">
                  <a:pos x="11" y="306"/>
                </a:cxn>
                <a:cxn ang="0">
                  <a:pos x="17" y="291"/>
                </a:cxn>
                <a:cxn ang="0">
                  <a:pos x="23" y="281"/>
                </a:cxn>
                <a:cxn ang="0">
                  <a:pos x="40" y="291"/>
                </a:cxn>
                <a:cxn ang="0">
                  <a:pos x="62" y="306"/>
                </a:cxn>
                <a:cxn ang="0">
                  <a:pos x="102" y="345"/>
                </a:cxn>
                <a:cxn ang="0">
                  <a:pos x="130" y="414"/>
                </a:cxn>
                <a:cxn ang="0">
                  <a:pos x="141" y="503"/>
                </a:cxn>
                <a:cxn ang="0">
                  <a:pos x="124" y="547"/>
                </a:cxn>
                <a:cxn ang="0">
                  <a:pos x="90" y="581"/>
                </a:cxn>
                <a:cxn ang="0">
                  <a:pos x="51" y="601"/>
                </a:cxn>
                <a:cxn ang="0">
                  <a:pos x="102" y="685"/>
                </a:cxn>
                <a:cxn ang="0">
                  <a:pos x="158" y="764"/>
                </a:cxn>
                <a:cxn ang="0">
                  <a:pos x="181" y="764"/>
                </a:cxn>
                <a:cxn ang="0">
                  <a:pos x="231" y="690"/>
                </a:cxn>
                <a:cxn ang="0">
                  <a:pos x="310" y="601"/>
                </a:cxn>
                <a:cxn ang="0">
                  <a:pos x="327" y="567"/>
                </a:cxn>
                <a:cxn ang="0">
                  <a:pos x="321" y="547"/>
                </a:cxn>
                <a:cxn ang="0">
                  <a:pos x="293" y="498"/>
                </a:cxn>
                <a:cxn ang="0">
                  <a:pos x="282" y="458"/>
                </a:cxn>
                <a:cxn ang="0">
                  <a:pos x="253" y="380"/>
                </a:cxn>
                <a:cxn ang="0">
                  <a:pos x="197" y="295"/>
                </a:cxn>
                <a:cxn ang="0">
                  <a:pos x="147" y="251"/>
                </a:cxn>
                <a:cxn ang="0">
                  <a:pos x="107" y="242"/>
                </a:cxn>
                <a:cxn ang="0">
                  <a:pos x="85" y="251"/>
                </a:cxn>
                <a:cxn ang="0">
                  <a:pos x="79" y="242"/>
                </a:cxn>
                <a:cxn ang="0">
                  <a:pos x="102" y="187"/>
                </a:cxn>
                <a:cxn ang="0">
                  <a:pos x="147" y="73"/>
                </a:cxn>
                <a:cxn ang="0">
                  <a:pos x="170" y="15"/>
                </a:cxn>
                <a:cxn ang="0">
                  <a:pos x="181" y="0"/>
                </a:cxn>
                <a:cxn ang="0">
                  <a:pos x="197" y="10"/>
                </a:cxn>
                <a:cxn ang="0">
                  <a:pos x="202" y="35"/>
                </a:cxn>
                <a:cxn ang="0">
                  <a:pos x="181" y="88"/>
                </a:cxn>
                <a:cxn ang="0">
                  <a:pos x="141" y="183"/>
                </a:cxn>
                <a:cxn ang="0">
                  <a:pos x="147" y="232"/>
                </a:cxn>
                <a:cxn ang="0">
                  <a:pos x="191" y="256"/>
                </a:cxn>
                <a:cxn ang="0">
                  <a:pos x="248" y="325"/>
                </a:cxn>
                <a:cxn ang="0">
                  <a:pos x="298" y="439"/>
                </a:cxn>
                <a:cxn ang="0">
                  <a:pos x="321" y="498"/>
                </a:cxn>
                <a:cxn ang="0">
                  <a:pos x="344" y="542"/>
                </a:cxn>
                <a:cxn ang="0">
                  <a:pos x="344" y="577"/>
                </a:cxn>
                <a:cxn ang="0">
                  <a:pos x="321" y="626"/>
                </a:cxn>
                <a:cxn ang="0">
                  <a:pos x="253" y="704"/>
                </a:cxn>
                <a:cxn ang="0">
                  <a:pos x="197" y="783"/>
                </a:cxn>
                <a:cxn ang="0">
                  <a:pos x="181" y="798"/>
                </a:cxn>
                <a:cxn ang="0">
                  <a:pos x="158" y="793"/>
                </a:cxn>
                <a:cxn ang="0">
                  <a:pos x="124" y="764"/>
                </a:cxn>
                <a:cxn ang="0">
                  <a:pos x="79" y="710"/>
                </a:cxn>
                <a:cxn ang="0">
                  <a:pos x="34" y="636"/>
                </a:cxn>
                <a:cxn ang="0">
                  <a:pos x="0" y="596"/>
                </a:cxn>
                <a:cxn ang="0">
                  <a:pos x="6" y="577"/>
                </a:cxn>
              </a:cxnLst>
              <a:rect l="0" t="0" r="r" b="b"/>
              <a:pathLst>
                <a:path w="349" h="798">
                  <a:moveTo>
                    <a:pt x="17" y="571"/>
                  </a:moveTo>
                  <a:lnTo>
                    <a:pt x="34" y="567"/>
                  </a:lnTo>
                  <a:lnTo>
                    <a:pt x="62" y="556"/>
                  </a:lnTo>
                  <a:lnTo>
                    <a:pt x="79" y="542"/>
                  </a:lnTo>
                  <a:lnTo>
                    <a:pt x="96" y="522"/>
                  </a:lnTo>
                  <a:lnTo>
                    <a:pt x="102" y="503"/>
                  </a:lnTo>
                  <a:lnTo>
                    <a:pt x="102" y="439"/>
                  </a:lnTo>
                  <a:lnTo>
                    <a:pt x="90" y="399"/>
                  </a:lnTo>
                  <a:lnTo>
                    <a:pt x="68" y="370"/>
                  </a:lnTo>
                  <a:lnTo>
                    <a:pt x="45" y="335"/>
                  </a:lnTo>
                  <a:lnTo>
                    <a:pt x="17" y="306"/>
                  </a:lnTo>
                  <a:lnTo>
                    <a:pt x="11" y="306"/>
                  </a:lnTo>
                  <a:lnTo>
                    <a:pt x="11" y="295"/>
                  </a:lnTo>
                  <a:lnTo>
                    <a:pt x="17" y="291"/>
                  </a:lnTo>
                  <a:lnTo>
                    <a:pt x="23" y="286"/>
                  </a:lnTo>
                  <a:lnTo>
                    <a:pt x="23" y="281"/>
                  </a:lnTo>
                  <a:lnTo>
                    <a:pt x="34" y="286"/>
                  </a:lnTo>
                  <a:lnTo>
                    <a:pt x="40" y="291"/>
                  </a:lnTo>
                  <a:lnTo>
                    <a:pt x="40" y="295"/>
                  </a:lnTo>
                  <a:lnTo>
                    <a:pt x="62" y="306"/>
                  </a:lnTo>
                  <a:lnTo>
                    <a:pt x="85" y="325"/>
                  </a:lnTo>
                  <a:lnTo>
                    <a:pt x="102" y="345"/>
                  </a:lnTo>
                  <a:lnTo>
                    <a:pt x="113" y="370"/>
                  </a:lnTo>
                  <a:lnTo>
                    <a:pt x="130" y="414"/>
                  </a:lnTo>
                  <a:lnTo>
                    <a:pt x="141" y="463"/>
                  </a:lnTo>
                  <a:lnTo>
                    <a:pt x="141" y="503"/>
                  </a:lnTo>
                  <a:lnTo>
                    <a:pt x="136" y="527"/>
                  </a:lnTo>
                  <a:lnTo>
                    <a:pt x="124" y="547"/>
                  </a:lnTo>
                  <a:lnTo>
                    <a:pt x="107" y="561"/>
                  </a:lnTo>
                  <a:lnTo>
                    <a:pt x="90" y="581"/>
                  </a:lnTo>
                  <a:lnTo>
                    <a:pt x="74" y="592"/>
                  </a:lnTo>
                  <a:lnTo>
                    <a:pt x="51" y="601"/>
                  </a:lnTo>
                  <a:lnTo>
                    <a:pt x="79" y="641"/>
                  </a:lnTo>
                  <a:lnTo>
                    <a:pt x="102" y="685"/>
                  </a:lnTo>
                  <a:lnTo>
                    <a:pt x="130" y="729"/>
                  </a:lnTo>
                  <a:lnTo>
                    <a:pt x="158" y="764"/>
                  </a:lnTo>
                  <a:lnTo>
                    <a:pt x="170" y="768"/>
                  </a:lnTo>
                  <a:lnTo>
                    <a:pt x="181" y="764"/>
                  </a:lnTo>
                  <a:lnTo>
                    <a:pt x="202" y="744"/>
                  </a:lnTo>
                  <a:lnTo>
                    <a:pt x="231" y="690"/>
                  </a:lnTo>
                  <a:lnTo>
                    <a:pt x="270" y="645"/>
                  </a:lnTo>
                  <a:lnTo>
                    <a:pt x="310" y="601"/>
                  </a:lnTo>
                  <a:lnTo>
                    <a:pt x="321" y="581"/>
                  </a:lnTo>
                  <a:lnTo>
                    <a:pt x="327" y="567"/>
                  </a:lnTo>
                  <a:lnTo>
                    <a:pt x="327" y="556"/>
                  </a:lnTo>
                  <a:lnTo>
                    <a:pt x="321" y="547"/>
                  </a:lnTo>
                  <a:lnTo>
                    <a:pt x="310" y="522"/>
                  </a:lnTo>
                  <a:lnTo>
                    <a:pt x="293" y="498"/>
                  </a:lnTo>
                  <a:lnTo>
                    <a:pt x="287" y="478"/>
                  </a:lnTo>
                  <a:lnTo>
                    <a:pt x="282" y="458"/>
                  </a:lnTo>
                  <a:lnTo>
                    <a:pt x="270" y="419"/>
                  </a:lnTo>
                  <a:lnTo>
                    <a:pt x="253" y="380"/>
                  </a:lnTo>
                  <a:lnTo>
                    <a:pt x="219" y="320"/>
                  </a:lnTo>
                  <a:lnTo>
                    <a:pt x="197" y="295"/>
                  </a:lnTo>
                  <a:lnTo>
                    <a:pt x="175" y="266"/>
                  </a:lnTo>
                  <a:lnTo>
                    <a:pt x="147" y="251"/>
                  </a:lnTo>
                  <a:lnTo>
                    <a:pt x="119" y="242"/>
                  </a:lnTo>
                  <a:lnTo>
                    <a:pt x="107" y="242"/>
                  </a:lnTo>
                  <a:lnTo>
                    <a:pt x="96" y="251"/>
                  </a:lnTo>
                  <a:lnTo>
                    <a:pt x="85" y="251"/>
                  </a:lnTo>
                  <a:lnTo>
                    <a:pt x="79" y="246"/>
                  </a:lnTo>
                  <a:lnTo>
                    <a:pt x="79" y="242"/>
                  </a:lnTo>
                  <a:lnTo>
                    <a:pt x="96" y="212"/>
                  </a:lnTo>
                  <a:lnTo>
                    <a:pt x="102" y="187"/>
                  </a:lnTo>
                  <a:lnTo>
                    <a:pt x="124" y="133"/>
                  </a:lnTo>
                  <a:lnTo>
                    <a:pt x="147" y="73"/>
                  </a:lnTo>
                  <a:lnTo>
                    <a:pt x="158" y="44"/>
                  </a:lnTo>
                  <a:lnTo>
                    <a:pt x="170" y="15"/>
                  </a:lnTo>
                  <a:lnTo>
                    <a:pt x="175" y="10"/>
                  </a:lnTo>
                  <a:lnTo>
                    <a:pt x="181" y="0"/>
                  </a:lnTo>
                  <a:lnTo>
                    <a:pt x="191" y="10"/>
                  </a:lnTo>
                  <a:lnTo>
                    <a:pt x="197" y="10"/>
                  </a:lnTo>
                  <a:lnTo>
                    <a:pt x="202" y="20"/>
                  </a:lnTo>
                  <a:lnTo>
                    <a:pt x="202" y="35"/>
                  </a:lnTo>
                  <a:lnTo>
                    <a:pt x="197" y="39"/>
                  </a:lnTo>
                  <a:lnTo>
                    <a:pt x="181" y="88"/>
                  </a:lnTo>
                  <a:lnTo>
                    <a:pt x="153" y="138"/>
                  </a:lnTo>
                  <a:lnTo>
                    <a:pt x="141" y="183"/>
                  </a:lnTo>
                  <a:lnTo>
                    <a:pt x="119" y="221"/>
                  </a:lnTo>
                  <a:lnTo>
                    <a:pt x="147" y="232"/>
                  </a:lnTo>
                  <a:lnTo>
                    <a:pt x="175" y="246"/>
                  </a:lnTo>
                  <a:lnTo>
                    <a:pt x="191" y="256"/>
                  </a:lnTo>
                  <a:lnTo>
                    <a:pt x="214" y="281"/>
                  </a:lnTo>
                  <a:lnTo>
                    <a:pt x="248" y="325"/>
                  </a:lnTo>
                  <a:lnTo>
                    <a:pt x="270" y="374"/>
                  </a:lnTo>
                  <a:lnTo>
                    <a:pt x="298" y="439"/>
                  </a:lnTo>
                  <a:lnTo>
                    <a:pt x="315" y="483"/>
                  </a:lnTo>
                  <a:lnTo>
                    <a:pt x="321" y="498"/>
                  </a:lnTo>
                  <a:lnTo>
                    <a:pt x="327" y="518"/>
                  </a:lnTo>
                  <a:lnTo>
                    <a:pt x="344" y="542"/>
                  </a:lnTo>
                  <a:lnTo>
                    <a:pt x="349" y="556"/>
                  </a:lnTo>
                  <a:lnTo>
                    <a:pt x="344" y="577"/>
                  </a:lnTo>
                  <a:lnTo>
                    <a:pt x="338" y="596"/>
                  </a:lnTo>
                  <a:lnTo>
                    <a:pt x="321" y="626"/>
                  </a:lnTo>
                  <a:lnTo>
                    <a:pt x="293" y="655"/>
                  </a:lnTo>
                  <a:lnTo>
                    <a:pt x="253" y="704"/>
                  </a:lnTo>
                  <a:lnTo>
                    <a:pt x="214" y="764"/>
                  </a:lnTo>
                  <a:lnTo>
                    <a:pt x="197" y="783"/>
                  </a:lnTo>
                  <a:lnTo>
                    <a:pt x="191" y="793"/>
                  </a:lnTo>
                  <a:lnTo>
                    <a:pt x="181" y="798"/>
                  </a:lnTo>
                  <a:lnTo>
                    <a:pt x="170" y="798"/>
                  </a:lnTo>
                  <a:lnTo>
                    <a:pt x="158" y="793"/>
                  </a:lnTo>
                  <a:lnTo>
                    <a:pt x="141" y="783"/>
                  </a:lnTo>
                  <a:lnTo>
                    <a:pt x="124" y="764"/>
                  </a:lnTo>
                  <a:lnTo>
                    <a:pt x="107" y="744"/>
                  </a:lnTo>
                  <a:lnTo>
                    <a:pt x="79" y="710"/>
                  </a:lnTo>
                  <a:lnTo>
                    <a:pt x="62" y="675"/>
                  </a:lnTo>
                  <a:lnTo>
                    <a:pt x="34" y="636"/>
                  </a:lnTo>
                  <a:lnTo>
                    <a:pt x="6" y="606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6" y="577"/>
                  </a:lnTo>
                  <a:lnTo>
                    <a:pt x="17" y="571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4130675" y="8440862"/>
              <a:ext cx="777875" cy="1984295"/>
            </a:xfrm>
            <a:custGeom>
              <a:avLst/>
              <a:gdLst/>
              <a:ahLst/>
              <a:cxnLst>
                <a:cxn ang="0">
                  <a:pos x="11" y="837"/>
                </a:cxn>
                <a:cxn ang="0">
                  <a:pos x="16" y="512"/>
                </a:cxn>
                <a:cxn ang="0">
                  <a:pos x="28" y="404"/>
                </a:cxn>
                <a:cxn ang="0">
                  <a:pos x="79" y="187"/>
                </a:cxn>
                <a:cxn ang="0">
                  <a:pos x="95" y="54"/>
                </a:cxn>
                <a:cxn ang="0">
                  <a:pos x="112" y="0"/>
                </a:cxn>
                <a:cxn ang="0">
                  <a:pos x="124" y="15"/>
                </a:cxn>
                <a:cxn ang="0">
                  <a:pos x="112" y="104"/>
                </a:cxn>
                <a:cxn ang="0">
                  <a:pos x="95" y="192"/>
                </a:cxn>
                <a:cxn ang="0">
                  <a:pos x="50" y="443"/>
                </a:cxn>
                <a:cxn ang="0">
                  <a:pos x="45" y="896"/>
                </a:cxn>
                <a:cxn ang="0">
                  <a:pos x="56" y="1030"/>
                </a:cxn>
                <a:cxn ang="0">
                  <a:pos x="84" y="1040"/>
                </a:cxn>
                <a:cxn ang="0">
                  <a:pos x="163" y="1059"/>
                </a:cxn>
                <a:cxn ang="0">
                  <a:pos x="327" y="1099"/>
                </a:cxn>
                <a:cxn ang="0">
                  <a:pos x="361" y="1089"/>
                </a:cxn>
                <a:cxn ang="0">
                  <a:pos x="276" y="1030"/>
                </a:cxn>
                <a:cxn ang="0">
                  <a:pos x="214" y="1000"/>
                </a:cxn>
                <a:cxn ang="0">
                  <a:pos x="197" y="970"/>
                </a:cxn>
                <a:cxn ang="0">
                  <a:pos x="158" y="808"/>
                </a:cxn>
                <a:cxn ang="0">
                  <a:pos x="129" y="655"/>
                </a:cxn>
                <a:cxn ang="0">
                  <a:pos x="124" y="167"/>
                </a:cxn>
                <a:cxn ang="0">
                  <a:pos x="135" y="468"/>
                </a:cxn>
                <a:cxn ang="0">
                  <a:pos x="152" y="690"/>
                </a:cxn>
                <a:cxn ang="0">
                  <a:pos x="197" y="892"/>
                </a:cxn>
                <a:cxn ang="0">
                  <a:pos x="220" y="970"/>
                </a:cxn>
                <a:cxn ang="0">
                  <a:pos x="265" y="995"/>
                </a:cxn>
                <a:cxn ang="0">
                  <a:pos x="433" y="1108"/>
                </a:cxn>
                <a:cxn ang="0">
                  <a:pos x="490" y="1167"/>
                </a:cxn>
                <a:cxn ang="0">
                  <a:pos x="473" y="1182"/>
                </a:cxn>
                <a:cxn ang="0">
                  <a:pos x="445" y="1167"/>
                </a:cxn>
                <a:cxn ang="0">
                  <a:pos x="378" y="1153"/>
                </a:cxn>
                <a:cxn ang="0">
                  <a:pos x="225" y="1104"/>
                </a:cxn>
                <a:cxn ang="0">
                  <a:pos x="67" y="1079"/>
                </a:cxn>
                <a:cxn ang="0">
                  <a:pos x="33" y="1069"/>
                </a:cxn>
                <a:cxn ang="0">
                  <a:pos x="6" y="1015"/>
                </a:cxn>
                <a:cxn ang="0">
                  <a:pos x="0" y="981"/>
                </a:cxn>
              </a:cxnLst>
              <a:rect l="0" t="0" r="r" b="b"/>
              <a:pathLst>
                <a:path w="490" h="1182">
                  <a:moveTo>
                    <a:pt x="6" y="951"/>
                  </a:moveTo>
                  <a:lnTo>
                    <a:pt x="11" y="837"/>
                  </a:lnTo>
                  <a:lnTo>
                    <a:pt x="16" y="724"/>
                  </a:lnTo>
                  <a:lnTo>
                    <a:pt x="16" y="512"/>
                  </a:lnTo>
                  <a:lnTo>
                    <a:pt x="22" y="458"/>
                  </a:lnTo>
                  <a:lnTo>
                    <a:pt x="28" y="404"/>
                  </a:lnTo>
                  <a:lnTo>
                    <a:pt x="50" y="301"/>
                  </a:lnTo>
                  <a:lnTo>
                    <a:pt x="79" y="187"/>
                  </a:lnTo>
                  <a:lnTo>
                    <a:pt x="84" y="142"/>
                  </a:lnTo>
                  <a:lnTo>
                    <a:pt x="95" y="54"/>
                  </a:lnTo>
                  <a:lnTo>
                    <a:pt x="107" y="5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24" y="15"/>
                  </a:lnTo>
                  <a:lnTo>
                    <a:pt x="118" y="59"/>
                  </a:lnTo>
                  <a:lnTo>
                    <a:pt x="112" y="104"/>
                  </a:lnTo>
                  <a:lnTo>
                    <a:pt x="107" y="147"/>
                  </a:lnTo>
                  <a:lnTo>
                    <a:pt x="95" y="192"/>
                  </a:lnTo>
                  <a:lnTo>
                    <a:pt x="56" y="389"/>
                  </a:lnTo>
                  <a:lnTo>
                    <a:pt x="50" y="443"/>
                  </a:lnTo>
                  <a:lnTo>
                    <a:pt x="45" y="493"/>
                  </a:lnTo>
                  <a:lnTo>
                    <a:pt x="45" y="896"/>
                  </a:lnTo>
                  <a:lnTo>
                    <a:pt x="39" y="985"/>
                  </a:lnTo>
                  <a:lnTo>
                    <a:pt x="56" y="1030"/>
                  </a:lnTo>
                  <a:lnTo>
                    <a:pt x="62" y="1040"/>
                  </a:lnTo>
                  <a:lnTo>
                    <a:pt x="84" y="1040"/>
                  </a:lnTo>
                  <a:lnTo>
                    <a:pt x="112" y="1044"/>
                  </a:lnTo>
                  <a:lnTo>
                    <a:pt x="163" y="1059"/>
                  </a:lnTo>
                  <a:lnTo>
                    <a:pt x="242" y="1079"/>
                  </a:lnTo>
                  <a:lnTo>
                    <a:pt x="327" y="1099"/>
                  </a:lnTo>
                  <a:lnTo>
                    <a:pt x="405" y="1123"/>
                  </a:lnTo>
                  <a:lnTo>
                    <a:pt x="361" y="1089"/>
                  </a:lnTo>
                  <a:lnTo>
                    <a:pt x="321" y="1059"/>
                  </a:lnTo>
                  <a:lnTo>
                    <a:pt x="276" y="1030"/>
                  </a:lnTo>
                  <a:lnTo>
                    <a:pt x="231" y="1010"/>
                  </a:lnTo>
                  <a:lnTo>
                    <a:pt x="214" y="1000"/>
                  </a:lnTo>
                  <a:lnTo>
                    <a:pt x="203" y="985"/>
                  </a:lnTo>
                  <a:lnTo>
                    <a:pt x="197" y="970"/>
                  </a:lnTo>
                  <a:lnTo>
                    <a:pt x="192" y="956"/>
                  </a:lnTo>
                  <a:lnTo>
                    <a:pt x="158" y="808"/>
                  </a:lnTo>
                  <a:lnTo>
                    <a:pt x="141" y="729"/>
                  </a:lnTo>
                  <a:lnTo>
                    <a:pt x="129" y="655"/>
                  </a:lnTo>
                  <a:lnTo>
                    <a:pt x="124" y="576"/>
                  </a:lnTo>
                  <a:lnTo>
                    <a:pt x="124" y="167"/>
                  </a:lnTo>
                  <a:lnTo>
                    <a:pt x="129" y="315"/>
                  </a:lnTo>
                  <a:lnTo>
                    <a:pt x="135" y="468"/>
                  </a:lnTo>
                  <a:lnTo>
                    <a:pt x="146" y="611"/>
                  </a:lnTo>
                  <a:lnTo>
                    <a:pt x="152" y="690"/>
                  </a:lnTo>
                  <a:lnTo>
                    <a:pt x="163" y="764"/>
                  </a:lnTo>
                  <a:lnTo>
                    <a:pt x="197" y="892"/>
                  </a:lnTo>
                  <a:lnTo>
                    <a:pt x="208" y="956"/>
                  </a:lnTo>
                  <a:lnTo>
                    <a:pt x="220" y="970"/>
                  </a:lnTo>
                  <a:lnTo>
                    <a:pt x="231" y="981"/>
                  </a:lnTo>
                  <a:lnTo>
                    <a:pt x="265" y="995"/>
                  </a:lnTo>
                  <a:lnTo>
                    <a:pt x="384" y="1069"/>
                  </a:lnTo>
                  <a:lnTo>
                    <a:pt x="433" y="1108"/>
                  </a:lnTo>
                  <a:lnTo>
                    <a:pt x="484" y="1153"/>
                  </a:lnTo>
                  <a:lnTo>
                    <a:pt x="490" y="1167"/>
                  </a:lnTo>
                  <a:lnTo>
                    <a:pt x="484" y="1178"/>
                  </a:lnTo>
                  <a:lnTo>
                    <a:pt x="473" y="1182"/>
                  </a:lnTo>
                  <a:lnTo>
                    <a:pt x="462" y="1182"/>
                  </a:lnTo>
                  <a:lnTo>
                    <a:pt x="445" y="1167"/>
                  </a:lnTo>
                  <a:lnTo>
                    <a:pt x="428" y="1163"/>
                  </a:lnTo>
                  <a:lnTo>
                    <a:pt x="378" y="1153"/>
                  </a:lnTo>
                  <a:lnTo>
                    <a:pt x="276" y="1118"/>
                  </a:lnTo>
                  <a:lnTo>
                    <a:pt x="225" y="1104"/>
                  </a:lnTo>
                  <a:lnTo>
                    <a:pt x="169" y="1093"/>
                  </a:lnTo>
                  <a:lnTo>
                    <a:pt x="67" y="1079"/>
                  </a:lnTo>
                  <a:lnTo>
                    <a:pt x="45" y="1074"/>
                  </a:lnTo>
                  <a:lnTo>
                    <a:pt x="33" y="1069"/>
                  </a:lnTo>
                  <a:lnTo>
                    <a:pt x="22" y="1059"/>
                  </a:lnTo>
                  <a:lnTo>
                    <a:pt x="6" y="1015"/>
                  </a:lnTo>
                  <a:lnTo>
                    <a:pt x="0" y="1000"/>
                  </a:lnTo>
                  <a:lnTo>
                    <a:pt x="0" y="981"/>
                  </a:lnTo>
                  <a:lnTo>
                    <a:pt x="6" y="951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5302250" y="10483913"/>
              <a:ext cx="277813" cy="488519"/>
            </a:xfrm>
            <a:custGeom>
              <a:avLst/>
              <a:gdLst/>
              <a:ahLst/>
              <a:cxnLst>
                <a:cxn ang="0">
                  <a:pos x="67" y="286"/>
                </a:cxn>
                <a:cxn ang="0">
                  <a:pos x="124" y="212"/>
                </a:cxn>
                <a:cxn ang="0">
                  <a:pos x="146" y="172"/>
                </a:cxn>
                <a:cxn ang="0">
                  <a:pos x="152" y="147"/>
                </a:cxn>
                <a:cxn ang="0">
                  <a:pos x="158" y="128"/>
                </a:cxn>
                <a:cxn ang="0">
                  <a:pos x="158" y="69"/>
                </a:cxn>
                <a:cxn ang="0">
                  <a:pos x="146" y="59"/>
                </a:cxn>
                <a:cxn ang="0">
                  <a:pos x="129" y="39"/>
                </a:cxn>
                <a:cxn ang="0">
                  <a:pos x="107" y="30"/>
                </a:cxn>
                <a:cxn ang="0">
                  <a:pos x="79" y="24"/>
                </a:cxn>
                <a:cxn ang="0">
                  <a:pos x="51" y="24"/>
                </a:cxn>
                <a:cxn ang="0">
                  <a:pos x="34" y="30"/>
                </a:cxn>
                <a:cxn ang="0">
                  <a:pos x="29" y="35"/>
                </a:cxn>
                <a:cxn ang="0">
                  <a:pos x="23" y="39"/>
                </a:cxn>
                <a:cxn ang="0">
                  <a:pos x="23" y="45"/>
                </a:cxn>
                <a:cxn ang="0">
                  <a:pos x="12" y="45"/>
                </a:cxn>
                <a:cxn ang="0">
                  <a:pos x="0" y="35"/>
                </a:cxn>
                <a:cxn ang="0">
                  <a:pos x="0" y="20"/>
                </a:cxn>
                <a:cxn ang="0">
                  <a:pos x="12" y="10"/>
                </a:cxn>
                <a:cxn ang="0">
                  <a:pos x="23" y="5"/>
                </a:cxn>
                <a:cxn ang="0">
                  <a:pos x="46" y="0"/>
                </a:cxn>
                <a:cxn ang="0">
                  <a:pos x="73" y="0"/>
                </a:cxn>
                <a:cxn ang="0">
                  <a:pos x="101" y="5"/>
                </a:cxn>
                <a:cxn ang="0">
                  <a:pos x="118" y="5"/>
                </a:cxn>
                <a:cxn ang="0">
                  <a:pos x="141" y="15"/>
                </a:cxn>
                <a:cxn ang="0">
                  <a:pos x="152" y="35"/>
                </a:cxn>
                <a:cxn ang="0">
                  <a:pos x="169" y="54"/>
                </a:cxn>
                <a:cxn ang="0">
                  <a:pos x="175" y="64"/>
                </a:cxn>
                <a:cxn ang="0">
                  <a:pos x="175" y="133"/>
                </a:cxn>
                <a:cxn ang="0">
                  <a:pos x="169" y="162"/>
                </a:cxn>
                <a:cxn ang="0">
                  <a:pos x="146" y="202"/>
                </a:cxn>
                <a:cxn ang="0">
                  <a:pos x="129" y="232"/>
                </a:cxn>
                <a:cxn ang="0">
                  <a:pos x="73" y="291"/>
                </a:cxn>
                <a:cxn ang="0">
                  <a:pos x="67" y="291"/>
                </a:cxn>
                <a:cxn ang="0">
                  <a:pos x="67" y="286"/>
                </a:cxn>
              </a:cxnLst>
              <a:rect l="0" t="0" r="r" b="b"/>
              <a:pathLst>
                <a:path w="175" h="291">
                  <a:moveTo>
                    <a:pt x="67" y="286"/>
                  </a:moveTo>
                  <a:lnTo>
                    <a:pt x="124" y="212"/>
                  </a:lnTo>
                  <a:lnTo>
                    <a:pt x="146" y="172"/>
                  </a:lnTo>
                  <a:lnTo>
                    <a:pt x="152" y="147"/>
                  </a:lnTo>
                  <a:lnTo>
                    <a:pt x="158" y="128"/>
                  </a:lnTo>
                  <a:lnTo>
                    <a:pt x="158" y="69"/>
                  </a:lnTo>
                  <a:lnTo>
                    <a:pt x="146" y="59"/>
                  </a:lnTo>
                  <a:lnTo>
                    <a:pt x="129" y="39"/>
                  </a:lnTo>
                  <a:lnTo>
                    <a:pt x="107" y="30"/>
                  </a:lnTo>
                  <a:lnTo>
                    <a:pt x="79" y="24"/>
                  </a:lnTo>
                  <a:lnTo>
                    <a:pt x="51" y="24"/>
                  </a:lnTo>
                  <a:lnTo>
                    <a:pt x="34" y="30"/>
                  </a:lnTo>
                  <a:lnTo>
                    <a:pt x="29" y="35"/>
                  </a:lnTo>
                  <a:lnTo>
                    <a:pt x="23" y="39"/>
                  </a:lnTo>
                  <a:lnTo>
                    <a:pt x="23" y="45"/>
                  </a:lnTo>
                  <a:lnTo>
                    <a:pt x="12" y="45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12" y="10"/>
                  </a:lnTo>
                  <a:lnTo>
                    <a:pt x="23" y="5"/>
                  </a:lnTo>
                  <a:lnTo>
                    <a:pt x="46" y="0"/>
                  </a:lnTo>
                  <a:lnTo>
                    <a:pt x="73" y="0"/>
                  </a:lnTo>
                  <a:lnTo>
                    <a:pt x="101" y="5"/>
                  </a:lnTo>
                  <a:lnTo>
                    <a:pt x="118" y="5"/>
                  </a:lnTo>
                  <a:lnTo>
                    <a:pt x="141" y="15"/>
                  </a:lnTo>
                  <a:lnTo>
                    <a:pt x="152" y="35"/>
                  </a:lnTo>
                  <a:lnTo>
                    <a:pt x="169" y="54"/>
                  </a:lnTo>
                  <a:lnTo>
                    <a:pt x="175" y="64"/>
                  </a:lnTo>
                  <a:lnTo>
                    <a:pt x="175" y="133"/>
                  </a:lnTo>
                  <a:lnTo>
                    <a:pt x="169" y="162"/>
                  </a:lnTo>
                  <a:lnTo>
                    <a:pt x="146" y="202"/>
                  </a:lnTo>
                  <a:lnTo>
                    <a:pt x="129" y="232"/>
                  </a:lnTo>
                  <a:lnTo>
                    <a:pt x="73" y="291"/>
                  </a:lnTo>
                  <a:lnTo>
                    <a:pt x="67" y="291"/>
                  </a:lnTo>
                  <a:lnTo>
                    <a:pt x="67" y="286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5168900" y="9913135"/>
              <a:ext cx="436563" cy="339110"/>
            </a:xfrm>
            <a:custGeom>
              <a:avLst/>
              <a:gdLst/>
              <a:ahLst/>
              <a:cxnLst>
                <a:cxn ang="0">
                  <a:pos x="264" y="25"/>
                </a:cxn>
                <a:cxn ang="0">
                  <a:pos x="253" y="25"/>
                </a:cxn>
                <a:cxn ang="0">
                  <a:pos x="236" y="15"/>
                </a:cxn>
                <a:cxn ang="0">
                  <a:pos x="225" y="15"/>
                </a:cxn>
                <a:cxn ang="0">
                  <a:pos x="213" y="19"/>
                </a:cxn>
                <a:cxn ang="0">
                  <a:pos x="208" y="25"/>
                </a:cxn>
                <a:cxn ang="0">
                  <a:pos x="202" y="34"/>
                </a:cxn>
                <a:cxn ang="0">
                  <a:pos x="191" y="59"/>
                </a:cxn>
                <a:cxn ang="0">
                  <a:pos x="185" y="69"/>
                </a:cxn>
                <a:cxn ang="0">
                  <a:pos x="174" y="123"/>
                </a:cxn>
                <a:cxn ang="0">
                  <a:pos x="163" y="153"/>
                </a:cxn>
                <a:cxn ang="0">
                  <a:pos x="146" y="173"/>
                </a:cxn>
                <a:cxn ang="0">
                  <a:pos x="130" y="187"/>
                </a:cxn>
                <a:cxn ang="0">
                  <a:pos x="113" y="197"/>
                </a:cxn>
                <a:cxn ang="0">
                  <a:pos x="101" y="202"/>
                </a:cxn>
                <a:cxn ang="0">
                  <a:pos x="79" y="197"/>
                </a:cxn>
                <a:cxn ang="0">
                  <a:pos x="56" y="187"/>
                </a:cxn>
                <a:cxn ang="0">
                  <a:pos x="34" y="173"/>
                </a:cxn>
                <a:cxn ang="0">
                  <a:pos x="17" y="158"/>
                </a:cxn>
                <a:cxn ang="0">
                  <a:pos x="0" y="138"/>
                </a:cxn>
                <a:cxn ang="0">
                  <a:pos x="0" y="129"/>
                </a:cxn>
                <a:cxn ang="0">
                  <a:pos x="5" y="118"/>
                </a:cxn>
                <a:cxn ang="0">
                  <a:pos x="17" y="114"/>
                </a:cxn>
                <a:cxn ang="0">
                  <a:pos x="28" y="118"/>
                </a:cxn>
                <a:cxn ang="0">
                  <a:pos x="45" y="138"/>
                </a:cxn>
                <a:cxn ang="0">
                  <a:pos x="67" y="158"/>
                </a:cxn>
                <a:cxn ang="0">
                  <a:pos x="84" y="163"/>
                </a:cxn>
                <a:cxn ang="0">
                  <a:pos x="107" y="163"/>
                </a:cxn>
                <a:cxn ang="0">
                  <a:pos x="124" y="153"/>
                </a:cxn>
                <a:cxn ang="0">
                  <a:pos x="146" y="123"/>
                </a:cxn>
                <a:cxn ang="0">
                  <a:pos x="157" y="93"/>
                </a:cxn>
                <a:cxn ang="0">
                  <a:pos x="168" y="59"/>
                </a:cxn>
                <a:cxn ang="0">
                  <a:pos x="185" y="30"/>
                </a:cxn>
                <a:cxn ang="0">
                  <a:pos x="191" y="10"/>
                </a:cxn>
                <a:cxn ang="0">
                  <a:pos x="202" y="0"/>
                </a:cxn>
                <a:cxn ang="0">
                  <a:pos x="230" y="0"/>
                </a:cxn>
                <a:cxn ang="0">
                  <a:pos x="247" y="5"/>
                </a:cxn>
                <a:cxn ang="0">
                  <a:pos x="275" y="19"/>
                </a:cxn>
                <a:cxn ang="0">
                  <a:pos x="275" y="25"/>
                </a:cxn>
                <a:cxn ang="0">
                  <a:pos x="264" y="25"/>
                </a:cxn>
              </a:cxnLst>
              <a:rect l="0" t="0" r="r" b="b"/>
              <a:pathLst>
                <a:path w="275" h="202">
                  <a:moveTo>
                    <a:pt x="264" y="25"/>
                  </a:moveTo>
                  <a:lnTo>
                    <a:pt x="253" y="25"/>
                  </a:lnTo>
                  <a:lnTo>
                    <a:pt x="236" y="15"/>
                  </a:lnTo>
                  <a:lnTo>
                    <a:pt x="225" y="15"/>
                  </a:lnTo>
                  <a:lnTo>
                    <a:pt x="213" y="19"/>
                  </a:lnTo>
                  <a:lnTo>
                    <a:pt x="208" y="25"/>
                  </a:lnTo>
                  <a:lnTo>
                    <a:pt x="202" y="34"/>
                  </a:lnTo>
                  <a:lnTo>
                    <a:pt x="191" y="59"/>
                  </a:lnTo>
                  <a:lnTo>
                    <a:pt x="185" y="69"/>
                  </a:lnTo>
                  <a:lnTo>
                    <a:pt x="174" y="123"/>
                  </a:lnTo>
                  <a:lnTo>
                    <a:pt x="163" y="153"/>
                  </a:lnTo>
                  <a:lnTo>
                    <a:pt x="146" y="173"/>
                  </a:lnTo>
                  <a:lnTo>
                    <a:pt x="130" y="187"/>
                  </a:lnTo>
                  <a:lnTo>
                    <a:pt x="113" y="197"/>
                  </a:lnTo>
                  <a:lnTo>
                    <a:pt x="101" y="202"/>
                  </a:lnTo>
                  <a:lnTo>
                    <a:pt x="79" y="197"/>
                  </a:lnTo>
                  <a:lnTo>
                    <a:pt x="56" y="187"/>
                  </a:lnTo>
                  <a:lnTo>
                    <a:pt x="34" y="173"/>
                  </a:lnTo>
                  <a:lnTo>
                    <a:pt x="17" y="158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5" y="118"/>
                  </a:lnTo>
                  <a:lnTo>
                    <a:pt x="17" y="114"/>
                  </a:lnTo>
                  <a:lnTo>
                    <a:pt x="28" y="118"/>
                  </a:lnTo>
                  <a:lnTo>
                    <a:pt x="45" y="138"/>
                  </a:lnTo>
                  <a:lnTo>
                    <a:pt x="67" y="158"/>
                  </a:lnTo>
                  <a:lnTo>
                    <a:pt x="84" y="163"/>
                  </a:lnTo>
                  <a:lnTo>
                    <a:pt x="107" y="163"/>
                  </a:lnTo>
                  <a:lnTo>
                    <a:pt x="124" y="153"/>
                  </a:lnTo>
                  <a:lnTo>
                    <a:pt x="146" y="123"/>
                  </a:lnTo>
                  <a:lnTo>
                    <a:pt x="157" y="93"/>
                  </a:lnTo>
                  <a:lnTo>
                    <a:pt x="168" y="59"/>
                  </a:lnTo>
                  <a:lnTo>
                    <a:pt x="185" y="30"/>
                  </a:lnTo>
                  <a:lnTo>
                    <a:pt x="191" y="10"/>
                  </a:lnTo>
                  <a:lnTo>
                    <a:pt x="202" y="0"/>
                  </a:lnTo>
                  <a:lnTo>
                    <a:pt x="230" y="0"/>
                  </a:lnTo>
                  <a:lnTo>
                    <a:pt x="247" y="5"/>
                  </a:lnTo>
                  <a:lnTo>
                    <a:pt x="275" y="19"/>
                  </a:lnTo>
                  <a:lnTo>
                    <a:pt x="275" y="25"/>
                  </a:lnTo>
                  <a:lnTo>
                    <a:pt x="264" y="25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5016500" y="9763725"/>
              <a:ext cx="831850" cy="810841"/>
            </a:xfrm>
            <a:custGeom>
              <a:avLst/>
              <a:gdLst/>
              <a:ahLst/>
              <a:cxnLst>
                <a:cxn ang="0">
                  <a:pos x="5" y="138"/>
                </a:cxn>
                <a:cxn ang="0">
                  <a:pos x="11" y="74"/>
                </a:cxn>
                <a:cxn ang="0">
                  <a:pos x="17" y="5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148"/>
                </a:cxn>
                <a:cxn ang="0">
                  <a:pos x="39" y="218"/>
                </a:cxn>
                <a:cxn ang="0">
                  <a:pos x="51" y="252"/>
                </a:cxn>
                <a:cxn ang="0">
                  <a:pos x="62" y="281"/>
                </a:cxn>
                <a:cxn ang="0">
                  <a:pos x="67" y="326"/>
                </a:cxn>
                <a:cxn ang="0">
                  <a:pos x="73" y="330"/>
                </a:cxn>
                <a:cxn ang="0">
                  <a:pos x="84" y="341"/>
                </a:cxn>
                <a:cxn ang="0">
                  <a:pos x="113" y="345"/>
                </a:cxn>
                <a:cxn ang="0">
                  <a:pos x="169" y="355"/>
                </a:cxn>
                <a:cxn ang="0">
                  <a:pos x="242" y="360"/>
                </a:cxn>
                <a:cxn ang="0">
                  <a:pos x="321" y="360"/>
                </a:cxn>
                <a:cxn ang="0">
                  <a:pos x="434" y="345"/>
                </a:cxn>
                <a:cxn ang="0">
                  <a:pos x="473" y="345"/>
                </a:cxn>
                <a:cxn ang="0">
                  <a:pos x="490" y="350"/>
                </a:cxn>
                <a:cxn ang="0">
                  <a:pos x="507" y="360"/>
                </a:cxn>
                <a:cxn ang="0">
                  <a:pos x="518" y="379"/>
                </a:cxn>
                <a:cxn ang="0">
                  <a:pos x="524" y="400"/>
                </a:cxn>
                <a:cxn ang="0">
                  <a:pos x="518" y="434"/>
                </a:cxn>
                <a:cxn ang="0">
                  <a:pos x="507" y="464"/>
                </a:cxn>
                <a:cxn ang="0">
                  <a:pos x="507" y="468"/>
                </a:cxn>
                <a:cxn ang="0">
                  <a:pos x="501" y="483"/>
                </a:cxn>
                <a:cxn ang="0">
                  <a:pos x="496" y="483"/>
                </a:cxn>
                <a:cxn ang="0">
                  <a:pos x="490" y="478"/>
                </a:cxn>
                <a:cxn ang="0">
                  <a:pos x="501" y="449"/>
                </a:cxn>
                <a:cxn ang="0">
                  <a:pos x="507" y="404"/>
                </a:cxn>
                <a:cxn ang="0">
                  <a:pos x="507" y="375"/>
                </a:cxn>
                <a:cxn ang="0">
                  <a:pos x="490" y="365"/>
                </a:cxn>
                <a:cxn ang="0">
                  <a:pos x="468" y="360"/>
                </a:cxn>
                <a:cxn ang="0">
                  <a:pos x="439" y="360"/>
                </a:cxn>
                <a:cxn ang="0">
                  <a:pos x="417" y="365"/>
                </a:cxn>
                <a:cxn ang="0">
                  <a:pos x="360" y="375"/>
                </a:cxn>
                <a:cxn ang="0">
                  <a:pos x="292" y="379"/>
                </a:cxn>
                <a:cxn ang="0">
                  <a:pos x="231" y="379"/>
                </a:cxn>
                <a:cxn ang="0">
                  <a:pos x="101" y="370"/>
                </a:cxn>
                <a:cxn ang="0">
                  <a:pos x="79" y="365"/>
                </a:cxn>
                <a:cxn ang="0">
                  <a:pos x="62" y="360"/>
                </a:cxn>
                <a:cxn ang="0">
                  <a:pos x="51" y="345"/>
                </a:cxn>
                <a:cxn ang="0">
                  <a:pos x="39" y="326"/>
                </a:cxn>
                <a:cxn ang="0">
                  <a:pos x="22" y="291"/>
                </a:cxn>
                <a:cxn ang="0">
                  <a:pos x="11" y="256"/>
                </a:cxn>
                <a:cxn ang="0">
                  <a:pos x="5" y="227"/>
                </a:cxn>
                <a:cxn ang="0">
                  <a:pos x="0" y="197"/>
                </a:cxn>
                <a:cxn ang="0">
                  <a:pos x="5" y="138"/>
                </a:cxn>
              </a:cxnLst>
              <a:rect l="0" t="0" r="r" b="b"/>
              <a:pathLst>
                <a:path w="524" h="483">
                  <a:moveTo>
                    <a:pt x="5" y="138"/>
                  </a:moveTo>
                  <a:lnTo>
                    <a:pt x="11" y="74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148"/>
                  </a:lnTo>
                  <a:lnTo>
                    <a:pt x="39" y="218"/>
                  </a:lnTo>
                  <a:lnTo>
                    <a:pt x="51" y="252"/>
                  </a:lnTo>
                  <a:lnTo>
                    <a:pt x="62" y="281"/>
                  </a:lnTo>
                  <a:lnTo>
                    <a:pt x="67" y="326"/>
                  </a:lnTo>
                  <a:lnTo>
                    <a:pt x="73" y="330"/>
                  </a:lnTo>
                  <a:lnTo>
                    <a:pt x="84" y="341"/>
                  </a:lnTo>
                  <a:lnTo>
                    <a:pt x="113" y="345"/>
                  </a:lnTo>
                  <a:lnTo>
                    <a:pt x="169" y="355"/>
                  </a:lnTo>
                  <a:lnTo>
                    <a:pt x="242" y="360"/>
                  </a:lnTo>
                  <a:lnTo>
                    <a:pt x="321" y="360"/>
                  </a:lnTo>
                  <a:lnTo>
                    <a:pt x="434" y="345"/>
                  </a:lnTo>
                  <a:lnTo>
                    <a:pt x="473" y="345"/>
                  </a:lnTo>
                  <a:lnTo>
                    <a:pt x="490" y="350"/>
                  </a:lnTo>
                  <a:lnTo>
                    <a:pt x="507" y="360"/>
                  </a:lnTo>
                  <a:lnTo>
                    <a:pt x="518" y="379"/>
                  </a:lnTo>
                  <a:lnTo>
                    <a:pt x="524" y="400"/>
                  </a:lnTo>
                  <a:lnTo>
                    <a:pt x="518" y="434"/>
                  </a:lnTo>
                  <a:lnTo>
                    <a:pt x="507" y="464"/>
                  </a:lnTo>
                  <a:lnTo>
                    <a:pt x="507" y="468"/>
                  </a:lnTo>
                  <a:lnTo>
                    <a:pt x="501" y="483"/>
                  </a:lnTo>
                  <a:lnTo>
                    <a:pt x="496" y="483"/>
                  </a:lnTo>
                  <a:lnTo>
                    <a:pt x="490" y="478"/>
                  </a:lnTo>
                  <a:lnTo>
                    <a:pt x="501" y="449"/>
                  </a:lnTo>
                  <a:lnTo>
                    <a:pt x="507" y="404"/>
                  </a:lnTo>
                  <a:lnTo>
                    <a:pt x="507" y="375"/>
                  </a:lnTo>
                  <a:lnTo>
                    <a:pt x="490" y="365"/>
                  </a:lnTo>
                  <a:lnTo>
                    <a:pt x="468" y="360"/>
                  </a:lnTo>
                  <a:lnTo>
                    <a:pt x="439" y="360"/>
                  </a:lnTo>
                  <a:lnTo>
                    <a:pt x="417" y="365"/>
                  </a:lnTo>
                  <a:lnTo>
                    <a:pt x="360" y="375"/>
                  </a:lnTo>
                  <a:lnTo>
                    <a:pt x="292" y="379"/>
                  </a:lnTo>
                  <a:lnTo>
                    <a:pt x="231" y="379"/>
                  </a:lnTo>
                  <a:lnTo>
                    <a:pt x="101" y="370"/>
                  </a:lnTo>
                  <a:lnTo>
                    <a:pt x="79" y="365"/>
                  </a:lnTo>
                  <a:lnTo>
                    <a:pt x="62" y="360"/>
                  </a:lnTo>
                  <a:lnTo>
                    <a:pt x="51" y="345"/>
                  </a:lnTo>
                  <a:lnTo>
                    <a:pt x="39" y="326"/>
                  </a:lnTo>
                  <a:lnTo>
                    <a:pt x="22" y="291"/>
                  </a:lnTo>
                  <a:lnTo>
                    <a:pt x="11" y="256"/>
                  </a:lnTo>
                  <a:lnTo>
                    <a:pt x="5" y="227"/>
                  </a:lnTo>
                  <a:lnTo>
                    <a:pt x="0" y="197"/>
                  </a:lnTo>
                  <a:lnTo>
                    <a:pt x="5" y="138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4308475" y="7613232"/>
              <a:ext cx="304800" cy="2064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34" y="44"/>
                </a:cxn>
                <a:cxn ang="0">
                  <a:pos x="40" y="50"/>
                </a:cxn>
                <a:cxn ang="0">
                  <a:pos x="40" y="59"/>
                </a:cxn>
                <a:cxn ang="0">
                  <a:pos x="29" y="69"/>
                </a:cxn>
                <a:cxn ang="0">
                  <a:pos x="23" y="79"/>
                </a:cxn>
                <a:cxn ang="0">
                  <a:pos x="23" y="94"/>
                </a:cxn>
                <a:cxn ang="0">
                  <a:pos x="63" y="65"/>
                </a:cxn>
                <a:cxn ang="0">
                  <a:pos x="130" y="15"/>
                </a:cxn>
                <a:cxn ang="0">
                  <a:pos x="147" y="5"/>
                </a:cxn>
                <a:cxn ang="0">
                  <a:pos x="164" y="5"/>
                </a:cxn>
                <a:cxn ang="0">
                  <a:pos x="181" y="0"/>
                </a:cxn>
                <a:cxn ang="0">
                  <a:pos x="187" y="5"/>
                </a:cxn>
                <a:cxn ang="0">
                  <a:pos x="192" y="5"/>
                </a:cxn>
                <a:cxn ang="0">
                  <a:pos x="164" y="5"/>
                </a:cxn>
                <a:cxn ang="0">
                  <a:pos x="136" y="25"/>
                </a:cxn>
                <a:cxn ang="0">
                  <a:pos x="85" y="59"/>
                </a:cxn>
                <a:cxn ang="0">
                  <a:pos x="57" y="79"/>
                </a:cxn>
                <a:cxn ang="0">
                  <a:pos x="46" y="89"/>
                </a:cxn>
                <a:cxn ang="0">
                  <a:pos x="40" y="99"/>
                </a:cxn>
                <a:cxn ang="0">
                  <a:pos x="29" y="114"/>
                </a:cxn>
                <a:cxn ang="0">
                  <a:pos x="17" y="123"/>
                </a:cxn>
                <a:cxn ang="0">
                  <a:pos x="6" y="123"/>
                </a:cxn>
                <a:cxn ang="0">
                  <a:pos x="0" y="118"/>
                </a:cxn>
                <a:cxn ang="0">
                  <a:pos x="0" y="65"/>
                </a:cxn>
                <a:cxn ang="0">
                  <a:pos x="12" y="54"/>
                </a:cxn>
                <a:cxn ang="0">
                  <a:pos x="12" y="50"/>
                </a:cxn>
                <a:cxn ang="0">
                  <a:pos x="29" y="44"/>
                </a:cxn>
              </a:cxnLst>
              <a:rect l="0" t="0" r="r" b="b"/>
              <a:pathLst>
                <a:path w="192" h="123">
                  <a:moveTo>
                    <a:pt x="29" y="44"/>
                  </a:moveTo>
                  <a:lnTo>
                    <a:pt x="34" y="44"/>
                  </a:lnTo>
                  <a:lnTo>
                    <a:pt x="40" y="50"/>
                  </a:lnTo>
                  <a:lnTo>
                    <a:pt x="40" y="59"/>
                  </a:lnTo>
                  <a:lnTo>
                    <a:pt x="29" y="69"/>
                  </a:lnTo>
                  <a:lnTo>
                    <a:pt x="23" y="79"/>
                  </a:lnTo>
                  <a:lnTo>
                    <a:pt x="23" y="94"/>
                  </a:lnTo>
                  <a:lnTo>
                    <a:pt x="63" y="65"/>
                  </a:lnTo>
                  <a:lnTo>
                    <a:pt x="130" y="15"/>
                  </a:lnTo>
                  <a:lnTo>
                    <a:pt x="147" y="5"/>
                  </a:lnTo>
                  <a:lnTo>
                    <a:pt x="164" y="5"/>
                  </a:lnTo>
                  <a:lnTo>
                    <a:pt x="181" y="0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64" y="5"/>
                  </a:lnTo>
                  <a:lnTo>
                    <a:pt x="136" y="25"/>
                  </a:lnTo>
                  <a:lnTo>
                    <a:pt x="85" y="59"/>
                  </a:lnTo>
                  <a:lnTo>
                    <a:pt x="57" y="79"/>
                  </a:lnTo>
                  <a:lnTo>
                    <a:pt x="46" y="89"/>
                  </a:lnTo>
                  <a:lnTo>
                    <a:pt x="40" y="99"/>
                  </a:lnTo>
                  <a:lnTo>
                    <a:pt x="29" y="114"/>
                  </a:lnTo>
                  <a:lnTo>
                    <a:pt x="17" y="123"/>
                  </a:lnTo>
                  <a:lnTo>
                    <a:pt x="6" y="123"/>
                  </a:lnTo>
                  <a:lnTo>
                    <a:pt x="0" y="118"/>
                  </a:lnTo>
                  <a:lnTo>
                    <a:pt x="0" y="65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EEE8AA"/>
            </a:solidFill>
            <a:ln w="0">
              <a:solidFill>
                <a:srgbClr val="EEE8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3987800" y="7819720"/>
              <a:ext cx="366713" cy="488519"/>
            </a:xfrm>
            <a:custGeom>
              <a:avLst/>
              <a:gdLst/>
              <a:ahLst/>
              <a:cxnLst>
                <a:cxn ang="0">
                  <a:pos x="225" y="291"/>
                </a:cxn>
                <a:cxn ang="0">
                  <a:pos x="225" y="286"/>
                </a:cxn>
                <a:cxn ang="0">
                  <a:pos x="202" y="276"/>
                </a:cxn>
                <a:cxn ang="0">
                  <a:pos x="180" y="262"/>
                </a:cxn>
                <a:cxn ang="0">
                  <a:pos x="112" y="262"/>
                </a:cxn>
                <a:cxn ang="0">
                  <a:pos x="90" y="256"/>
                </a:cxn>
                <a:cxn ang="0">
                  <a:pos x="79" y="242"/>
                </a:cxn>
                <a:cxn ang="0">
                  <a:pos x="73" y="237"/>
                </a:cxn>
                <a:cxn ang="0">
                  <a:pos x="45" y="256"/>
                </a:cxn>
                <a:cxn ang="0">
                  <a:pos x="28" y="271"/>
                </a:cxn>
                <a:cxn ang="0">
                  <a:pos x="6" y="271"/>
                </a:cxn>
                <a:cxn ang="0">
                  <a:pos x="0" y="262"/>
                </a:cxn>
                <a:cxn ang="0">
                  <a:pos x="0" y="251"/>
                </a:cxn>
                <a:cxn ang="0">
                  <a:pos x="11" y="217"/>
                </a:cxn>
                <a:cxn ang="0">
                  <a:pos x="34" y="158"/>
                </a:cxn>
                <a:cxn ang="0">
                  <a:pos x="51" y="89"/>
                </a:cxn>
                <a:cxn ang="0">
                  <a:pos x="62" y="54"/>
                </a:cxn>
                <a:cxn ang="0">
                  <a:pos x="79" y="29"/>
                </a:cxn>
                <a:cxn ang="0">
                  <a:pos x="101" y="0"/>
                </a:cxn>
                <a:cxn ang="0">
                  <a:pos x="118" y="29"/>
                </a:cxn>
                <a:cxn ang="0">
                  <a:pos x="135" y="69"/>
                </a:cxn>
                <a:cxn ang="0">
                  <a:pos x="140" y="89"/>
                </a:cxn>
                <a:cxn ang="0">
                  <a:pos x="146" y="103"/>
                </a:cxn>
                <a:cxn ang="0">
                  <a:pos x="140" y="183"/>
                </a:cxn>
                <a:cxn ang="0">
                  <a:pos x="140" y="207"/>
                </a:cxn>
                <a:cxn ang="0">
                  <a:pos x="146" y="212"/>
                </a:cxn>
                <a:cxn ang="0">
                  <a:pos x="152" y="217"/>
                </a:cxn>
                <a:cxn ang="0">
                  <a:pos x="191" y="232"/>
                </a:cxn>
                <a:cxn ang="0">
                  <a:pos x="208" y="237"/>
                </a:cxn>
                <a:cxn ang="0">
                  <a:pos x="225" y="256"/>
                </a:cxn>
                <a:cxn ang="0">
                  <a:pos x="225" y="271"/>
                </a:cxn>
                <a:cxn ang="0">
                  <a:pos x="231" y="281"/>
                </a:cxn>
                <a:cxn ang="0">
                  <a:pos x="225" y="291"/>
                </a:cxn>
              </a:cxnLst>
              <a:rect l="0" t="0" r="r" b="b"/>
              <a:pathLst>
                <a:path w="231" h="291">
                  <a:moveTo>
                    <a:pt x="225" y="291"/>
                  </a:moveTo>
                  <a:lnTo>
                    <a:pt x="225" y="286"/>
                  </a:lnTo>
                  <a:lnTo>
                    <a:pt x="202" y="276"/>
                  </a:lnTo>
                  <a:lnTo>
                    <a:pt x="180" y="262"/>
                  </a:lnTo>
                  <a:lnTo>
                    <a:pt x="112" y="262"/>
                  </a:lnTo>
                  <a:lnTo>
                    <a:pt x="90" y="256"/>
                  </a:lnTo>
                  <a:lnTo>
                    <a:pt x="79" y="242"/>
                  </a:lnTo>
                  <a:lnTo>
                    <a:pt x="73" y="237"/>
                  </a:lnTo>
                  <a:lnTo>
                    <a:pt x="45" y="256"/>
                  </a:lnTo>
                  <a:lnTo>
                    <a:pt x="28" y="271"/>
                  </a:lnTo>
                  <a:lnTo>
                    <a:pt x="6" y="271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11" y="217"/>
                  </a:lnTo>
                  <a:lnTo>
                    <a:pt x="34" y="158"/>
                  </a:lnTo>
                  <a:lnTo>
                    <a:pt x="51" y="89"/>
                  </a:lnTo>
                  <a:lnTo>
                    <a:pt x="62" y="54"/>
                  </a:lnTo>
                  <a:lnTo>
                    <a:pt x="79" y="29"/>
                  </a:lnTo>
                  <a:lnTo>
                    <a:pt x="101" y="0"/>
                  </a:lnTo>
                  <a:lnTo>
                    <a:pt x="118" y="29"/>
                  </a:lnTo>
                  <a:lnTo>
                    <a:pt x="135" y="69"/>
                  </a:lnTo>
                  <a:lnTo>
                    <a:pt x="140" y="89"/>
                  </a:lnTo>
                  <a:lnTo>
                    <a:pt x="146" y="103"/>
                  </a:lnTo>
                  <a:lnTo>
                    <a:pt x="140" y="183"/>
                  </a:lnTo>
                  <a:lnTo>
                    <a:pt x="140" y="207"/>
                  </a:lnTo>
                  <a:lnTo>
                    <a:pt x="146" y="212"/>
                  </a:lnTo>
                  <a:lnTo>
                    <a:pt x="152" y="217"/>
                  </a:lnTo>
                  <a:lnTo>
                    <a:pt x="191" y="232"/>
                  </a:lnTo>
                  <a:lnTo>
                    <a:pt x="208" y="237"/>
                  </a:lnTo>
                  <a:lnTo>
                    <a:pt x="225" y="256"/>
                  </a:lnTo>
                  <a:lnTo>
                    <a:pt x="225" y="271"/>
                  </a:lnTo>
                  <a:lnTo>
                    <a:pt x="231" y="281"/>
                  </a:lnTo>
                  <a:lnTo>
                    <a:pt x="225" y="291"/>
                  </a:lnTo>
                  <a:close/>
                </a:path>
              </a:pathLst>
            </a:custGeom>
            <a:solidFill>
              <a:srgbClr val="FAEBD7"/>
            </a:solidFill>
            <a:ln w="0">
              <a:solidFill>
                <a:srgbClr val="FAEB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4005263" y="6968588"/>
              <a:ext cx="63500" cy="2232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10"/>
                </a:cxn>
                <a:cxn ang="0">
                  <a:pos x="17" y="24"/>
                </a:cxn>
                <a:cxn ang="0">
                  <a:pos x="6" y="49"/>
                </a:cxn>
                <a:cxn ang="0">
                  <a:pos x="6" y="93"/>
                </a:cxn>
                <a:cxn ang="0">
                  <a:pos x="12" y="108"/>
                </a:cxn>
                <a:cxn ang="0">
                  <a:pos x="17" y="128"/>
                </a:cxn>
                <a:cxn ang="0">
                  <a:pos x="17" y="133"/>
                </a:cxn>
                <a:cxn ang="0">
                  <a:pos x="6" y="108"/>
                </a:cxn>
                <a:cxn ang="0">
                  <a:pos x="0" y="93"/>
                </a:cxn>
                <a:cxn ang="0">
                  <a:pos x="0" y="68"/>
                </a:cxn>
                <a:cxn ang="0">
                  <a:pos x="6" y="49"/>
                </a:cxn>
                <a:cxn ang="0">
                  <a:pos x="17" y="19"/>
                </a:cxn>
                <a:cxn ang="0">
                  <a:pos x="29" y="5"/>
                </a:cxn>
                <a:cxn ang="0">
                  <a:pos x="34" y="0"/>
                </a:cxn>
                <a:cxn ang="0">
                  <a:pos x="40" y="0"/>
                </a:cxn>
              </a:cxnLst>
              <a:rect l="0" t="0" r="r" b="b"/>
              <a:pathLst>
                <a:path w="40" h="133">
                  <a:moveTo>
                    <a:pt x="40" y="0"/>
                  </a:moveTo>
                  <a:lnTo>
                    <a:pt x="29" y="10"/>
                  </a:lnTo>
                  <a:lnTo>
                    <a:pt x="17" y="24"/>
                  </a:lnTo>
                  <a:lnTo>
                    <a:pt x="6" y="49"/>
                  </a:lnTo>
                  <a:lnTo>
                    <a:pt x="6" y="93"/>
                  </a:lnTo>
                  <a:lnTo>
                    <a:pt x="12" y="108"/>
                  </a:lnTo>
                  <a:lnTo>
                    <a:pt x="17" y="128"/>
                  </a:lnTo>
                  <a:lnTo>
                    <a:pt x="17" y="133"/>
                  </a:lnTo>
                  <a:lnTo>
                    <a:pt x="6" y="108"/>
                  </a:lnTo>
                  <a:lnTo>
                    <a:pt x="0" y="93"/>
                  </a:lnTo>
                  <a:lnTo>
                    <a:pt x="0" y="68"/>
                  </a:lnTo>
                  <a:lnTo>
                    <a:pt x="6" y="49"/>
                  </a:lnTo>
                  <a:lnTo>
                    <a:pt x="17" y="19"/>
                  </a:lnTo>
                  <a:lnTo>
                    <a:pt x="29" y="5"/>
                  </a:lnTo>
                  <a:lnTo>
                    <a:pt x="3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4024313" y="7183470"/>
              <a:ext cx="204788" cy="34750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29"/>
                </a:cxn>
                <a:cxn ang="0">
                  <a:pos x="5" y="54"/>
                </a:cxn>
                <a:cxn ang="0">
                  <a:pos x="5" y="94"/>
                </a:cxn>
                <a:cxn ang="0">
                  <a:pos x="11" y="113"/>
                </a:cxn>
                <a:cxn ang="0">
                  <a:pos x="17" y="133"/>
                </a:cxn>
                <a:cxn ang="0">
                  <a:pos x="34" y="152"/>
                </a:cxn>
                <a:cxn ang="0">
                  <a:pos x="56" y="177"/>
                </a:cxn>
                <a:cxn ang="0">
                  <a:pos x="95" y="197"/>
                </a:cxn>
                <a:cxn ang="0">
                  <a:pos x="123" y="202"/>
                </a:cxn>
                <a:cxn ang="0">
                  <a:pos x="129" y="207"/>
                </a:cxn>
                <a:cxn ang="0">
                  <a:pos x="112" y="207"/>
                </a:cxn>
                <a:cxn ang="0">
                  <a:pos x="95" y="202"/>
                </a:cxn>
                <a:cxn ang="0">
                  <a:pos x="73" y="192"/>
                </a:cxn>
                <a:cxn ang="0">
                  <a:pos x="39" y="167"/>
                </a:cxn>
                <a:cxn ang="0">
                  <a:pos x="17" y="143"/>
                </a:cxn>
                <a:cxn ang="0">
                  <a:pos x="5" y="128"/>
                </a:cxn>
                <a:cxn ang="0">
                  <a:pos x="0" y="108"/>
                </a:cxn>
                <a:cxn ang="0">
                  <a:pos x="0" y="79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11" y="0"/>
                </a:cxn>
              </a:cxnLst>
              <a:rect l="0" t="0" r="r" b="b"/>
              <a:pathLst>
                <a:path w="129" h="207">
                  <a:moveTo>
                    <a:pt x="11" y="0"/>
                  </a:moveTo>
                  <a:lnTo>
                    <a:pt x="11" y="29"/>
                  </a:lnTo>
                  <a:lnTo>
                    <a:pt x="5" y="54"/>
                  </a:lnTo>
                  <a:lnTo>
                    <a:pt x="5" y="94"/>
                  </a:lnTo>
                  <a:lnTo>
                    <a:pt x="11" y="113"/>
                  </a:lnTo>
                  <a:lnTo>
                    <a:pt x="17" y="133"/>
                  </a:lnTo>
                  <a:lnTo>
                    <a:pt x="34" y="152"/>
                  </a:lnTo>
                  <a:lnTo>
                    <a:pt x="56" y="177"/>
                  </a:lnTo>
                  <a:lnTo>
                    <a:pt x="95" y="197"/>
                  </a:lnTo>
                  <a:lnTo>
                    <a:pt x="123" y="202"/>
                  </a:lnTo>
                  <a:lnTo>
                    <a:pt x="129" y="207"/>
                  </a:lnTo>
                  <a:lnTo>
                    <a:pt x="112" y="207"/>
                  </a:lnTo>
                  <a:lnTo>
                    <a:pt x="95" y="202"/>
                  </a:lnTo>
                  <a:lnTo>
                    <a:pt x="73" y="192"/>
                  </a:lnTo>
                  <a:lnTo>
                    <a:pt x="39" y="167"/>
                  </a:lnTo>
                  <a:lnTo>
                    <a:pt x="17" y="143"/>
                  </a:lnTo>
                  <a:lnTo>
                    <a:pt x="5" y="128"/>
                  </a:lnTo>
                  <a:lnTo>
                    <a:pt x="0" y="108"/>
                  </a:lnTo>
                  <a:lnTo>
                    <a:pt x="0" y="79"/>
                  </a:lnTo>
                  <a:lnTo>
                    <a:pt x="5" y="44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4219575" y="7248941"/>
              <a:ext cx="385763" cy="330716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43" y="40"/>
                </a:cxn>
                <a:cxn ang="0">
                  <a:pos x="226" y="69"/>
                </a:cxn>
                <a:cxn ang="0">
                  <a:pos x="220" y="89"/>
                </a:cxn>
                <a:cxn ang="0">
                  <a:pos x="209" y="104"/>
                </a:cxn>
                <a:cxn ang="0">
                  <a:pos x="186" y="113"/>
                </a:cxn>
                <a:cxn ang="0">
                  <a:pos x="169" y="128"/>
                </a:cxn>
                <a:cxn ang="0">
                  <a:pos x="119" y="158"/>
                </a:cxn>
                <a:cxn ang="0">
                  <a:pos x="96" y="168"/>
                </a:cxn>
                <a:cxn ang="0">
                  <a:pos x="68" y="178"/>
                </a:cxn>
                <a:cxn ang="0">
                  <a:pos x="45" y="193"/>
                </a:cxn>
                <a:cxn ang="0">
                  <a:pos x="28" y="197"/>
                </a:cxn>
                <a:cxn ang="0">
                  <a:pos x="11" y="193"/>
                </a:cxn>
                <a:cxn ang="0">
                  <a:pos x="0" y="178"/>
                </a:cxn>
                <a:cxn ang="0">
                  <a:pos x="0" y="168"/>
                </a:cxn>
                <a:cxn ang="0">
                  <a:pos x="6" y="168"/>
                </a:cxn>
                <a:cxn ang="0">
                  <a:pos x="6" y="172"/>
                </a:cxn>
                <a:cxn ang="0">
                  <a:pos x="17" y="183"/>
                </a:cxn>
                <a:cxn ang="0">
                  <a:pos x="34" y="187"/>
                </a:cxn>
                <a:cxn ang="0">
                  <a:pos x="39" y="183"/>
                </a:cxn>
                <a:cxn ang="0">
                  <a:pos x="62" y="172"/>
                </a:cxn>
                <a:cxn ang="0">
                  <a:pos x="90" y="163"/>
                </a:cxn>
                <a:cxn ang="0">
                  <a:pos x="130" y="148"/>
                </a:cxn>
                <a:cxn ang="0">
                  <a:pos x="169" y="119"/>
                </a:cxn>
                <a:cxn ang="0">
                  <a:pos x="203" y="99"/>
                </a:cxn>
                <a:cxn ang="0">
                  <a:pos x="220" y="84"/>
                </a:cxn>
                <a:cxn ang="0">
                  <a:pos x="237" y="40"/>
                </a:cxn>
                <a:cxn ang="0">
                  <a:pos x="243" y="0"/>
                </a:cxn>
              </a:cxnLst>
              <a:rect l="0" t="0" r="r" b="b"/>
              <a:pathLst>
                <a:path w="243" h="197">
                  <a:moveTo>
                    <a:pt x="243" y="0"/>
                  </a:moveTo>
                  <a:lnTo>
                    <a:pt x="243" y="40"/>
                  </a:lnTo>
                  <a:lnTo>
                    <a:pt x="226" y="69"/>
                  </a:lnTo>
                  <a:lnTo>
                    <a:pt x="220" y="89"/>
                  </a:lnTo>
                  <a:lnTo>
                    <a:pt x="209" y="104"/>
                  </a:lnTo>
                  <a:lnTo>
                    <a:pt x="186" y="113"/>
                  </a:lnTo>
                  <a:lnTo>
                    <a:pt x="169" y="128"/>
                  </a:lnTo>
                  <a:lnTo>
                    <a:pt x="119" y="158"/>
                  </a:lnTo>
                  <a:lnTo>
                    <a:pt x="96" y="168"/>
                  </a:lnTo>
                  <a:lnTo>
                    <a:pt x="68" y="178"/>
                  </a:lnTo>
                  <a:lnTo>
                    <a:pt x="45" y="193"/>
                  </a:lnTo>
                  <a:lnTo>
                    <a:pt x="28" y="197"/>
                  </a:lnTo>
                  <a:lnTo>
                    <a:pt x="11" y="193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6" y="172"/>
                  </a:lnTo>
                  <a:lnTo>
                    <a:pt x="17" y="183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62" y="172"/>
                  </a:lnTo>
                  <a:lnTo>
                    <a:pt x="90" y="163"/>
                  </a:lnTo>
                  <a:lnTo>
                    <a:pt x="130" y="148"/>
                  </a:lnTo>
                  <a:lnTo>
                    <a:pt x="169" y="119"/>
                  </a:lnTo>
                  <a:lnTo>
                    <a:pt x="203" y="99"/>
                  </a:lnTo>
                  <a:lnTo>
                    <a:pt x="220" y="84"/>
                  </a:lnTo>
                  <a:lnTo>
                    <a:pt x="237" y="4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4032250" y="7101210"/>
              <a:ext cx="142875" cy="248457"/>
            </a:xfrm>
            <a:custGeom>
              <a:avLst/>
              <a:gdLst/>
              <a:ahLst/>
              <a:cxnLst>
                <a:cxn ang="0">
                  <a:pos x="90" y="148"/>
                </a:cxn>
                <a:cxn ang="0">
                  <a:pos x="84" y="148"/>
                </a:cxn>
                <a:cxn ang="0">
                  <a:pos x="78" y="143"/>
                </a:cxn>
                <a:cxn ang="0">
                  <a:pos x="78" y="128"/>
                </a:cxn>
                <a:cxn ang="0">
                  <a:pos x="84" y="99"/>
                </a:cxn>
                <a:cxn ang="0">
                  <a:pos x="78" y="84"/>
                </a:cxn>
                <a:cxn ang="0">
                  <a:pos x="73" y="59"/>
                </a:cxn>
                <a:cxn ang="0">
                  <a:pos x="57" y="29"/>
                </a:cxn>
                <a:cxn ang="0">
                  <a:pos x="45" y="19"/>
                </a:cxn>
                <a:cxn ang="0">
                  <a:pos x="29" y="4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40" y="4"/>
                </a:cxn>
                <a:cxn ang="0">
                  <a:pos x="45" y="14"/>
                </a:cxn>
                <a:cxn ang="0">
                  <a:pos x="68" y="34"/>
                </a:cxn>
                <a:cxn ang="0">
                  <a:pos x="78" y="63"/>
                </a:cxn>
                <a:cxn ang="0">
                  <a:pos x="84" y="99"/>
                </a:cxn>
                <a:cxn ang="0">
                  <a:pos x="84" y="143"/>
                </a:cxn>
                <a:cxn ang="0">
                  <a:pos x="90" y="148"/>
                </a:cxn>
              </a:cxnLst>
              <a:rect l="0" t="0" r="r" b="b"/>
              <a:pathLst>
                <a:path w="90" h="148">
                  <a:moveTo>
                    <a:pt x="90" y="148"/>
                  </a:moveTo>
                  <a:lnTo>
                    <a:pt x="84" y="148"/>
                  </a:lnTo>
                  <a:lnTo>
                    <a:pt x="78" y="143"/>
                  </a:lnTo>
                  <a:lnTo>
                    <a:pt x="78" y="128"/>
                  </a:lnTo>
                  <a:lnTo>
                    <a:pt x="84" y="99"/>
                  </a:lnTo>
                  <a:lnTo>
                    <a:pt x="78" y="84"/>
                  </a:lnTo>
                  <a:lnTo>
                    <a:pt x="73" y="59"/>
                  </a:lnTo>
                  <a:lnTo>
                    <a:pt x="57" y="29"/>
                  </a:lnTo>
                  <a:lnTo>
                    <a:pt x="45" y="19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40" y="4"/>
                  </a:lnTo>
                  <a:lnTo>
                    <a:pt x="45" y="14"/>
                  </a:lnTo>
                  <a:lnTo>
                    <a:pt x="68" y="34"/>
                  </a:lnTo>
                  <a:lnTo>
                    <a:pt x="78" y="63"/>
                  </a:lnTo>
                  <a:lnTo>
                    <a:pt x="84" y="99"/>
                  </a:lnTo>
                  <a:lnTo>
                    <a:pt x="84" y="143"/>
                  </a:lnTo>
                  <a:lnTo>
                    <a:pt x="9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4041775" y="7200257"/>
              <a:ext cx="98425" cy="41969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51" y="15"/>
                </a:cxn>
                <a:cxn ang="0">
                  <a:pos x="34" y="25"/>
                </a:cxn>
                <a:cxn ang="0">
                  <a:pos x="17" y="25"/>
                </a:cxn>
                <a:cxn ang="0">
                  <a:pos x="11" y="19"/>
                </a:cxn>
                <a:cxn ang="0">
                  <a:pos x="6" y="15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15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11" y="19"/>
                </a:cxn>
                <a:cxn ang="0">
                  <a:pos x="34" y="19"/>
                </a:cxn>
                <a:cxn ang="0">
                  <a:pos x="51" y="15"/>
                </a:cxn>
                <a:cxn ang="0">
                  <a:pos x="62" y="0"/>
                </a:cxn>
                <a:cxn ang="0">
                  <a:pos x="62" y="4"/>
                </a:cxn>
              </a:cxnLst>
              <a:rect l="0" t="0" r="r" b="b"/>
              <a:pathLst>
                <a:path w="62" h="25">
                  <a:moveTo>
                    <a:pt x="62" y="4"/>
                  </a:moveTo>
                  <a:lnTo>
                    <a:pt x="51" y="15"/>
                  </a:lnTo>
                  <a:lnTo>
                    <a:pt x="34" y="25"/>
                  </a:lnTo>
                  <a:lnTo>
                    <a:pt x="17" y="25"/>
                  </a:lnTo>
                  <a:lnTo>
                    <a:pt x="11" y="19"/>
                  </a:lnTo>
                  <a:lnTo>
                    <a:pt x="6" y="15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51" y="15"/>
                  </a:lnTo>
                  <a:lnTo>
                    <a:pt x="62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4300538" y="7158288"/>
              <a:ext cx="152400" cy="587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8" y="29"/>
                </a:cxn>
                <a:cxn ang="0">
                  <a:pos x="56" y="29"/>
                </a:cxn>
                <a:cxn ang="0">
                  <a:pos x="68" y="25"/>
                </a:cxn>
                <a:cxn ang="0">
                  <a:pos x="79" y="20"/>
                </a:cxn>
                <a:cxn ang="0">
                  <a:pos x="90" y="10"/>
                </a:cxn>
                <a:cxn ang="0">
                  <a:pos x="96" y="0"/>
                </a:cxn>
                <a:cxn ang="0">
                  <a:pos x="96" y="10"/>
                </a:cxn>
                <a:cxn ang="0">
                  <a:pos x="85" y="20"/>
                </a:cxn>
                <a:cxn ang="0">
                  <a:pos x="68" y="29"/>
                </a:cxn>
                <a:cxn ang="0">
                  <a:pos x="56" y="35"/>
                </a:cxn>
                <a:cxn ang="0">
                  <a:pos x="28" y="35"/>
                </a:cxn>
                <a:cxn ang="0">
                  <a:pos x="17" y="29"/>
                </a:cxn>
                <a:cxn ang="0">
                  <a:pos x="0" y="20"/>
                </a:cxn>
              </a:cxnLst>
              <a:rect l="0" t="0" r="r" b="b"/>
              <a:pathLst>
                <a:path w="96" h="35">
                  <a:moveTo>
                    <a:pt x="0" y="20"/>
                  </a:moveTo>
                  <a:lnTo>
                    <a:pt x="28" y="29"/>
                  </a:lnTo>
                  <a:lnTo>
                    <a:pt x="56" y="29"/>
                  </a:lnTo>
                  <a:lnTo>
                    <a:pt x="68" y="25"/>
                  </a:lnTo>
                  <a:lnTo>
                    <a:pt x="79" y="20"/>
                  </a:lnTo>
                  <a:lnTo>
                    <a:pt x="90" y="1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5" y="20"/>
                  </a:lnTo>
                  <a:lnTo>
                    <a:pt x="68" y="29"/>
                  </a:lnTo>
                  <a:lnTo>
                    <a:pt x="56" y="35"/>
                  </a:lnTo>
                  <a:lnTo>
                    <a:pt x="28" y="35"/>
                  </a:lnTo>
                  <a:lnTo>
                    <a:pt x="17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" name="Freeform 146"/>
            <p:cNvSpPr>
              <a:spLocks/>
            </p:cNvSpPr>
            <p:nvPr/>
          </p:nvSpPr>
          <p:spPr bwMode="auto">
            <a:xfrm>
              <a:off x="4435475" y="7183470"/>
              <a:ext cx="17463" cy="8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4408488" y="7206972"/>
              <a:ext cx="26988" cy="1007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1" y="6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7" h="6">
                  <a:moveTo>
                    <a:pt x="5" y="0"/>
                  </a:moveTo>
                  <a:lnTo>
                    <a:pt x="11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4389438" y="7217045"/>
              <a:ext cx="1588" cy="15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4068763" y="7232154"/>
              <a:ext cx="17463" cy="167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4041775" y="7232154"/>
              <a:ext cx="26988" cy="1007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7" y="0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lnTo>
                    <a:pt x="11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3" name="Freeform 151"/>
            <p:cNvSpPr>
              <a:spLocks/>
            </p:cNvSpPr>
            <p:nvPr/>
          </p:nvSpPr>
          <p:spPr bwMode="auto">
            <a:xfrm>
              <a:off x="4041775" y="7225439"/>
              <a:ext cx="1588" cy="67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4156075" y="7406745"/>
              <a:ext cx="144463" cy="2518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74" y="10"/>
                </a:cxn>
                <a:cxn ang="0">
                  <a:pos x="40" y="10"/>
                </a:cxn>
                <a:cxn ang="0">
                  <a:pos x="34" y="15"/>
                </a:cxn>
                <a:cxn ang="0">
                  <a:pos x="23" y="5"/>
                </a:cxn>
                <a:cxn ang="0">
                  <a:pos x="12" y="5"/>
                </a:cxn>
                <a:cxn ang="0">
                  <a:pos x="0" y="10"/>
                </a:cxn>
                <a:cxn ang="0">
                  <a:pos x="6" y="5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5"/>
                </a:cxn>
                <a:cxn ang="0">
                  <a:pos x="29" y="10"/>
                </a:cxn>
                <a:cxn ang="0">
                  <a:pos x="34" y="10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51" y="5"/>
                </a:cxn>
                <a:cxn ang="0">
                  <a:pos x="68" y="5"/>
                </a:cxn>
                <a:cxn ang="0">
                  <a:pos x="91" y="0"/>
                </a:cxn>
              </a:cxnLst>
              <a:rect l="0" t="0" r="r" b="b"/>
              <a:pathLst>
                <a:path w="91" h="15">
                  <a:moveTo>
                    <a:pt x="91" y="0"/>
                  </a:moveTo>
                  <a:lnTo>
                    <a:pt x="74" y="10"/>
                  </a:lnTo>
                  <a:lnTo>
                    <a:pt x="40" y="10"/>
                  </a:lnTo>
                  <a:lnTo>
                    <a:pt x="34" y="15"/>
                  </a:lnTo>
                  <a:lnTo>
                    <a:pt x="23" y="5"/>
                  </a:lnTo>
                  <a:lnTo>
                    <a:pt x="12" y="5"/>
                  </a:lnTo>
                  <a:lnTo>
                    <a:pt x="0" y="10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51" y="5"/>
                  </a:lnTo>
                  <a:lnTo>
                    <a:pt x="68" y="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5" name="Freeform 153"/>
            <p:cNvSpPr>
              <a:spLocks/>
            </p:cNvSpPr>
            <p:nvPr/>
          </p:nvSpPr>
          <p:spPr bwMode="auto">
            <a:xfrm>
              <a:off x="4291013" y="7398351"/>
              <a:ext cx="26988" cy="167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0" y="5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4165600" y="7398351"/>
              <a:ext cx="134938" cy="503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10"/>
                </a:cxn>
                <a:cxn ang="0">
                  <a:pos x="73" y="20"/>
                </a:cxn>
                <a:cxn ang="0">
                  <a:pos x="57" y="24"/>
                </a:cxn>
                <a:cxn ang="0">
                  <a:pos x="34" y="30"/>
                </a:cxn>
                <a:cxn ang="0">
                  <a:pos x="23" y="30"/>
                </a:cxn>
                <a:cxn ang="0">
                  <a:pos x="17" y="24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7" y="20"/>
                </a:cxn>
                <a:cxn ang="0">
                  <a:pos x="28" y="24"/>
                </a:cxn>
                <a:cxn ang="0">
                  <a:pos x="34" y="30"/>
                </a:cxn>
                <a:cxn ang="0">
                  <a:pos x="51" y="24"/>
                </a:cxn>
                <a:cxn ang="0">
                  <a:pos x="73" y="20"/>
                </a:cxn>
                <a:cxn ang="0">
                  <a:pos x="79" y="10"/>
                </a:cxn>
                <a:cxn ang="0">
                  <a:pos x="85" y="0"/>
                </a:cxn>
              </a:cxnLst>
              <a:rect l="0" t="0" r="r" b="b"/>
              <a:pathLst>
                <a:path w="85" h="30">
                  <a:moveTo>
                    <a:pt x="85" y="0"/>
                  </a:moveTo>
                  <a:lnTo>
                    <a:pt x="85" y="10"/>
                  </a:lnTo>
                  <a:lnTo>
                    <a:pt x="73" y="20"/>
                  </a:lnTo>
                  <a:lnTo>
                    <a:pt x="57" y="24"/>
                  </a:lnTo>
                  <a:lnTo>
                    <a:pt x="34" y="30"/>
                  </a:lnTo>
                  <a:lnTo>
                    <a:pt x="23" y="30"/>
                  </a:lnTo>
                  <a:lnTo>
                    <a:pt x="17" y="24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7" y="20"/>
                  </a:lnTo>
                  <a:lnTo>
                    <a:pt x="28" y="24"/>
                  </a:lnTo>
                  <a:lnTo>
                    <a:pt x="34" y="30"/>
                  </a:lnTo>
                  <a:lnTo>
                    <a:pt x="51" y="24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4183063" y="7406745"/>
              <a:ext cx="125413" cy="6715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4" y="10"/>
                </a:cxn>
                <a:cxn ang="0">
                  <a:pos x="62" y="25"/>
                </a:cxn>
                <a:cxn ang="0">
                  <a:pos x="40" y="34"/>
                </a:cxn>
                <a:cxn ang="0">
                  <a:pos x="29" y="40"/>
                </a:cxn>
                <a:cxn ang="0">
                  <a:pos x="23" y="40"/>
                </a:cxn>
                <a:cxn ang="0">
                  <a:pos x="6" y="2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25"/>
                </a:cxn>
                <a:cxn ang="0">
                  <a:pos x="17" y="34"/>
                </a:cxn>
                <a:cxn ang="0">
                  <a:pos x="46" y="34"/>
                </a:cxn>
                <a:cxn ang="0">
                  <a:pos x="62" y="19"/>
                </a:cxn>
                <a:cxn ang="0">
                  <a:pos x="74" y="10"/>
                </a:cxn>
                <a:cxn ang="0">
                  <a:pos x="79" y="0"/>
                </a:cxn>
              </a:cxnLst>
              <a:rect l="0" t="0" r="r" b="b"/>
              <a:pathLst>
                <a:path w="79" h="40">
                  <a:moveTo>
                    <a:pt x="79" y="0"/>
                  </a:moveTo>
                  <a:lnTo>
                    <a:pt x="74" y="10"/>
                  </a:lnTo>
                  <a:lnTo>
                    <a:pt x="62" y="25"/>
                  </a:lnTo>
                  <a:lnTo>
                    <a:pt x="40" y="34"/>
                  </a:lnTo>
                  <a:lnTo>
                    <a:pt x="29" y="40"/>
                  </a:lnTo>
                  <a:lnTo>
                    <a:pt x="23" y="40"/>
                  </a:lnTo>
                  <a:lnTo>
                    <a:pt x="6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25"/>
                  </a:lnTo>
                  <a:lnTo>
                    <a:pt x="17" y="34"/>
                  </a:lnTo>
                  <a:lnTo>
                    <a:pt x="46" y="34"/>
                  </a:lnTo>
                  <a:lnTo>
                    <a:pt x="62" y="19"/>
                  </a:lnTo>
                  <a:lnTo>
                    <a:pt x="74" y="1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4237038" y="7059241"/>
              <a:ext cx="277813" cy="65472"/>
            </a:xfrm>
            <a:custGeom>
              <a:avLst/>
              <a:gdLst/>
              <a:ahLst/>
              <a:cxnLst>
                <a:cxn ang="0">
                  <a:pos x="175" y="20"/>
                </a:cxn>
                <a:cxn ang="0">
                  <a:pos x="153" y="10"/>
                </a:cxn>
                <a:cxn ang="0">
                  <a:pos x="130" y="5"/>
                </a:cxn>
                <a:cxn ang="0">
                  <a:pos x="85" y="5"/>
                </a:cxn>
                <a:cxn ang="0">
                  <a:pos x="57" y="10"/>
                </a:cxn>
                <a:cxn ang="0">
                  <a:pos x="34" y="20"/>
                </a:cxn>
                <a:cxn ang="0">
                  <a:pos x="17" y="25"/>
                </a:cxn>
                <a:cxn ang="0">
                  <a:pos x="12" y="29"/>
                </a:cxn>
                <a:cxn ang="0">
                  <a:pos x="6" y="35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2" y="25"/>
                </a:cxn>
                <a:cxn ang="0">
                  <a:pos x="23" y="20"/>
                </a:cxn>
                <a:cxn ang="0">
                  <a:pos x="45" y="10"/>
                </a:cxn>
                <a:cxn ang="0">
                  <a:pos x="68" y="5"/>
                </a:cxn>
                <a:cxn ang="0">
                  <a:pos x="96" y="0"/>
                </a:cxn>
                <a:cxn ang="0">
                  <a:pos x="125" y="0"/>
                </a:cxn>
                <a:cxn ang="0">
                  <a:pos x="147" y="5"/>
                </a:cxn>
                <a:cxn ang="0">
                  <a:pos x="175" y="20"/>
                </a:cxn>
              </a:cxnLst>
              <a:rect l="0" t="0" r="r" b="b"/>
              <a:pathLst>
                <a:path w="175" h="39">
                  <a:moveTo>
                    <a:pt x="175" y="20"/>
                  </a:moveTo>
                  <a:lnTo>
                    <a:pt x="153" y="10"/>
                  </a:lnTo>
                  <a:lnTo>
                    <a:pt x="130" y="5"/>
                  </a:lnTo>
                  <a:lnTo>
                    <a:pt x="85" y="5"/>
                  </a:lnTo>
                  <a:lnTo>
                    <a:pt x="57" y="10"/>
                  </a:lnTo>
                  <a:lnTo>
                    <a:pt x="34" y="20"/>
                  </a:lnTo>
                  <a:lnTo>
                    <a:pt x="17" y="25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2" y="25"/>
                  </a:lnTo>
                  <a:lnTo>
                    <a:pt x="23" y="20"/>
                  </a:lnTo>
                  <a:lnTo>
                    <a:pt x="45" y="10"/>
                  </a:lnTo>
                  <a:lnTo>
                    <a:pt x="68" y="5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47" y="5"/>
                  </a:lnTo>
                  <a:lnTo>
                    <a:pt x="17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4632325" y="7082744"/>
              <a:ext cx="80963" cy="166197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50"/>
                </a:cxn>
                <a:cxn ang="0">
                  <a:pos x="11" y="55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11" y="11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5" y="11"/>
                </a:cxn>
                <a:cxn ang="0">
                  <a:pos x="51" y="25"/>
                </a:cxn>
                <a:cxn ang="0">
                  <a:pos x="51" y="55"/>
                </a:cxn>
                <a:cxn ang="0">
                  <a:pos x="39" y="70"/>
                </a:cxn>
                <a:cxn ang="0">
                  <a:pos x="34" y="85"/>
                </a:cxn>
                <a:cxn ang="0">
                  <a:pos x="22" y="99"/>
                </a:cxn>
                <a:cxn ang="0">
                  <a:pos x="5" y="99"/>
                </a:cxn>
                <a:cxn ang="0">
                  <a:pos x="22" y="89"/>
                </a:cxn>
                <a:cxn ang="0">
                  <a:pos x="34" y="74"/>
                </a:cxn>
                <a:cxn ang="0">
                  <a:pos x="45" y="55"/>
                </a:cxn>
                <a:cxn ang="0">
                  <a:pos x="51" y="40"/>
                </a:cxn>
                <a:cxn ang="0">
                  <a:pos x="51" y="25"/>
                </a:cxn>
                <a:cxn ang="0">
                  <a:pos x="39" y="11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6"/>
                </a:cxn>
                <a:cxn ang="0">
                  <a:pos x="5" y="15"/>
                </a:cxn>
                <a:cxn ang="0">
                  <a:pos x="5" y="50"/>
                </a:cxn>
                <a:cxn ang="0">
                  <a:pos x="17" y="45"/>
                </a:cxn>
              </a:cxnLst>
              <a:rect l="0" t="0" r="r" b="b"/>
              <a:pathLst>
                <a:path w="51" h="99">
                  <a:moveTo>
                    <a:pt x="17" y="45"/>
                  </a:moveTo>
                  <a:lnTo>
                    <a:pt x="11" y="50"/>
                  </a:lnTo>
                  <a:lnTo>
                    <a:pt x="11" y="55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1" y="11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51" y="25"/>
                  </a:lnTo>
                  <a:lnTo>
                    <a:pt x="51" y="55"/>
                  </a:lnTo>
                  <a:lnTo>
                    <a:pt x="39" y="70"/>
                  </a:lnTo>
                  <a:lnTo>
                    <a:pt x="34" y="85"/>
                  </a:lnTo>
                  <a:lnTo>
                    <a:pt x="22" y="99"/>
                  </a:lnTo>
                  <a:lnTo>
                    <a:pt x="5" y="99"/>
                  </a:lnTo>
                  <a:lnTo>
                    <a:pt x="22" y="89"/>
                  </a:lnTo>
                  <a:lnTo>
                    <a:pt x="34" y="74"/>
                  </a:lnTo>
                  <a:lnTo>
                    <a:pt x="45" y="55"/>
                  </a:lnTo>
                  <a:lnTo>
                    <a:pt x="51" y="40"/>
                  </a:lnTo>
                  <a:lnTo>
                    <a:pt x="51" y="25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6"/>
                  </a:lnTo>
                  <a:lnTo>
                    <a:pt x="5" y="15"/>
                  </a:lnTo>
                  <a:lnTo>
                    <a:pt x="5" y="5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4622800" y="7101210"/>
              <a:ext cx="80963" cy="13094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4"/>
                </a:cxn>
                <a:cxn ang="0">
                  <a:pos x="34" y="14"/>
                </a:cxn>
                <a:cxn ang="0">
                  <a:pos x="17" y="29"/>
                </a:cxn>
                <a:cxn ang="0">
                  <a:pos x="11" y="44"/>
                </a:cxn>
                <a:cxn ang="0">
                  <a:pos x="11" y="59"/>
                </a:cxn>
                <a:cxn ang="0">
                  <a:pos x="17" y="63"/>
                </a:cxn>
                <a:cxn ang="0">
                  <a:pos x="17" y="69"/>
                </a:cxn>
                <a:cxn ang="0">
                  <a:pos x="11" y="74"/>
                </a:cxn>
                <a:cxn ang="0">
                  <a:pos x="0" y="78"/>
                </a:cxn>
                <a:cxn ang="0">
                  <a:pos x="11" y="74"/>
                </a:cxn>
                <a:cxn ang="0">
                  <a:pos x="11" y="34"/>
                </a:cxn>
                <a:cxn ang="0">
                  <a:pos x="17" y="25"/>
                </a:cxn>
                <a:cxn ang="0">
                  <a:pos x="28" y="14"/>
                </a:cxn>
                <a:cxn ang="0">
                  <a:pos x="34" y="4"/>
                </a:cxn>
                <a:cxn ang="0">
                  <a:pos x="51" y="0"/>
                </a:cxn>
              </a:cxnLst>
              <a:rect l="0" t="0" r="r" b="b"/>
              <a:pathLst>
                <a:path w="51" h="78">
                  <a:moveTo>
                    <a:pt x="51" y="0"/>
                  </a:moveTo>
                  <a:lnTo>
                    <a:pt x="40" y="4"/>
                  </a:lnTo>
                  <a:lnTo>
                    <a:pt x="34" y="14"/>
                  </a:lnTo>
                  <a:lnTo>
                    <a:pt x="17" y="29"/>
                  </a:lnTo>
                  <a:lnTo>
                    <a:pt x="11" y="44"/>
                  </a:lnTo>
                  <a:lnTo>
                    <a:pt x="11" y="59"/>
                  </a:lnTo>
                  <a:lnTo>
                    <a:pt x="17" y="63"/>
                  </a:lnTo>
                  <a:lnTo>
                    <a:pt x="17" y="69"/>
                  </a:lnTo>
                  <a:lnTo>
                    <a:pt x="11" y="74"/>
                  </a:lnTo>
                  <a:lnTo>
                    <a:pt x="0" y="78"/>
                  </a:lnTo>
                  <a:lnTo>
                    <a:pt x="11" y="74"/>
                  </a:lnTo>
                  <a:lnTo>
                    <a:pt x="11" y="34"/>
                  </a:lnTo>
                  <a:lnTo>
                    <a:pt x="17" y="25"/>
                  </a:lnTo>
                  <a:lnTo>
                    <a:pt x="28" y="14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1" name="Freeform 159"/>
            <p:cNvSpPr>
              <a:spLocks/>
            </p:cNvSpPr>
            <p:nvPr/>
          </p:nvSpPr>
          <p:spPr bwMode="auto">
            <a:xfrm>
              <a:off x="4541838" y="7092817"/>
              <a:ext cx="90488" cy="1074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9"/>
                </a:cxn>
                <a:cxn ang="0">
                  <a:pos x="45" y="39"/>
                </a:cxn>
                <a:cxn ang="0">
                  <a:pos x="40" y="49"/>
                </a:cxn>
                <a:cxn ang="0">
                  <a:pos x="29" y="59"/>
                </a:cxn>
                <a:cxn ang="0">
                  <a:pos x="23" y="64"/>
                </a:cxn>
                <a:cxn ang="0">
                  <a:pos x="17" y="64"/>
                </a:cxn>
                <a:cxn ang="0">
                  <a:pos x="6" y="59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6" y="39"/>
                </a:cxn>
                <a:cxn ang="0">
                  <a:pos x="17" y="24"/>
                </a:cxn>
                <a:cxn ang="0">
                  <a:pos x="29" y="24"/>
                </a:cxn>
                <a:cxn ang="0">
                  <a:pos x="29" y="34"/>
                </a:cxn>
                <a:cxn ang="0">
                  <a:pos x="23" y="39"/>
                </a:cxn>
                <a:cxn ang="0">
                  <a:pos x="17" y="34"/>
                </a:cxn>
                <a:cxn ang="0">
                  <a:pos x="29" y="34"/>
                </a:cxn>
                <a:cxn ang="0">
                  <a:pos x="23" y="34"/>
                </a:cxn>
                <a:cxn ang="0">
                  <a:pos x="12" y="39"/>
                </a:cxn>
                <a:cxn ang="0">
                  <a:pos x="6" y="44"/>
                </a:cxn>
                <a:cxn ang="0">
                  <a:pos x="0" y="54"/>
                </a:cxn>
                <a:cxn ang="0">
                  <a:pos x="6" y="59"/>
                </a:cxn>
                <a:cxn ang="0">
                  <a:pos x="17" y="64"/>
                </a:cxn>
                <a:cxn ang="0">
                  <a:pos x="29" y="64"/>
                </a:cxn>
                <a:cxn ang="0">
                  <a:pos x="29" y="59"/>
                </a:cxn>
                <a:cxn ang="0">
                  <a:pos x="40" y="44"/>
                </a:cxn>
                <a:cxn ang="0">
                  <a:pos x="45" y="34"/>
                </a:cxn>
                <a:cxn ang="0">
                  <a:pos x="51" y="19"/>
                </a:cxn>
                <a:cxn ang="0">
                  <a:pos x="51" y="9"/>
                </a:cxn>
                <a:cxn ang="0">
                  <a:pos x="57" y="0"/>
                </a:cxn>
              </a:cxnLst>
              <a:rect l="0" t="0" r="r" b="b"/>
              <a:pathLst>
                <a:path w="57" h="64">
                  <a:moveTo>
                    <a:pt x="57" y="0"/>
                  </a:moveTo>
                  <a:lnTo>
                    <a:pt x="57" y="9"/>
                  </a:lnTo>
                  <a:lnTo>
                    <a:pt x="45" y="39"/>
                  </a:lnTo>
                  <a:lnTo>
                    <a:pt x="40" y="49"/>
                  </a:lnTo>
                  <a:lnTo>
                    <a:pt x="29" y="59"/>
                  </a:lnTo>
                  <a:lnTo>
                    <a:pt x="23" y="64"/>
                  </a:lnTo>
                  <a:lnTo>
                    <a:pt x="17" y="64"/>
                  </a:lnTo>
                  <a:lnTo>
                    <a:pt x="6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6" y="39"/>
                  </a:lnTo>
                  <a:lnTo>
                    <a:pt x="17" y="24"/>
                  </a:lnTo>
                  <a:lnTo>
                    <a:pt x="29" y="24"/>
                  </a:lnTo>
                  <a:lnTo>
                    <a:pt x="29" y="34"/>
                  </a:lnTo>
                  <a:lnTo>
                    <a:pt x="23" y="39"/>
                  </a:lnTo>
                  <a:lnTo>
                    <a:pt x="17" y="34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12" y="39"/>
                  </a:lnTo>
                  <a:lnTo>
                    <a:pt x="6" y="44"/>
                  </a:lnTo>
                  <a:lnTo>
                    <a:pt x="0" y="54"/>
                  </a:lnTo>
                  <a:lnTo>
                    <a:pt x="6" y="59"/>
                  </a:lnTo>
                  <a:lnTo>
                    <a:pt x="17" y="64"/>
                  </a:lnTo>
                  <a:lnTo>
                    <a:pt x="29" y="64"/>
                  </a:lnTo>
                  <a:lnTo>
                    <a:pt x="29" y="59"/>
                  </a:lnTo>
                  <a:lnTo>
                    <a:pt x="40" y="44"/>
                  </a:lnTo>
                  <a:lnTo>
                    <a:pt x="45" y="34"/>
                  </a:lnTo>
                  <a:lnTo>
                    <a:pt x="51" y="19"/>
                  </a:lnTo>
                  <a:lnTo>
                    <a:pt x="51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2" name="Freeform 160"/>
            <p:cNvSpPr>
              <a:spLocks/>
            </p:cNvSpPr>
            <p:nvPr/>
          </p:nvSpPr>
          <p:spPr bwMode="auto">
            <a:xfrm>
              <a:off x="4416425" y="6911510"/>
              <a:ext cx="223838" cy="147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9"/>
                </a:cxn>
                <a:cxn ang="0">
                  <a:pos x="34" y="44"/>
                </a:cxn>
                <a:cxn ang="0">
                  <a:pos x="57" y="64"/>
                </a:cxn>
                <a:cxn ang="0">
                  <a:pos x="102" y="83"/>
                </a:cxn>
                <a:cxn ang="0">
                  <a:pos x="124" y="83"/>
                </a:cxn>
                <a:cxn ang="0">
                  <a:pos x="141" y="73"/>
                </a:cxn>
                <a:cxn ang="0">
                  <a:pos x="141" y="64"/>
                </a:cxn>
                <a:cxn ang="0">
                  <a:pos x="136" y="53"/>
                </a:cxn>
                <a:cxn ang="0">
                  <a:pos x="130" y="53"/>
                </a:cxn>
                <a:cxn ang="0">
                  <a:pos x="119" y="58"/>
                </a:cxn>
                <a:cxn ang="0">
                  <a:pos x="113" y="64"/>
                </a:cxn>
                <a:cxn ang="0">
                  <a:pos x="113" y="58"/>
                </a:cxn>
                <a:cxn ang="0">
                  <a:pos x="119" y="49"/>
                </a:cxn>
                <a:cxn ang="0">
                  <a:pos x="130" y="49"/>
                </a:cxn>
                <a:cxn ang="0">
                  <a:pos x="141" y="53"/>
                </a:cxn>
                <a:cxn ang="0">
                  <a:pos x="141" y="78"/>
                </a:cxn>
                <a:cxn ang="0">
                  <a:pos x="130" y="83"/>
                </a:cxn>
                <a:cxn ang="0">
                  <a:pos x="113" y="88"/>
                </a:cxn>
                <a:cxn ang="0">
                  <a:pos x="79" y="78"/>
                </a:cxn>
                <a:cxn ang="0">
                  <a:pos x="68" y="68"/>
                </a:cxn>
                <a:cxn ang="0">
                  <a:pos x="45" y="58"/>
                </a:cxn>
                <a:cxn ang="0">
                  <a:pos x="34" y="39"/>
                </a:cxn>
                <a:cxn ang="0">
                  <a:pos x="0" y="0"/>
                </a:cxn>
              </a:cxnLst>
              <a:rect l="0" t="0" r="r" b="b"/>
              <a:pathLst>
                <a:path w="141" h="88">
                  <a:moveTo>
                    <a:pt x="0" y="0"/>
                  </a:moveTo>
                  <a:lnTo>
                    <a:pt x="17" y="19"/>
                  </a:lnTo>
                  <a:lnTo>
                    <a:pt x="34" y="44"/>
                  </a:lnTo>
                  <a:lnTo>
                    <a:pt x="57" y="64"/>
                  </a:lnTo>
                  <a:lnTo>
                    <a:pt x="102" y="83"/>
                  </a:lnTo>
                  <a:lnTo>
                    <a:pt x="124" y="83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13" y="64"/>
                  </a:lnTo>
                  <a:lnTo>
                    <a:pt x="113" y="58"/>
                  </a:lnTo>
                  <a:lnTo>
                    <a:pt x="119" y="49"/>
                  </a:lnTo>
                  <a:lnTo>
                    <a:pt x="130" y="49"/>
                  </a:lnTo>
                  <a:lnTo>
                    <a:pt x="141" y="53"/>
                  </a:lnTo>
                  <a:lnTo>
                    <a:pt x="141" y="78"/>
                  </a:lnTo>
                  <a:lnTo>
                    <a:pt x="130" y="83"/>
                  </a:lnTo>
                  <a:lnTo>
                    <a:pt x="113" y="88"/>
                  </a:lnTo>
                  <a:lnTo>
                    <a:pt x="79" y="78"/>
                  </a:lnTo>
                  <a:lnTo>
                    <a:pt x="68" y="68"/>
                  </a:lnTo>
                  <a:lnTo>
                    <a:pt x="45" y="58"/>
                  </a:lnTo>
                  <a:lnTo>
                    <a:pt x="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3" name="Freeform 161"/>
            <p:cNvSpPr>
              <a:spLocks/>
            </p:cNvSpPr>
            <p:nvPr/>
          </p:nvSpPr>
          <p:spPr bwMode="auto">
            <a:xfrm>
              <a:off x="4362450" y="6869541"/>
              <a:ext cx="117475" cy="41969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2" y="15"/>
                </a:cxn>
                <a:cxn ang="0">
                  <a:pos x="17" y="19"/>
                </a:cxn>
                <a:cxn ang="0">
                  <a:pos x="46" y="25"/>
                </a:cxn>
                <a:cxn ang="0">
                  <a:pos x="62" y="19"/>
                </a:cxn>
                <a:cxn ang="0">
                  <a:pos x="68" y="4"/>
                </a:cxn>
                <a:cxn ang="0">
                  <a:pos x="57" y="4"/>
                </a:cxn>
                <a:cxn ang="0">
                  <a:pos x="57" y="0"/>
                </a:cxn>
                <a:cxn ang="0">
                  <a:pos x="68" y="0"/>
                </a:cxn>
                <a:cxn ang="0">
                  <a:pos x="74" y="4"/>
                </a:cxn>
                <a:cxn ang="0">
                  <a:pos x="74" y="19"/>
                </a:cxn>
                <a:cxn ang="0">
                  <a:pos x="57" y="25"/>
                </a:cxn>
                <a:cxn ang="0">
                  <a:pos x="29" y="25"/>
                </a:cxn>
                <a:cxn ang="0">
                  <a:pos x="12" y="19"/>
                </a:cxn>
                <a:cxn ang="0">
                  <a:pos x="0" y="10"/>
                </a:cxn>
                <a:cxn ang="0">
                  <a:pos x="6" y="10"/>
                </a:cxn>
              </a:cxnLst>
              <a:rect l="0" t="0" r="r" b="b"/>
              <a:pathLst>
                <a:path w="74" h="25">
                  <a:moveTo>
                    <a:pt x="6" y="10"/>
                  </a:moveTo>
                  <a:lnTo>
                    <a:pt x="12" y="15"/>
                  </a:lnTo>
                  <a:lnTo>
                    <a:pt x="17" y="19"/>
                  </a:lnTo>
                  <a:lnTo>
                    <a:pt x="46" y="25"/>
                  </a:lnTo>
                  <a:lnTo>
                    <a:pt x="62" y="19"/>
                  </a:lnTo>
                  <a:lnTo>
                    <a:pt x="68" y="4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4"/>
                  </a:lnTo>
                  <a:lnTo>
                    <a:pt x="74" y="19"/>
                  </a:lnTo>
                  <a:lnTo>
                    <a:pt x="57" y="25"/>
                  </a:lnTo>
                  <a:lnTo>
                    <a:pt x="29" y="25"/>
                  </a:lnTo>
                  <a:lnTo>
                    <a:pt x="12" y="19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4" name="Freeform 162"/>
            <p:cNvSpPr>
              <a:spLocks/>
            </p:cNvSpPr>
            <p:nvPr/>
          </p:nvSpPr>
          <p:spPr bwMode="auto">
            <a:xfrm>
              <a:off x="4183063" y="6844360"/>
              <a:ext cx="179388" cy="141016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10"/>
                </a:cxn>
                <a:cxn ang="0">
                  <a:pos x="91" y="40"/>
                </a:cxn>
                <a:cxn ang="0">
                  <a:pos x="51" y="69"/>
                </a:cxn>
                <a:cxn ang="0">
                  <a:pos x="34" y="79"/>
                </a:cxn>
                <a:cxn ang="0">
                  <a:pos x="17" y="84"/>
                </a:cxn>
                <a:cxn ang="0">
                  <a:pos x="6" y="84"/>
                </a:cxn>
                <a:cxn ang="0">
                  <a:pos x="6" y="79"/>
                </a:cxn>
                <a:cxn ang="0">
                  <a:pos x="0" y="69"/>
                </a:cxn>
                <a:cxn ang="0">
                  <a:pos x="12" y="49"/>
                </a:cxn>
                <a:cxn ang="0">
                  <a:pos x="23" y="49"/>
                </a:cxn>
                <a:cxn ang="0">
                  <a:pos x="23" y="59"/>
                </a:cxn>
                <a:cxn ang="0">
                  <a:pos x="12" y="59"/>
                </a:cxn>
                <a:cxn ang="0">
                  <a:pos x="6" y="69"/>
                </a:cxn>
                <a:cxn ang="0">
                  <a:pos x="6" y="74"/>
                </a:cxn>
                <a:cxn ang="0">
                  <a:pos x="17" y="84"/>
                </a:cxn>
                <a:cxn ang="0">
                  <a:pos x="23" y="79"/>
                </a:cxn>
                <a:cxn ang="0">
                  <a:pos x="34" y="74"/>
                </a:cxn>
                <a:cxn ang="0">
                  <a:pos x="51" y="59"/>
                </a:cxn>
                <a:cxn ang="0">
                  <a:pos x="74" y="49"/>
                </a:cxn>
                <a:cxn ang="0">
                  <a:pos x="96" y="30"/>
                </a:cxn>
                <a:cxn ang="0">
                  <a:pos x="108" y="15"/>
                </a:cxn>
                <a:cxn ang="0">
                  <a:pos x="113" y="0"/>
                </a:cxn>
              </a:cxnLst>
              <a:rect l="0" t="0" r="r" b="b"/>
              <a:pathLst>
                <a:path w="113" h="84">
                  <a:moveTo>
                    <a:pt x="113" y="0"/>
                  </a:moveTo>
                  <a:lnTo>
                    <a:pt x="113" y="10"/>
                  </a:lnTo>
                  <a:lnTo>
                    <a:pt x="91" y="40"/>
                  </a:lnTo>
                  <a:lnTo>
                    <a:pt x="51" y="69"/>
                  </a:lnTo>
                  <a:lnTo>
                    <a:pt x="34" y="79"/>
                  </a:lnTo>
                  <a:lnTo>
                    <a:pt x="17" y="84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0" y="69"/>
                  </a:lnTo>
                  <a:lnTo>
                    <a:pt x="12" y="49"/>
                  </a:lnTo>
                  <a:lnTo>
                    <a:pt x="23" y="49"/>
                  </a:lnTo>
                  <a:lnTo>
                    <a:pt x="23" y="59"/>
                  </a:lnTo>
                  <a:lnTo>
                    <a:pt x="12" y="59"/>
                  </a:lnTo>
                  <a:lnTo>
                    <a:pt x="6" y="69"/>
                  </a:lnTo>
                  <a:lnTo>
                    <a:pt x="6" y="74"/>
                  </a:lnTo>
                  <a:lnTo>
                    <a:pt x="17" y="84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51" y="59"/>
                  </a:lnTo>
                  <a:lnTo>
                    <a:pt x="74" y="49"/>
                  </a:lnTo>
                  <a:lnTo>
                    <a:pt x="96" y="30"/>
                  </a:lnTo>
                  <a:lnTo>
                    <a:pt x="108" y="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" name="Freeform 163"/>
            <p:cNvSpPr>
              <a:spLocks/>
            </p:cNvSpPr>
            <p:nvPr/>
          </p:nvSpPr>
          <p:spPr bwMode="auto">
            <a:xfrm>
              <a:off x="4014788" y="6869541"/>
              <a:ext cx="249238" cy="13094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29" y="29"/>
                </a:cxn>
                <a:cxn ang="0">
                  <a:pos x="106" y="49"/>
                </a:cxn>
                <a:cxn ang="0">
                  <a:pos x="73" y="64"/>
                </a:cxn>
                <a:cxn ang="0">
                  <a:pos x="40" y="74"/>
                </a:cxn>
                <a:cxn ang="0">
                  <a:pos x="17" y="78"/>
                </a:cxn>
                <a:cxn ang="0">
                  <a:pos x="6" y="78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6" y="59"/>
                </a:cxn>
                <a:cxn ang="0">
                  <a:pos x="11" y="49"/>
                </a:cxn>
                <a:cxn ang="0">
                  <a:pos x="17" y="49"/>
                </a:cxn>
                <a:cxn ang="0">
                  <a:pos x="17" y="59"/>
                </a:cxn>
                <a:cxn ang="0">
                  <a:pos x="6" y="59"/>
                </a:cxn>
                <a:cxn ang="0">
                  <a:pos x="6" y="69"/>
                </a:cxn>
                <a:cxn ang="0">
                  <a:pos x="11" y="74"/>
                </a:cxn>
                <a:cxn ang="0">
                  <a:pos x="45" y="74"/>
                </a:cxn>
                <a:cxn ang="0">
                  <a:pos x="68" y="64"/>
                </a:cxn>
                <a:cxn ang="0">
                  <a:pos x="84" y="59"/>
                </a:cxn>
                <a:cxn ang="0">
                  <a:pos x="106" y="49"/>
                </a:cxn>
                <a:cxn ang="0">
                  <a:pos x="123" y="34"/>
                </a:cxn>
                <a:cxn ang="0">
                  <a:pos x="157" y="0"/>
                </a:cxn>
              </a:cxnLst>
              <a:rect l="0" t="0" r="r" b="b"/>
              <a:pathLst>
                <a:path w="157" h="78">
                  <a:moveTo>
                    <a:pt x="157" y="0"/>
                  </a:moveTo>
                  <a:lnTo>
                    <a:pt x="129" y="29"/>
                  </a:lnTo>
                  <a:lnTo>
                    <a:pt x="106" y="49"/>
                  </a:lnTo>
                  <a:lnTo>
                    <a:pt x="73" y="64"/>
                  </a:lnTo>
                  <a:lnTo>
                    <a:pt x="40" y="74"/>
                  </a:lnTo>
                  <a:lnTo>
                    <a:pt x="17" y="78"/>
                  </a:lnTo>
                  <a:lnTo>
                    <a:pt x="6" y="78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11" y="49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6" y="59"/>
                  </a:lnTo>
                  <a:lnTo>
                    <a:pt x="6" y="69"/>
                  </a:lnTo>
                  <a:lnTo>
                    <a:pt x="11" y="74"/>
                  </a:lnTo>
                  <a:lnTo>
                    <a:pt x="45" y="74"/>
                  </a:lnTo>
                  <a:lnTo>
                    <a:pt x="68" y="64"/>
                  </a:lnTo>
                  <a:lnTo>
                    <a:pt x="84" y="59"/>
                  </a:lnTo>
                  <a:lnTo>
                    <a:pt x="106" y="49"/>
                  </a:lnTo>
                  <a:lnTo>
                    <a:pt x="123" y="3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" name="Freeform 164"/>
            <p:cNvSpPr>
              <a:spLocks/>
            </p:cNvSpPr>
            <p:nvPr/>
          </p:nvSpPr>
          <p:spPr bwMode="auto">
            <a:xfrm>
              <a:off x="4470400" y="6652981"/>
              <a:ext cx="196850" cy="99047"/>
            </a:xfrm>
            <a:custGeom>
              <a:avLst/>
              <a:gdLst/>
              <a:ahLst/>
              <a:cxnLst>
                <a:cxn ang="0">
                  <a:pos x="96" y="20"/>
                </a:cxn>
                <a:cxn ang="0">
                  <a:pos x="96" y="15"/>
                </a:cxn>
                <a:cxn ang="0">
                  <a:pos x="102" y="15"/>
                </a:cxn>
                <a:cxn ang="0">
                  <a:pos x="113" y="20"/>
                </a:cxn>
                <a:cxn ang="0">
                  <a:pos x="124" y="35"/>
                </a:cxn>
                <a:cxn ang="0">
                  <a:pos x="124" y="44"/>
                </a:cxn>
                <a:cxn ang="0">
                  <a:pos x="119" y="50"/>
                </a:cxn>
                <a:cxn ang="0">
                  <a:pos x="107" y="59"/>
                </a:cxn>
                <a:cxn ang="0">
                  <a:pos x="96" y="59"/>
                </a:cxn>
                <a:cxn ang="0">
                  <a:pos x="85" y="55"/>
                </a:cxn>
                <a:cxn ang="0">
                  <a:pos x="74" y="44"/>
                </a:cxn>
                <a:cxn ang="0">
                  <a:pos x="68" y="40"/>
                </a:cxn>
                <a:cxn ang="0">
                  <a:pos x="57" y="20"/>
                </a:cxn>
                <a:cxn ang="0">
                  <a:pos x="45" y="10"/>
                </a:cxn>
                <a:cxn ang="0">
                  <a:pos x="17" y="10"/>
                </a:cxn>
                <a:cxn ang="0">
                  <a:pos x="6" y="15"/>
                </a:cxn>
                <a:cxn ang="0">
                  <a:pos x="6" y="20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6" y="6"/>
                </a:cxn>
                <a:cxn ang="0">
                  <a:pos x="11" y="6"/>
                </a:cxn>
                <a:cxn ang="0">
                  <a:pos x="23" y="0"/>
                </a:cxn>
                <a:cxn ang="0">
                  <a:pos x="40" y="0"/>
                </a:cxn>
                <a:cxn ang="0">
                  <a:pos x="57" y="10"/>
                </a:cxn>
                <a:cxn ang="0">
                  <a:pos x="68" y="30"/>
                </a:cxn>
                <a:cxn ang="0">
                  <a:pos x="79" y="44"/>
                </a:cxn>
                <a:cxn ang="0">
                  <a:pos x="85" y="50"/>
                </a:cxn>
                <a:cxn ang="0">
                  <a:pos x="102" y="55"/>
                </a:cxn>
                <a:cxn ang="0">
                  <a:pos x="107" y="55"/>
                </a:cxn>
                <a:cxn ang="0">
                  <a:pos x="119" y="50"/>
                </a:cxn>
                <a:cxn ang="0">
                  <a:pos x="119" y="35"/>
                </a:cxn>
                <a:cxn ang="0">
                  <a:pos x="113" y="25"/>
                </a:cxn>
                <a:cxn ang="0">
                  <a:pos x="102" y="20"/>
                </a:cxn>
                <a:cxn ang="0">
                  <a:pos x="102" y="15"/>
                </a:cxn>
                <a:cxn ang="0">
                  <a:pos x="96" y="20"/>
                </a:cxn>
              </a:cxnLst>
              <a:rect l="0" t="0" r="r" b="b"/>
              <a:pathLst>
                <a:path w="124" h="59">
                  <a:moveTo>
                    <a:pt x="96" y="20"/>
                  </a:moveTo>
                  <a:lnTo>
                    <a:pt x="96" y="15"/>
                  </a:lnTo>
                  <a:lnTo>
                    <a:pt x="102" y="15"/>
                  </a:lnTo>
                  <a:lnTo>
                    <a:pt x="113" y="20"/>
                  </a:lnTo>
                  <a:lnTo>
                    <a:pt x="124" y="35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07" y="59"/>
                  </a:lnTo>
                  <a:lnTo>
                    <a:pt x="96" y="59"/>
                  </a:lnTo>
                  <a:lnTo>
                    <a:pt x="85" y="55"/>
                  </a:lnTo>
                  <a:lnTo>
                    <a:pt x="74" y="44"/>
                  </a:lnTo>
                  <a:lnTo>
                    <a:pt x="68" y="40"/>
                  </a:lnTo>
                  <a:lnTo>
                    <a:pt x="57" y="20"/>
                  </a:lnTo>
                  <a:lnTo>
                    <a:pt x="45" y="10"/>
                  </a:lnTo>
                  <a:lnTo>
                    <a:pt x="17" y="10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7" y="10"/>
                  </a:lnTo>
                  <a:lnTo>
                    <a:pt x="68" y="30"/>
                  </a:lnTo>
                  <a:lnTo>
                    <a:pt x="79" y="44"/>
                  </a:lnTo>
                  <a:lnTo>
                    <a:pt x="85" y="50"/>
                  </a:lnTo>
                  <a:lnTo>
                    <a:pt x="102" y="55"/>
                  </a:lnTo>
                  <a:lnTo>
                    <a:pt x="107" y="55"/>
                  </a:lnTo>
                  <a:lnTo>
                    <a:pt x="119" y="50"/>
                  </a:lnTo>
                  <a:lnTo>
                    <a:pt x="119" y="35"/>
                  </a:lnTo>
                  <a:lnTo>
                    <a:pt x="113" y="25"/>
                  </a:lnTo>
                  <a:lnTo>
                    <a:pt x="102" y="20"/>
                  </a:lnTo>
                  <a:lnTo>
                    <a:pt x="102" y="15"/>
                  </a:lnTo>
                  <a:lnTo>
                    <a:pt x="9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Freeform 165"/>
            <p:cNvSpPr>
              <a:spLocks/>
            </p:cNvSpPr>
            <p:nvPr/>
          </p:nvSpPr>
          <p:spPr bwMode="auto">
            <a:xfrm>
              <a:off x="4219575" y="6637872"/>
              <a:ext cx="233363" cy="114156"/>
            </a:xfrm>
            <a:custGeom>
              <a:avLst/>
              <a:gdLst/>
              <a:ahLst/>
              <a:cxnLst>
                <a:cxn ang="0">
                  <a:pos x="147" y="39"/>
                </a:cxn>
                <a:cxn ang="0">
                  <a:pos x="147" y="29"/>
                </a:cxn>
                <a:cxn ang="0">
                  <a:pos x="136" y="24"/>
                </a:cxn>
                <a:cxn ang="0">
                  <a:pos x="113" y="9"/>
                </a:cxn>
                <a:cxn ang="0">
                  <a:pos x="102" y="4"/>
                </a:cxn>
                <a:cxn ang="0">
                  <a:pos x="85" y="4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34" y="4"/>
                </a:cxn>
                <a:cxn ang="0">
                  <a:pos x="17" y="19"/>
                </a:cxn>
                <a:cxn ang="0">
                  <a:pos x="6" y="34"/>
                </a:cxn>
                <a:cxn ang="0">
                  <a:pos x="0" y="49"/>
                </a:cxn>
                <a:cxn ang="0">
                  <a:pos x="6" y="59"/>
                </a:cxn>
                <a:cxn ang="0">
                  <a:pos x="17" y="64"/>
                </a:cxn>
                <a:cxn ang="0">
                  <a:pos x="28" y="64"/>
                </a:cxn>
                <a:cxn ang="0">
                  <a:pos x="28" y="59"/>
                </a:cxn>
                <a:cxn ang="0">
                  <a:pos x="23" y="53"/>
                </a:cxn>
                <a:cxn ang="0">
                  <a:pos x="11" y="53"/>
                </a:cxn>
                <a:cxn ang="0">
                  <a:pos x="17" y="49"/>
                </a:cxn>
                <a:cxn ang="0">
                  <a:pos x="28" y="53"/>
                </a:cxn>
                <a:cxn ang="0">
                  <a:pos x="34" y="53"/>
                </a:cxn>
                <a:cxn ang="0">
                  <a:pos x="34" y="64"/>
                </a:cxn>
                <a:cxn ang="0">
                  <a:pos x="23" y="68"/>
                </a:cxn>
                <a:cxn ang="0">
                  <a:pos x="17" y="68"/>
                </a:cxn>
                <a:cxn ang="0">
                  <a:pos x="11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6" y="24"/>
                </a:cxn>
                <a:cxn ang="0">
                  <a:pos x="23" y="9"/>
                </a:cxn>
                <a:cxn ang="0">
                  <a:pos x="45" y="4"/>
                </a:cxn>
                <a:cxn ang="0">
                  <a:pos x="73" y="0"/>
                </a:cxn>
                <a:cxn ang="0">
                  <a:pos x="90" y="0"/>
                </a:cxn>
                <a:cxn ang="0">
                  <a:pos x="113" y="4"/>
                </a:cxn>
                <a:cxn ang="0">
                  <a:pos x="124" y="9"/>
                </a:cxn>
                <a:cxn ang="0">
                  <a:pos x="147" y="24"/>
                </a:cxn>
                <a:cxn ang="0">
                  <a:pos x="147" y="39"/>
                </a:cxn>
              </a:cxnLst>
              <a:rect l="0" t="0" r="r" b="b"/>
              <a:pathLst>
                <a:path w="147" h="68">
                  <a:moveTo>
                    <a:pt x="147" y="39"/>
                  </a:moveTo>
                  <a:lnTo>
                    <a:pt x="147" y="29"/>
                  </a:lnTo>
                  <a:lnTo>
                    <a:pt x="136" y="24"/>
                  </a:lnTo>
                  <a:lnTo>
                    <a:pt x="113" y="9"/>
                  </a:lnTo>
                  <a:lnTo>
                    <a:pt x="102" y="4"/>
                  </a:lnTo>
                  <a:lnTo>
                    <a:pt x="85" y="4"/>
                  </a:lnTo>
                  <a:lnTo>
                    <a:pt x="68" y="0"/>
                  </a:lnTo>
                  <a:lnTo>
                    <a:pt x="51" y="4"/>
                  </a:lnTo>
                  <a:lnTo>
                    <a:pt x="34" y="4"/>
                  </a:lnTo>
                  <a:lnTo>
                    <a:pt x="17" y="19"/>
                  </a:lnTo>
                  <a:lnTo>
                    <a:pt x="6" y="34"/>
                  </a:lnTo>
                  <a:lnTo>
                    <a:pt x="0" y="49"/>
                  </a:lnTo>
                  <a:lnTo>
                    <a:pt x="6" y="59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28" y="59"/>
                  </a:lnTo>
                  <a:lnTo>
                    <a:pt x="23" y="53"/>
                  </a:lnTo>
                  <a:lnTo>
                    <a:pt x="11" y="53"/>
                  </a:lnTo>
                  <a:lnTo>
                    <a:pt x="17" y="49"/>
                  </a:lnTo>
                  <a:lnTo>
                    <a:pt x="28" y="53"/>
                  </a:lnTo>
                  <a:lnTo>
                    <a:pt x="34" y="53"/>
                  </a:lnTo>
                  <a:lnTo>
                    <a:pt x="34" y="64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1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6" y="24"/>
                  </a:lnTo>
                  <a:lnTo>
                    <a:pt x="23" y="9"/>
                  </a:lnTo>
                  <a:lnTo>
                    <a:pt x="45" y="4"/>
                  </a:lnTo>
                  <a:lnTo>
                    <a:pt x="73" y="0"/>
                  </a:lnTo>
                  <a:lnTo>
                    <a:pt x="90" y="0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47" y="24"/>
                  </a:lnTo>
                  <a:lnTo>
                    <a:pt x="14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Freeform 166"/>
            <p:cNvSpPr>
              <a:spLocks/>
            </p:cNvSpPr>
            <p:nvPr/>
          </p:nvSpPr>
          <p:spPr bwMode="auto">
            <a:xfrm>
              <a:off x="3997325" y="6686557"/>
              <a:ext cx="231775" cy="157804"/>
            </a:xfrm>
            <a:custGeom>
              <a:avLst/>
              <a:gdLst/>
              <a:ahLst/>
              <a:cxnLst>
                <a:cxn ang="0">
                  <a:pos x="146" y="20"/>
                </a:cxn>
                <a:cxn ang="0">
                  <a:pos x="134" y="10"/>
                </a:cxn>
                <a:cxn ang="0">
                  <a:pos x="117" y="5"/>
                </a:cxn>
                <a:cxn ang="0">
                  <a:pos x="90" y="5"/>
                </a:cxn>
                <a:cxn ang="0">
                  <a:pos x="62" y="10"/>
                </a:cxn>
                <a:cxn ang="0">
                  <a:pos x="34" y="20"/>
                </a:cxn>
                <a:cxn ang="0">
                  <a:pos x="17" y="24"/>
                </a:cxn>
                <a:cxn ang="0">
                  <a:pos x="11" y="45"/>
                </a:cxn>
                <a:cxn ang="0">
                  <a:pos x="5" y="60"/>
                </a:cxn>
                <a:cxn ang="0">
                  <a:pos x="11" y="79"/>
                </a:cxn>
                <a:cxn ang="0">
                  <a:pos x="17" y="84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9" y="84"/>
                </a:cxn>
                <a:cxn ang="0">
                  <a:pos x="45" y="79"/>
                </a:cxn>
                <a:cxn ang="0">
                  <a:pos x="45" y="69"/>
                </a:cxn>
                <a:cxn ang="0">
                  <a:pos x="22" y="69"/>
                </a:cxn>
                <a:cxn ang="0">
                  <a:pos x="22" y="74"/>
                </a:cxn>
                <a:cxn ang="0">
                  <a:pos x="17" y="79"/>
                </a:cxn>
                <a:cxn ang="0">
                  <a:pos x="17" y="74"/>
                </a:cxn>
                <a:cxn ang="0">
                  <a:pos x="22" y="64"/>
                </a:cxn>
                <a:cxn ang="0">
                  <a:pos x="45" y="64"/>
                </a:cxn>
                <a:cxn ang="0">
                  <a:pos x="51" y="74"/>
                </a:cxn>
                <a:cxn ang="0">
                  <a:pos x="51" y="79"/>
                </a:cxn>
                <a:cxn ang="0">
                  <a:pos x="45" y="84"/>
                </a:cxn>
                <a:cxn ang="0">
                  <a:pos x="28" y="94"/>
                </a:cxn>
                <a:cxn ang="0">
                  <a:pos x="22" y="94"/>
                </a:cxn>
                <a:cxn ang="0">
                  <a:pos x="17" y="84"/>
                </a:cxn>
                <a:cxn ang="0">
                  <a:pos x="5" y="74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11" y="30"/>
                </a:cxn>
                <a:cxn ang="0">
                  <a:pos x="28" y="20"/>
                </a:cxn>
                <a:cxn ang="0">
                  <a:pos x="51" y="10"/>
                </a:cxn>
                <a:cxn ang="0">
                  <a:pos x="73" y="0"/>
                </a:cxn>
                <a:cxn ang="0">
                  <a:pos x="100" y="0"/>
                </a:cxn>
                <a:cxn ang="0">
                  <a:pos x="129" y="5"/>
                </a:cxn>
                <a:cxn ang="0">
                  <a:pos x="134" y="10"/>
                </a:cxn>
                <a:cxn ang="0">
                  <a:pos x="146" y="20"/>
                </a:cxn>
              </a:cxnLst>
              <a:rect l="0" t="0" r="r" b="b"/>
              <a:pathLst>
                <a:path w="146" h="94">
                  <a:moveTo>
                    <a:pt x="146" y="20"/>
                  </a:moveTo>
                  <a:lnTo>
                    <a:pt x="134" y="10"/>
                  </a:lnTo>
                  <a:lnTo>
                    <a:pt x="117" y="5"/>
                  </a:lnTo>
                  <a:lnTo>
                    <a:pt x="90" y="5"/>
                  </a:lnTo>
                  <a:lnTo>
                    <a:pt x="62" y="10"/>
                  </a:lnTo>
                  <a:lnTo>
                    <a:pt x="34" y="20"/>
                  </a:lnTo>
                  <a:lnTo>
                    <a:pt x="17" y="24"/>
                  </a:lnTo>
                  <a:lnTo>
                    <a:pt x="11" y="45"/>
                  </a:lnTo>
                  <a:lnTo>
                    <a:pt x="5" y="60"/>
                  </a:lnTo>
                  <a:lnTo>
                    <a:pt x="11" y="79"/>
                  </a:lnTo>
                  <a:lnTo>
                    <a:pt x="17" y="84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9" y="84"/>
                  </a:lnTo>
                  <a:lnTo>
                    <a:pt x="45" y="79"/>
                  </a:lnTo>
                  <a:lnTo>
                    <a:pt x="45" y="69"/>
                  </a:lnTo>
                  <a:lnTo>
                    <a:pt x="22" y="69"/>
                  </a:lnTo>
                  <a:lnTo>
                    <a:pt x="22" y="74"/>
                  </a:lnTo>
                  <a:lnTo>
                    <a:pt x="17" y="79"/>
                  </a:lnTo>
                  <a:lnTo>
                    <a:pt x="17" y="74"/>
                  </a:lnTo>
                  <a:lnTo>
                    <a:pt x="22" y="64"/>
                  </a:lnTo>
                  <a:lnTo>
                    <a:pt x="45" y="64"/>
                  </a:lnTo>
                  <a:lnTo>
                    <a:pt x="51" y="74"/>
                  </a:lnTo>
                  <a:lnTo>
                    <a:pt x="51" y="79"/>
                  </a:lnTo>
                  <a:lnTo>
                    <a:pt x="45" y="84"/>
                  </a:lnTo>
                  <a:lnTo>
                    <a:pt x="28" y="94"/>
                  </a:lnTo>
                  <a:lnTo>
                    <a:pt x="22" y="94"/>
                  </a:lnTo>
                  <a:lnTo>
                    <a:pt x="17" y="84"/>
                  </a:lnTo>
                  <a:lnTo>
                    <a:pt x="5" y="74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11" y="30"/>
                  </a:lnTo>
                  <a:lnTo>
                    <a:pt x="28" y="20"/>
                  </a:lnTo>
                  <a:lnTo>
                    <a:pt x="51" y="10"/>
                  </a:lnTo>
                  <a:lnTo>
                    <a:pt x="73" y="0"/>
                  </a:lnTo>
                  <a:lnTo>
                    <a:pt x="100" y="0"/>
                  </a:lnTo>
                  <a:lnTo>
                    <a:pt x="129" y="5"/>
                  </a:lnTo>
                  <a:lnTo>
                    <a:pt x="134" y="10"/>
                  </a:lnTo>
                  <a:lnTo>
                    <a:pt x="14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9" name="Freeform 167"/>
            <p:cNvSpPr>
              <a:spLocks/>
            </p:cNvSpPr>
            <p:nvPr/>
          </p:nvSpPr>
          <p:spPr bwMode="auto">
            <a:xfrm>
              <a:off x="3898900" y="6819179"/>
              <a:ext cx="125413" cy="149410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8" y="19"/>
                </a:cxn>
                <a:cxn ang="0">
                  <a:pos x="45" y="15"/>
                </a:cxn>
                <a:cxn ang="0">
                  <a:pos x="56" y="5"/>
                </a:cxn>
                <a:cxn ang="0">
                  <a:pos x="79" y="0"/>
                </a:cxn>
                <a:cxn ang="0">
                  <a:pos x="56" y="10"/>
                </a:cxn>
                <a:cxn ang="0">
                  <a:pos x="28" y="25"/>
                </a:cxn>
                <a:cxn ang="0">
                  <a:pos x="11" y="45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22" y="84"/>
                </a:cxn>
                <a:cxn ang="0">
                  <a:pos x="33" y="79"/>
                </a:cxn>
                <a:cxn ang="0">
                  <a:pos x="39" y="79"/>
                </a:cxn>
                <a:cxn ang="0">
                  <a:pos x="39" y="69"/>
                </a:cxn>
                <a:cxn ang="0">
                  <a:pos x="33" y="74"/>
                </a:cxn>
                <a:cxn ang="0">
                  <a:pos x="33" y="69"/>
                </a:cxn>
                <a:cxn ang="0">
                  <a:pos x="45" y="59"/>
                </a:cxn>
                <a:cxn ang="0">
                  <a:pos x="50" y="64"/>
                </a:cxn>
                <a:cxn ang="0">
                  <a:pos x="45" y="79"/>
                </a:cxn>
                <a:cxn ang="0">
                  <a:pos x="28" y="89"/>
                </a:cxn>
                <a:cxn ang="0">
                  <a:pos x="11" y="89"/>
                </a:cxn>
                <a:cxn ang="0">
                  <a:pos x="5" y="84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17" y="34"/>
                </a:cxn>
              </a:cxnLst>
              <a:rect l="0" t="0" r="r" b="b"/>
              <a:pathLst>
                <a:path w="79" h="89">
                  <a:moveTo>
                    <a:pt x="17" y="34"/>
                  </a:moveTo>
                  <a:lnTo>
                    <a:pt x="28" y="19"/>
                  </a:lnTo>
                  <a:lnTo>
                    <a:pt x="45" y="15"/>
                  </a:lnTo>
                  <a:lnTo>
                    <a:pt x="56" y="5"/>
                  </a:lnTo>
                  <a:lnTo>
                    <a:pt x="79" y="0"/>
                  </a:lnTo>
                  <a:lnTo>
                    <a:pt x="56" y="10"/>
                  </a:lnTo>
                  <a:lnTo>
                    <a:pt x="28" y="25"/>
                  </a:lnTo>
                  <a:lnTo>
                    <a:pt x="11" y="45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22" y="84"/>
                  </a:lnTo>
                  <a:lnTo>
                    <a:pt x="33" y="79"/>
                  </a:lnTo>
                  <a:lnTo>
                    <a:pt x="39" y="79"/>
                  </a:lnTo>
                  <a:lnTo>
                    <a:pt x="39" y="69"/>
                  </a:lnTo>
                  <a:lnTo>
                    <a:pt x="33" y="74"/>
                  </a:lnTo>
                  <a:lnTo>
                    <a:pt x="33" y="69"/>
                  </a:lnTo>
                  <a:lnTo>
                    <a:pt x="45" y="59"/>
                  </a:lnTo>
                  <a:lnTo>
                    <a:pt x="50" y="64"/>
                  </a:lnTo>
                  <a:lnTo>
                    <a:pt x="45" y="79"/>
                  </a:lnTo>
                  <a:lnTo>
                    <a:pt x="28" y="89"/>
                  </a:lnTo>
                  <a:lnTo>
                    <a:pt x="11" y="89"/>
                  </a:lnTo>
                  <a:lnTo>
                    <a:pt x="5" y="84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0" name="Freeform 168"/>
            <p:cNvSpPr>
              <a:spLocks/>
            </p:cNvSpPr>
            <p:nvPr/>
          </p:nvSpPr>
          <p:spPr bwMode="auto">
            <a:xfrm>
              <a:off x="3916363" y="6951801"/>
              <a:ext cx="107950" cy="1729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0"/>
                </a:cxn>
                <a:cxn ang="0">
                  <a:pos x="17" y="10"/>
                </a:cxn>
                <a:cxn ang="0">
                  <a:pos x="6" y="20"/>
                </a:cxn>
                <a:cxn ang="0">
                  <a:pos x="0" y="34"/>
                </a:cxn>
                <a:cxn ang="0">
                  <a:pos x="0" y="59"/>
                </a:cxn>
                <a:cxn ang="0">
                  <a:pos x="6" y="69"/>
                </a:cxn>
                <a:cxn ang="0">
                  <a:pos x="22" y="89"/>
                </a:cxn>
                <a:cxn ang="0">
                  <a:pos x="34" y="93"/>
                </a:cxn>
                <a:cxn ang="0">
                  <a:pos x="45" y="99"/>
                </a:cxn>
                <a:cxn ang="0">
                  <a:pos x="56" y="93"/>
                </a:cxn>
                <a:cxn ang="0">
                  <a:pos x="62" y="89"/>
                </a:cxn>
                <a:cxn ang="0">
                  <a:pos x="56" y="74"/>
                </a:cxn>
                <a:cxn ang="0">
                  <a:pos x="51" y="74"/>
                </a:cxn>
                <a:cxn ang="0">
                  <a:pos x="51" y="78"/>
                </a:cxn>
                <a:cxn ang="0">
                  <a:pos x="45" y="74"/>
                </a:cxn>
                <a:cxn ang="0">
                  <a:pos x="51" y="69"/>
                </a:cxn>
                <a:cxn ang="0">
                  <a:pos x="62" y="69"/>
                </a:cxn>
                <a:cxn ang="0">
                  <a:pos x="62" y="74"/>
                </a:cxn>
                <a:cxn ang="0">
                  <a:pos x="68" y="89"/>
                </a:cxn>
                <a:cxn ang="0">
                  <a:pos x="62" y="93"/>
                </a:cxn>
                <a:cxn ang="0">
                  <a:pos x="62" y="99"/>
                </a:cxn>
                <a:cxn ang="0">
                  <a:pos x="45" y="103"/>
                </a:cxn>
                <a:cxn ang="0">
                  <a:pos x="28" y="99"/>
                </a:cxn>
                <a:cxn ang="0">
                  <a:pos x="11" y="84"/>
                </a:cxn>
                <a:cxn ang="0">
                  <a:pos x="0" y="69"/>
                </a:cxn>
                <a:cxn ang="0">
                  <a:pos x="0" y="20"/>
                </a:cxn>
                <a:cxn ang="0">
                  <a:pos x="22" y="0"/>
                </a:cxn>
                <a:cxn ang="0">
                  <a:pos x="28" y="0"/>
                </a:cxn>
              </a:cxnLst>
              <a:rect l="0" t="0" r="r" b="b"/>
              <a:pathLst>
                <a:path w="68" h="103">
                  <a:moveTo>
                    <a:pt x="28" y="0"/>
                  </a:moveTo>
                  <a:lnTo>
                    <a:pt x="22" y="0"/>
                  </a:lnTo>
                  <a:lnTo>
                    <a:pt x="17" y="10"/>
                  </a:lnTo>
                  <a:lnTo>
                    <a:pt x="6" y="20"/>
                  </a:lnTo>
                  <a:lnTo>
                    <a:pt x="0" y="34"/>
                  </a:lnTo>
                  <a:lnTo>
                    <a:pt x="0" y="59"/>
                  </a:lnTo>
                  <a:lnTo>
                    <a:pt x="6" y="69"/>
                  </a:lnTo>
                  <a:lnTo>
                    <a:pt x="22" y="89"/>
                  </a:lnTo>
                  <a:lnTo>
                    <a:pt x="34" y="93"/>
                  </a:lnTo>
                  <a:lnTo>
                    <a:pt x="45" y="99"/>
                  </a:lnTo>
                  <a:lnTo>
                    <a:pt x="56" y="93"/>
                  </a:lnTo>
                  <a:lnTo>
                    <a:pt x="62" y="89"/>
                  </a:lnTo>
                  <a:lnTo>
                    <a:pt x="56" y="74"/>
                  </a:lnTo>
                  <a:lnTo>
                    <a:pt x="51" y="74"/>
                  </a:lnTo>
                  <a:lnTo>
                    <a:pt x="51" y="78"/>
                  </a:lnTo>
                  <a:lnTo>
                    <a:pt x="45" y="74"/>
                  </a:lnTo>
                  <a:lnTo>
                    <a:pt x="51" y="69"/>
                  </a:lnTo>
                  <a:lnTo>
                    <a:pt x="62" y="69"/>
                  </a:lnTo>
                  <a:lnTo>
                    <a:pt x="62" y="74"/>
                  </a:lnTo>
                  <a:lnTo>
                    <a:pt x="68" y="89"/>
                  </a:lnTo>
                  <a:lnTo>
                    <a:pt x="62" y="93"/>
                  </a:lnTo>
                  <a:lnTo>
                    <a:pt x="62" y="99"/>
                  </a:lnTo>
                  <a:lnTo>
                    <a:pt x="45" y="103"/>
                  </a:lnTo>
                  <a:lnTo>
                    <a:pt x="28" y="99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Freeform 169"/>
            <p:cNvSpPr>
              <a:spLocks/>
            </p:cNvSpPr>
            <p:nvPr/>
          </p:nvSpPr>
          <p:spPr bwMode="auto">
            <a:xfrm>
              <a:off x="3960813" y="7082744"/>
              <a:ext cx="71438" cy="100726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6" y="11"/>
                </a:cxn>
                <a:cxn ang="0">
                  <a:pos x="6" y="21"/>
                </a:cxn>
                <a:cxn ang="0">
                  <a:pos x="11" y="40"/>
                </a:cxn>
                <a:cxn ang="0">
                  <a:pos x="23" y="50"/>
                </a:cxn>
                <a:cxn ang="0">
                  <a:pos x="40" y="55"/>
                </a:cxn>
                <a:cxn ang="0">
                  <a:pos x="45" y="60"/>
                </a:cxn>
                <a:cxn ang="0">
                  <a:pos x="28" y="60"/>
                </a:cxn>
                <a:cxn ang="0">
                  <a:pos x="17" y="55"/>
                </a:cxn>
                <a:cxn ang="0">
                  <a:pos x="6" y="40"/>
                </a:cxn>
                <a:cxn ang="0">
                  <a:pos x="0" y="21"/>
                </a:cxn>
                <a:cxn ang="0">
                  <a:pos x="6" y="1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6"/>
                </a:cxn>
                <a:cxn ang="0">
                  <a:pos x="17" y="11"/>
                </a:cxn>
                <a:cxn ang="0">
                  <a:pos x="11" y="11"/>
                </a:cxn>
              </a:cxnLst>
              <a:rect l="0" t="0" r="r" b="b"/>
              <a:pathLst>
                <a:path w="45" h="60">
                  <a:moveTo>
                    <a:pt x="11" y="11"/>
                  </a:moveTo>
                  <a:lnTo>
                    <a:pt x="6" y="11"/>
                  </a:lnTo>
                  <a:lnTo>
                    <a:pt x="6" y="21"/>
                  </a:lnTo>
                  <a:lnTo>
                    <a:pt x="11" y="40"/>
                  </a:lnTo>
                  <a:lnTo>
                    <a:pt x="23" y="50"/>
                  </a:lnTo>
                  <a:lnTo>
                    <a:pt x="40" y="55"/>
                  </a:lnTo>
                  <a:lnTo>
                    <a:pt x="45" y="60"/>
                  </a:lnTo>
                  <a:lnTo>
                    <a:pt x="28" y="60"/>
                  </a:lnTo>
                  <a:lnTo>
                    <a:pt x="17" y="55"/>
                  </a:lnTo>
                  <a:lnTo>
                    <a:pt x="6" y="40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4605338" y="6726847"/>
              <a:ext cx="152400" cy="1745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6"/>
                </a:cxn>
                <a:cxn ang="0">
                  <a:pos x="39" y="15"/>
                </a:cxn>
                <a:cxn ang="0">
                  <a:pos x="56" y="25"/>
                </a:cxn>
                <a:cxn ang="0">
                  <a:pos x="73" y="40"/>
                </a:cxn>
                <a:cxn ang="0">
                  <a:pos x="85" y="50"/>
                </a:cxn>
                <a:cxn ang="0">
                  <a:pos x="96" y="80"/>
                </a:cxn>
                <a:cxn ang="0">
                  <a:pos x="90" y="95"/>
                </a:cxn>
                <a:cxn ang="0">
                  <a:pos x="79" y="100"/>
                </a:cxn>
                <a:cxn ang="0">
                  <a:pos x="68" y="104"/>
                </a:cxn>
                <a:cxn ang="0">
                  <a:pos x="56" y="104"/>
                </a:cxn>
                <a:cxn ang="0">
                  <a:pos x="56" y="80"/>
                </a:cxn>
                <a:cxn ang="0">
                  <a:pos x="62" y="85"/>
                </a:cxn>
                <a:cxn ang="0">
                  <a:pos x="56" y="85"/>
                </a:cxn>
                <a:cxn ang="0">
                  <a:pos x="56" y="95"/>
                </a:cxn>
                <a:cxn ang="0">
                  <a:pos x="62" y="100"/>
                </a:cxn>
                <a:cxn ang="0">
                  <a:pos x="73" y="100"/>
                </a:cxn>
                <a:cxn ang="0">
                  <a:pos x="85" y="89"/>
                </a:cxn>
                <a:cxn ang="0">
                  <a:pos x="90" y="74"/>
                </a:cxn>
                <a:cxn ang="0">
                  <a:pos x="90" y="70"/>
                </a:cxn>
                <a:cxn ang="0">
                  <a:pos x="73" y="45"/>
                </a:cxn>
                <a:cxn ang="0">
                  <a:pos x="56" y="25"/>
                </a:cxn>
                <a:cxn ang="0">
                  <a:pos x="34" y="15"/>
                </a:cxn>
                <a:cxn ang="0">
                  <a:pos x="17" y="6"/>
                </a:cxn>
                <a:cxn ang="0">
                  <a:pos x="0" y="0"/>
                </a:cxn>
              </a:cxnLst>
              <a:rect l="0" t="0" r="r" b="b"/>
              <a:pathLst>
                <a:path w="96" h="104">
                  <a:moveTo>
                    <a:pt x="0" y="0"/>
                  </a:moveTo>
                  <a:lnTo>
                    <a:pt x="17" y="6"/>
                  </a:lnTo>
                  <a:lnTo>
                    <a:pt x="39" y="15"/>
                  </a:lnTo>
                  <a:lnTo>
                    <a:pt x="56" y="25"/>
                  </a:lnTo>
                  <a:lnTo>
                    <a:pt x="73" y="40"/>
                  </a:lnTo>
                  <a:lnTo>
                    <a:pt x="85" y="50"/>
                  </a:lnTo>
                  <a:lnTo>
                    <a:pt x="96" y="80"/>
                  </a:lnTo>
                  <a:lnTo>
                    <a:pt x="90" y="95"/>
                  </a:lnTo>
                  <a:lnTo>
                    <a:pt x="79" y="100"/>
                  </a:lnTo>
                  <a:lnTo>
                    <a:pt x="68" y="104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62" y="85"/>
                  </a:lnTo>
                  <a:lnTo>
                    <a:pt x="56" y="85"/>
                  </a:lnTo>
                  <a:lnTo>
                    <a:pt x="56" y="95"/>
                  </a:lnTo>
                  <a:lnTo>
                    <a:pt x="62" y="100"/>
                  </a:lnTo>
                  <a:lnTo>
                    <a:pt x="73" y="100"/>
                  </a:lnTo>
                  <a:lnTo>
                    <a:pt x="85" y="89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73" y="45"/>
                  </a:lnTo>
                  <a:lnTo>
                    <a:pt x="56" y="25"/>
                  </a:lnTo>
                  <a:lnTo>
                    <a:pt x="34" y="15"/>
                  </a:lnTo>
                  <a:lnTo>
                    <a:pt x="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>
              <a:off x="4713288" y="6894723"/>
              <a:ext cx="77788" cy="20648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12"/>
                </a:cxn>
                <a:cxn ang="0">
                  <a:pos x="5" y="108"/>
                </a:cxn>
                <a:cxn ang="0">
                  <a:pos x="11" y="112"/>
                </a:cxn>
                <a:cxn ang="0">
                  <a:pos x="11" y="118"/>
                </a:cxn>
                <a:cxn ang="0">
                  <a:pos x="17" y="112"/>
                </a:cxn>
                <a:cxn ang="0">
                  <a:pos x="22" y="108"/>
                </a:cxn>
                <a:cxn ang="0">
                  <a:pos x="38" y="88"/>
                </a:cxn>
                <a:cxn ang="0">
                  <a:pos x="44" y="63"/>
                </a:cxn>
                <a:cxn ang="0">
                  <a:pos x="44" y="44"/>
                </a:cxn>
                <a:cxn ang="0">
                  <a:pos x="33" y="29"/>
                </a:cxn>
                <a:cxn ang="0">
                  <a:pos x="11" y="0"/>
                </a:cxn>
                <a:cxn ang="0">
                  <a:pos x="33" y="29"/>
                </a:cxn>
                <a:cxn ang="0">
                  <a:pos x="44" y="44"/>
                </a:cxn>
                <a:cxn ang="0">
                  <a:pos x="49" y="59"/>
                </a:cxn>
                <a:cxn ang="0">
                  <a:pos x="49" y="78"/>
                </a:cxn>
                <a:cxn ang="0">
                  <a:pos x="44" y="93"/>
                </a:cxn>
                <a:cxn ang="0">
                  <a:pos x="33" y="103"/>
                </a:cxn>
                <a:cxn ang="0">
                  <a:pos x="17" y="118"/>
                </a:cxn>
                <a:cxn ang="0">
                  <a:pos x="5" y="123"/>
                </a:cxn>
                <a:cxn ang="0">
                  <a:pos x="0" y="123"/>
                </a:cxn>
                <a:cxn ang="0">
                  <a:pos x="0" y="118"/>
                </a:cxn>
              </a:cxnLst>
              <a:rect l="0" t="0" r="r" b="b"/>
              <a:pathLst>
                <a:path w="49" h="123">
                  <a:moveTo>
                    <a:pt x="0" y="118"/>
                  </a:moveTo>
                  <a:lnTo>
                    <a:pt x="0" y="112"/>
                  </a:lnTo>
                  <a:lnTo>
                    <a:pt x="5" y="108"/>
                  </a:lnTo>
                  <a:lnTo>
                    <a:pt x="11" y="112"/>
                  </a:lnTo>
                  <a:lnTo>
                    <a:pt x="11" y="118"/>
                  </a:lnTo>
                  <a:lnTo>
                    <a:pt x="17" y="112"/>
                  </a:lnTo>
                  <a:lnTo>
                    <a:pt x="22" y="108"/>
                  </a:lnTo>
                  <a:lnTo>
                    <a:pt x="38" y="88"/>
                  </a:lnTo>
                  <a:lnTo>
                    <a:pt x="44" y="63"/>
                  </a:lnTo>
                  <a:lnTo>
                    <a:pt x="44" y="44"/>
                  </a:lnTo>
                  <a:lnTo>
                    <a:pt x="33" y="29"/>
                  </a:lnTo>
                  <a:lnTo>
                    <a:pt x="11" y="0"/>
                  </a:lnTo>
                  <a:lnTo>
                    <a:pt x="33" y="29"/>
                  </a:lnTo>
                  <a:lnTo>
                    <a:pt x="44" y="44"/>
                  </a:lnTo>
                  <a:lnTo>
                    <a:pt x="49" y="59"/>
                  </a:lnTo>
                  <a:lnTo>
                    <a:pt x="49" y="78"/>
                  </a:lnTo>
                  <a:lnTo>
                    <a:pt x="44" y="93"/>
                  </a:lnTo>
                  <a:lnTo>
                    <a:pt x="33" y="103"/>
                  </a:lnTo>
                  <a:lnTo>
                    <a:pt x="17" y="118"/>
                  </a:lnTo>
                  <a:lnTo>
                    <a:pt x="5" y="123"/>
                  </a:lnTo>
                  <a:lnTo>
                    <a:pt x="0" y="123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4713288" y="7082744"/>
              <a:ext cx="52388" cy="142695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15"/>
                </a:cxn>
                <a:cxn ang="0">
                  <a:pos x="22" y="36"/>
                </a:cxn>
                <a:cxn ang="0">
                  <a:pos x="11" y="45"/>
                </a:cxn>
                <a:cxn ang="0">
                  <a:pos x="5" y="60"/>
                </a:cxn>
                <a:cxn ang="0">
                  <a:pos x="5" y="70"/>
                </a:cxn>
                <a:cxn ang="0">
                  <a:pos x="17" y="80"/>
                </a:cxn>
                <a:cxn ang="0">
                  <a:pos x="22" y="70"/>
                </a:cxn>
                <a:cxn ang="0">
                  <a:pos x="22" y="74"/>
                </a:cxn>
                <a:cxn ang="0">
                  <a:pos x="17" y="70"/>
                </a:cxn>
                <a:cxn ang="0">
                  <a:pos x="22" y="65"/>
                </a:cxn>
                <a:cxn ang="0">
                  <a:pos x="33" y="65"/>
                </a:cxn>
                <a:cxn ang="0">
                  <a:pos x="33" y="80"/>
                </a:cxn>
                <a:cxn ang="0">
                  <a:pos x="22" y="85"/>
                </a:cxn>
                <a:cxn ang="0">
                  <a:pos x="17" y="85"/>
                </a:cxn>
                <a:cxn ang="0">
                  <a:pos x="5" y="74"/>
                </a:cxn>
                <a:cxn ang="0">
                  <a:pos x="0" y="65"/>
                </a:cxn>
                <a:cxn ang="0">
                  <a:pos x="5" y="55"/>
                </a:cxn>
                <a:cxn ang="0">
                  <a:pos x="17" y="45"/>
                </a:cxn>
                <a:cxn ang="0">
                  <a:pos x="22" y="30"/>
                </a:cxn>
                <a:cxn ang="0">
                  <a:pos x="28" y="21"/>
                </a:cxn>
                <a:cxn ang="0">
                  <a:pos x="28" y="6"/>
                </a:cxn>
                <a:cxn ang="0">
                  <a:pos x="33" y="0"/>
                </a:cxn>
                <a:cxn ang="0">
                  <a:pos x="33" y="6"/>
                </a:cxn>
                <a:cxn ang="0">
                  <a:pos x="28" y="6"/>
                </a:cxn>
              </a:cxnLst>
              <a:rect l="0" t="0" r="r" b="b"/>
              <a:pathLst>
                <a:path w="33" h="85">
                  <a:moveTo>
                    <a:pt x="28" y="6"/>
                  </a:moveTo>
                  <a:lnTo>
                    <a:pt x="28" y="0"/>
                  </a:lnTo>
                  <a:lnTo>
                    <a:pt x="33" y="0"/>
                  </a:lnTo>
                  <a:lnTo>
                    <a:pt x="33" y="15"/>
                  </a:lnTo>
                  <a:lnTo>
                    <a:pt x="22" y="36"/>
                  </a:lnTo>
                  <a:lnTo>
                    <a:pt x="11" y="45"/>
                  </a:lnTo>
                  <a:lnTo>
                    <a:pt x="5" y="60"/>
                  </a:lnTo>
                  <a:lnTo>
                    <a:pt x="5" y="70"/>
                  </a:lnTo>
                  <a:lnTo>
                    <a:pt x="17" y="8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17" y="70"/>
                  </a:lnTo>
                  <a:lnTo>
                    <a:pt x="22" y="65"/>
                  </a:lnTo>
                  <a:lnTo>
                    <a:pt x="33" y="65"/>
                  </a:lnTo>
                  <a:lnTo>
                    <a:pt x="33" y="80"/>
                  </a:lnTo>
                  <a:lnTo>
                    <a:pt x="22" y="85"/>
                  </a:lnTo>
                  <a:lnTo>
                    <a:pt x="17" y="85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5" y="55"/>
                  </a:lnTo>
                  <a:lnTo>
                    <a:pt x="17" y="45"/>
                  </a:lnTo>
                  <a:lnTo>
                    <a:pt x="22" y="30"/>
                  </a:lnTo>
                  <a:lnTo>
                    <a:pt x="28" y="21"/>
                  </a:lnTo>
                  <a:lnTo>
                    <a:pt x="28" y="6"/>
                  </a:lnTo>
                  <a:lnTo>
                    <a:pt x="33" y="0"/>
                  </a:lnTo>
                  <a:lnTo>
                    <a:pt x="33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5" name="Freeform 173"/>
            <p:cNvSpPr>
              <a:spLocks/>
            </p:cNvSpPr>
            <p:nvPr/>
          </p:nvSpPr>
          <p:spPr bwMode="auto">
            <a:xfrm>
              <a:off x="4649788" y="7175076"/>
              <a:ext cx="115888" cy="9904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8" y="0"/>
                </a:cxn>
                <a:cxn ang="0">
                  <a:pos x="73" y="5"/>
                </a:cxn>
                <a:cxn ang="0">
                  <a:pos x="73" y="49"/>
                </a:cxn>
                <a:cxn ang="0">
                  <a:pos x="62" y="55"/>
                </a:cxn>
                <a:cxn ang="0">
                  <a:pos x="45" y="59"/>
                </a:cxn>
                <a:cxn ang="0">
                  <a:pos x="0" y="59"/>
                </a:cxn>
                <a:cxn ang="0">
                  <a:pos x="6" y="55"/>
                </a:cxn>
                <a:cxn ang="0">
                  <a:pos x="51" y="55"/>
                </a:cxn>
                <a:cxn ang="0">
                  <a:pos x="62" y="49"/>
                </a:cxn>
                <a:cxn ang="0">
                  <a:pos x="73" y="40"/>
                </a:cxn>
                <a:cxn ang="0">
                  <a:pos x="73" y="10"/>
                </a:cxn>
                <a:cxn ang="0">
                  <a:pos x="68" y="5"/>
                </a:cxn>
                <a:cxn ang="0">
                  <a:pos x="62" y="0"/>
                </a:cxn>
              </a:cxnLst>
              <a:rect l="0" t="0" r="r" b="b"/>
              <a:pathLst>
                <a:path w="73" h="59">
                  <a:moveTo>
                    <a:pt x="62" y="0"/>
                  </a:moveTo>
                  <a:lnTo>
                    <a:pt x="68" y="0"/>
                  </a:lnTo>
                  <a:lnTo>
                    <a:pt x="73" y="5"/>
                  </a:lnTo>
                  <a:lnTo>
                    <a:pt x="73" y="49"/>
                  </a:lnTo>
                  <a:lnTo>
                    <a:pt x="62" y="55"/>
                  </a:lnTo>
                  <a:lnTo>
                    <a:pt x="45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51" y="55"/>
                  </a:lnTo>
                  <a:lnTo>
                    <a:pt x="62" y="49"/>
                  </a:lnTo>
                  <a:lnTo>
                    <a:pt x="73" y="40"/>
                  </a:lnTo>
                  <a:lnTo>
                    <a:pt x="73" y="10"/>
                  </a:lnTo>
                  <a:lnTo>
                    <a:pt x="6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4667250" y="7248941"/>
              <a:ext cx="53975" cy="7554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15"/>
                </a:cxn>
                <a:cxn ang="0">
                  <a:pos x="34" y="25"/>
                </a:cxn>
                <a:cxn ang="0">
                  <a:pos x="29" y="35"/>
                </a:cxn>
                <a:cxn ang="0">
                  <a:pos x="17" y="45"/>
                </a:cxn>
                <a:cxn ang="0">
                  <a:pos x="12" y="45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6" y="25"/>
                </a:cxn>
                <a:cxn ang="0">
                  <a:pos x="6" y="40"/>
                </a:cxn>
                <a:cxn ang="0">
                  <a:pos x="17" y="40"/>
                </a:cxn>
                <a:cxn ang="0">
                  <a:pos x="23" y="35"/>
                </a:cxn>
                <a:cxn ang="0">
                  <a:pos x="29" y="25"/>
                </a:cxn>
                <a:cxn ang="0">
                  <a:pos x="34" y="20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34" h="45">
                  <a:moveTo>
                    <a:pt x="29" y="0"/>
                  </a:moveTo>
                  <a:lnTo>
                    <a:pt x="34" y="15"/>
                  </a:lnTo>
                  <a:lnTo>
                    <a:pt x="34" y="25"/>
                  </a:lnTo>
                  <a:lnTo>
                    <a:pt x="29" y="35"/>
                  </a:lnTo>
                  <a:lnTo>
                    <a:pt x="17" y="45"/>
                  </a:lnTo>
                  <a:lnTo>
                    <a:pt x="12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6" y="25"/>
                  </a:lnTo>
                  <a:lnTo>
                    <a:pt x="6" y="40"/>
                  </a:lnTo>
                  <a:lnTo>
                    <a:pt x="17" y="40"/>
                  </a:lnTo>
                  <a:lnTo>
                    <a:pt x="23" y="35"/>
                  </a:lnTo>
                  <a:lnTo>
                    <a:pt x="29" y="25"/>
                  </a:lnTo>
                  <a:lnTo>
                    <a:pt x="34" y="20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4568825" y="7341273"/>
              <a:ext cx="44450" cy="23166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6" y="103"/>
                </a:cxn>
                <a:cxn ang="0">
                  <a:pos x="17" y="117"/>
                </a:cxn>
                <a:cxn ang="0">
                  <a:pos x="23" y="128"/>
                </a:cxn>
                <a:cxn ang="0">
                  <a:pos x="28" y="138"/>
                </a:cxn>
                <a:cxn ang="0">
                  <a:pos x="12" y="113"/>
                </a:cxn>
                <a:cxn ang="0">
                  <a:pos x="0" y="98"/>
                </a:cxn>
                <a:cxn ang="0">
                  <a:pos x="0" y="19"/>
                </a:cxn>
                <a:cxn ang="0">
                  <a:pos x="12" y="0"/>
                </a:cxn>
              </a:cxnLst>
              <a:rect l="0" t="0" r="r" b="b"/>
              <a:pathLst>
                <a:path w="28" h="138">
                  <a:moveTo>
                    <a:pt x="12" y="0"/>
                  </a:moveTo>
                  <a:lnTo>
                    <a:pt x="0" y="24"/>
                  </a:lnTo>
                  <a:lnTo>
                    <a:pt x="0" y="88"/>
                  </a:lnTo>
                  <a:lnTo>
                    <a:pt x="6" y="103"/>
                  </a:lnTo>
                  <a:lnTo>
                    <a:pt x="17" y="117"/>
                  </a:lnTo>
                  <a:lnTo>
                    <a:pt x="23" y="128"/>
                  </a:lnTo>
                  <a:lnTo>
                    <a:pt x="28" y="138"/>
                  </a:lnTo>
                  <a:lnTo>
                    <a:pt x="12" y="113"/>
                  </a:lnTo>
                  <a:lnTo>
                    <a:pt x="0" y="98"/>
                  </a:lnTo>
                  <a:lnTo>
                    <a:pt x="0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4605338" y="7299304"/>
              <a:ext cx="88900" cy="1242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5"/>
                </a:cxn>
                <a:cxn ang="0">
                  <a:pos x="51" y="10"/>
                </a:cxn>
                <a:cxn ang="0">
                  <a:pos x="56" y="25"/>
                </a:cxn>
                <a:cxn ang="0">
                  <a:pos x="56" y="49"/>
                </a:cxn>
                <a:cxn ang="0">
                  <a:pos x="45" y="64"/>
                </a:cxn>
                <a:cxn ang="0">
                  <a:pos x="28" y="69"/>
                </a:cxn>
                <a:cxn ang="0">
                  <a:pos x="17" y="74"/>
                </a:cxn>
                <a:cxn ang="0">
                  <a:pos x="11" y="74"/>
                </a:cxn>
                <a:cxn ang="0">
                  <a:pos x="5" y="69"/>
                </a:cxn>
                <a:cxn ang="0">
                  <a:pos x="0" y="54"/>
                </a:cxn>
                <a:cxn ang="0">
                  <a:pos x="5" y="44"/>
                </a:cxn>
                <a:cxn ang="0">
                  <a:pos x="11" y="34"/>
                </a:cxn>
                <a:cxn ang="0">
                  <a:pos x="28" y="34"/>
                </a:cxn>
                <a:cxn ang="0">
                  <a:pos x="28" y="44"/>
                </a:cxn>
                <a:cxn ang="0">
                  <a:pos x="17" y="54"/>
                </a:cxn>
                <a:cxn ang="0">
                  <a:pos x="17" y="39"/>
                </a:cxn>
                <a:cxn ang="0">
                  <a:pos x="11" y="39"/>
                </a:cxn>
                <a:cxn ang="0">
                  <a:pos x="5" y="49"/>
                </a:cxn>
                <a:cxn ang="0">
                  <a:pos x="5" y="59"/>
                </a:cxn>
                <a:cxn ang="0">
                  <a:pos x="11" y="64"/>
                </a:cxn>
                <a:cxn ang="0">
                  <a:pos x="17" y="69"/>
                </a:cxn>
                <a:cxn ang="0">
                  <a:pos x="34" y="64"/>
                </a:cxn>
                <a:cxn ang="0">
                  <a:pos x="51" y="54"/>
                </a:cxn>
                <a:cxn ang="0">
                  <a:pos x="56" y="34"/>
                </a:cxn>
                <a:cxn ang="0">
                  <a:pos x="56" y="25"/>
                </a:cxn>
                <a:cxn ang="0">
                  <a:pos x="51" y="15"/>
                </a:cxn>
                <a:cxn ang="0">
                  <a:pos x="39" y="10"/>
                </a:cxn>
                <a:cxn ang="0">
                  <a:pos x="17" y="5"/>
                </a:cxn>
                <a:cxn ang="0">
                  <a:pos x="17" y="0"/>
                </a:cxn>
              </a:cxnLst>
              <a:rect l="0" t="0" r="r" b="b"/>
              <a:pathLst>
                <a:path w="56" h="74">
                  <a:moveTo>
                    <a:pt x="17" y="0"/>
                  </a:moveTo>
                  <a:lnTo>
                    <a:pt x="34" y="5"/>
                  </a:lnTo>
                  <a:lnTo>
                    <a:pt x="51" y="10"/>
                  </a:lnTo>
                  <a:lnTo>
                    <a:pt x="56" y="25"/>
                  </a:lnTo>
                  <a:lnTo>
                    <a:pt x="56" y="49"/>
                  </a:lnTo>
                  <a:lnTo>
                    <a:pt x="45" y="64"/>
                  </a:lnTo>
                  <a:lnTo>
                    <a:pt x="28" y="69"/>
                  </a:lnTo>
                  <a:lnTo>
                    <a:pt x="17" y="74"/>
                  </a:lnTo>
                  <a:lnTo>
                    <a:pt x="11" y="74"/>
                  </a:lnTo>
                  <a:lnTo>
                    <a:pt x="5" y="69"/>
                  </a:lnTo>
                  <a:lnTo>
                    <a:pt x="0" y="54"/>
                  </a:lnTo>
                  <a:lnTo>
                    <a:pt x="5" y="44"/>
                  </a:lnTo>
                  <a:lnTo>
                    <a:pt x="11" y="34"/>
                  </a:lnTo>
                  <a:lnTo>
                    <a:pt x="28" y="34"/>
                  </a:lnTo>
                  <a:lnTo>
                    <a:pt x="28" y="44"/>
                  </a:lnTo>
                  <a:lnTo>
                    <a:pt x="17" y="54"/>
                  </a:lnTo>
                  <a:lnTo>
                    <a:pt x="17" y="39"/>
                  </a:lnTo>
                  <a:lnTo>
                    <a:pt x="11" y="39"/>
                  </a:lnTo>
                  <a:lnTo>
                    <a:pt x="5" y="49"/>
                  </a:lnTo>
                  <a:lnTo>
                    <a:pt x="5" y="59"/>
                  </a:lnTo>
                  <a:lnTo>
                    <a:pt x="11" y="64"/>
                  </a:lnTo>
                  <a:lnTo>
                    <a:pt x="17" y="69"/>
                  </a:lnTo>
                  <a:lnTo>
                    <a:pt x="34" y="64"/>
                  </a:lnTo>
                  <a:lnTo>
                    <a:pt x="51" y="54"/>
                  </a:lnTo>
                  <a:lnTo>
                    <a:pt x="56" y="34"/>
                  </a:lnTo>
                  <a:lnTo>
                    <a:pt x="56" y="25"/>
                  </a:lnTo>
                  <a:lnTo>
                    <a:pt x="51" y="15"/>
                  </a:lnTo>
                  <a:lnTo>
                    <a:pt x="39" y="10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4578350" y="7398351"/>
              <a:ext cx="44450" cy="2518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" y="10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28" y="0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lnTo>
                    <a:pt x="11" y="1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4810125" y="6793997"/>
              <a:ext cx="858838" cy="794054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17" y="439"/>
                </a:cxn>
                <a:cxn ang="0">
                  <a:pos x="39" y="399"/>
                </a:cxn>
                <a:cxn ang="0">
                  <a:pos x="62" y="370"/>
                </a:cxn>
                <a:cxn ang="0">
                  <a:pos x="84" y="335"/>
                </a:cxn>
                <a:cxn ang="0">
                  <a:pos x="152" y="286"/>
                </a:cxn>
                <a:cxn ang="0">
                  <a:pos x="231" y="237"/>
                </a:cxn>
                <a:cxn ang="0">
                  <a:pos x="322" y="187"/>
                </a:cxn>
                <a:cxn ang="0">
                  <a:pos x="411" y="138"/>
                </a:cxn>
                <a:cxn ang="0">
                  <a:pos x="456" y="114"/>
                </a:cxn>
                <a:cxn ang="0">
                  <a:pos x="490" y="79"/>
                </a:cxn>
                <a:cxn ang="0">
                  <a:pos x="507" y="60"/>
                </a:cxn>
                <a:cxn ang="0">
                  <a:pos x="518" y="40"/>
                </a:cxn>
                <a:cxn ang="0">
                  <a:pos x="541" y="0"/>
                </a:cxn>
                <a:cxn ang="0">
                  <a:pos x="524" y="40"/>
                </a:cxn>
                <a:cxn ang="0">
                  <a:pos x="501" y="74"/>
                </a:cxn>
                <a:cxn ang="0">
                  <a:pos x="473" y="104"/>
                </a:cxn>
                <a:cxn ang="0">
                  <a:pos x="439" y="128"/>
                </a:cxn>
                <a:cxn ang="0">
                  <a:pos x="400" y="148"/>
                </a:cxn>
                <a:cxn ang="0">
                  <a:pos x="361" y="172"/>
                </a:cxn>
                <a:cxn ang="0">
                  <a:pos x="265" y="227"/>
                </a:cxn>
                <a:cxn ang="0">
                  <a:pos x="186" y="271"/>
                </a:cxn>
                <a:cxn ang="0">
                  <a:pos x="107" y="326"/>
                </a:cxn>
                <a:cxn ang="0">
                  <a:pos x="73" y="360"/>
                </a:cxn>
                <a:cxn ang="0">
                  <a:pos x="45" y="394"/>
                </a:cxn>
                <a:cxn ang="0">
                  <a:pos x="17" y="434"/>
                </a:cxn>
                <a:cxn ang="0">
                  <a:pos x="0" y="473"/>
                </a:cxn>
              </a:cxnLst>
              <a:rect l="0" t="0" r="r" b="b"/>
              <a:pathLst>
                <a:path w="541" h="473">
                  <a:moveTo>
                    <a:pt x="0" y="473"/>
                  </a:moveTo>
                  <a:lnTo>
                    <a:pt x="17" y="439"/>
                  </a:lnTo>
                  <a:lnTo>
                    <a:pt x="39" y="399"/>
                  </a:lnTo>
                  <a:lnTo>
                    <a:pt x="62" y="370"/>
                  </a:lnTo>
                  <a:lnTo>
                    <a:pt x="84" y="335"/>
                  </a:lnTo>
                  <a:lnTo>
                    <a:pt x="152" y="286"/>
                  </a:lnTo>
                  <a:lnTo>
                    <a:pt x="231" y="237"/>
                  </a:lnTo>
                  <a:lnTo>
                    <a:pt x="322" y="187"/>
                  </a:lnTo>
                  <a:lnTo>
                    <a:pt x="411" y="138"/>
                  </a:lnTo>
                  <a:lnTo>
                    <a:pt x="456" y="114"/>
                  </a:lnTo>
                  <a:lnTo>
                    <a:pt x="490" y="79"/>
                  </a:lnTo>
                  <a:lnTo>
                    <a:pt x="507" y="60"/>
                  </a:lnTo>
                  <a:lnTo>
                    <a:pt x="518" y="40"/>
                  </a:lnTo>
                  <a:lnTo>
                    <a:pt x="541" y="0"/>
                  </a:lnTo>
                  <a:lnTo>
                    <a:pt x="524" y="40"/>
                  </a:lnTo>
                  <a:lnTo>
                    <a:pt x="501" y="74"/>
                  </a:lnTo>
                  <a:lnTo>
                    <a:pt x="473" y="104"/>
                  </a:lnTo>
                  <a:lnTo>
                    <a:pt x="439" y="128"/>
                  </a:lnTo>
                  <a:lnTo>
                    <a:pt x="400" y="148"/>
                  </a:lnTo>
                  <a:lnTo>
                    <a:pt x="361" y="172"/>
                  </a:lnTo>
                  <a:lnTo>
                    <a:pt x="265" y="227"/>
                  </a:lnTo>
                  <a:lnTo>
                    <a:pt x="186" y="271"/>
                  </a:lnTo>
                  <a:lnTo>
                    <a:pt x="107" y="326"/>
                  </a:lnTo>
                  <a:lnTo>
                    <a:pt x="73" y="360"/>
                  </a:lnTo>
                  <a:lnTo>
                    <a:pt x="45" y="394"/>
                  </a:lnTo>
                  <a:lnTo>
                    <a:pt x="17" y="434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4962525" y="6768816"/>
              <a:ext cx="733425" cy="695007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439" y="0"/>
                </a:cxn>
                <a:cxn ang="0">
                  <a:pos x="445" y="20"/>
                </a:cxn>
                <a:cxn ang="0">
                  <a:pos x="456" y="35"/>
                </a:cxn>
                <a:cxn ang="0">
                  <a:pos x="462" y="79"/>
                </a:cxn>
                <a:cxn ang="0">
                  <a:pos x="462" y="109"/>
                </a:cxn>
                <a:cxn ang="0">
                  <a:pos x="456" y="143"/>
                </a:cxn>
                <a:cxn ang="0">
                  <a:pos x="445" y="158"/>
                </a:cxn>
                <a:cxn ang="0">
                  <a:pos x="428" y="178"/>
                </a:cxn>
                <a:cxn ang="0">
                  <a:pos x="400" y="212"/>
                </a:cxn>
                <a:cxn ang="0">
                  <a:pos x="372" y="237"/>
                </a:cxn>
                <a:cxn ang="0">
                  <a:pos x="338" y="261"/>
                </a:cxn>
                <a:cxn ang="0">
                  <a:pos x="298" y="286"/>
                </a:cxn>
                <a:cxn ang="0">
                  <a:pos x="254" y="301"/>
                </a:cxn>
                <a:cxn ang="0">
                  <a:pos x="169" y="331"/>
                </a:cxn>
                <a:cxn ang="0">
                  <a:pos x="124" y="346"/>
                </a:cxn>
                <a:cxn ang="0">
                  <a:pos x="73" y="365"/>
                </a:cxn>
                <a:cxn ang="0">
                  <a:pos x="34" y="390"/>
                </a:cxn>
                <a:cxn ang="0">
                  <a:pos x="0" y="414"/>
                </a:cxn>
                <a:cxn ang="0">
                  <a:pos x="68" y="365"/>
                </a:cxn>
                <a:cxn ang="0">
                  <a:pos x="147" y="335"/>
                </a:cxn>
                <a:cxn ang="0">
                  <a:pos x="237" y="306"/>
                </a:cxn>
                <a:cxn ang="0">
                  <a:pos x="276" y="291"/>
                </a:cxn>
                <a:cxn ang="0">
                  <a:pos x="309" y="272"/>
                </a:cxn>
                <a:cxn ang="0">
                  <a:pos x="389" y="223"/>
                </a:cxn>
                <a:cxn ang="0">
                  <a:pos x="422" y="187"/>
                </a:cxn>
                <a:cxn ang="0">
                  <a:pos x="445" y="153"/>
                </a:cxn>
                <a:cxn ang="0">
                  <a:pos x="456" y="129"/>
                </a:cxn>
                <a:cxn ang="0">
                  <a:pos x="456" y="104"/>
                </a:cxn>
                <a:cxn ang="0">
                  <a:pos x="462" y="85"/>
                </a:cxn>
                <a:cxn ang="0">
                  <a:pos x="456" y="60"/>
                </a:cxn>
                <a:cxn ang="0">
                  <a:pos x="445" y="25"/>
                </a:cxn>
                <a:cxn ang="0">
                  <a:pos x="439" y="15"/>
                </a:cxn>
                <a:cxn ang="0">
                  <a:pos x="434" y="0"/>
                </a:cxn>
              </a:cxnLst>
              <a:rect l="0" t="0" r="r" b="b"/>
              <a:pathLst>
                <a:path w="462" h="414">
                  <a:moveTo>
                    <a:pt x="434" y="0"/>
                  </a:moveTo>
                  <a:lnTo>
                    <a:pt x="439" y="0"/>
                  </a:lnTo>
                  <a:lnTo>
                    <a:pt x="445" y="20"/>
                  </a:lnTo>
                  <a:lnTo>
                    <a:pt x="456" y="35"/>
                  </a:lnTo>
                  <a:lnTo>
                    <a:pt x="462" y="79"/>
                  </a:lnTo>
                  <a:lnTo>
                    <a:pt x="462" y="109"/>
                  </a:lnTo>
                  <a:lnTo>
                    <a:pt x="456" y="143"/>
                  </a:lnTo>
                  <a:lnTo>
                    <a:pt x="445" y="158"/>
                  </a:lnTo>
                  <a:lnTo>
                    <a:pt x="428" y="178"/>
                  </a:lnTo>
                  <a:lnTo>
                    <a:pt x="400" y="212"/>
                  </a:lnTo>
                  <a:lnTo>
                    <a:pt x="372" y="237"/>
                  </a:lnTo>
                  <a:lnTo>
                    <a:pt x="338" y="261"/>
                  </a:lnTo>
                  <a:lnTo>
                    <a:pt x="298" y="286"/>
                  </a:lnTo>
                  <a:lnTo>
                    <a:pt x="254" y="301"/>
                  </a:lnTo>
                  <a:lnTo>
                    <a:pt x="169" y="331"/>
                  </a:lnTo>
                  <a:lnTo>
                    <a:pt x="124" y="346"/>
                  </a:lnTo>
                  <a:lnTo>
                    <a:pt x="73" y="365"/>
                  </a:lnTo>
                  <a:lnTo>
                    <a:pt x="34" y="390"/>
                  </a:lnTo>
                  <a:lnTo>
                    <a:pt x="0" y="414"/>
                  </a:lnTo>
                  <a:lnTo>
                    <a:pt x="68" y="365"/>
                  </a:lnTo>
                  <a:lnTo>
                    <a:pt x="147" y="335"/>
                  </a:lnTo>
                  <a:lnTo>
                    <a:pt x="237" y="306"/>
                  </a:lnTo>
                  <a:lnTo>
                    <a:pt x="276" y="291"/>
                  </a:lnTo>
                  <a:lnTo>
                    <a:pt x="309" y="272"/>
                  </a:lnTo>
                  <a:lnTo>
                    <a:pt x="389" y="223"/>
                  </a:lnTo>
                  <a:lnTo>
                    <a:pt x="422" y="187"/>
                  </a:lnTo>
                  <a:lnTo>
                    <a:pt x="445" y="153"/>
                  </a:lnTo>
                  <a:lnTo>
                    <a:pt x="456" y="129"/>
                  </a:lnTo>
                  <a:lnTo>
                    <a:pt x="456" y="104"/>
                  </a:lnTo>
                  <a:lnTo>
                    <a:pt x="462" y="85"/>
                  </a:lnTo>
                  <a:lnTo>
                    <a:pt x="456" y="60"/>
                  </a:lnTo>
                  <a:lnTo>
                    <a:pt x="445" y="25"/>
                  </a:lnTo>
                  <a:lnTo>
                    <a:pt x="439" y="15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4962525" y="7059241"/>
              <a:ext cx="733425" cy="538882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62" y="69"/>
                </a:cxn>
                <a:cxn ang="0">
                  <a:pos x="451" y="109"/>
                </a:cxn>
                <a:cxn ang="0">
                  <a:pos x="434" y="133"/>
                </a:cxn>
                <a:cxn ang="0">
                  <a:pos x="417" y="148"/>
                </a:cxn>
                <a:cxn ang="0">
                  <a:pos x="400" y="158"/>
                </a:cxn>
                <a:cxn ang="0">
                  <a:pos x="372" y="173"/>
                </a:cxn>
                <a:cxn ang="0">
                  <a:pos x="304" y="187"/>
                </a:cxn>
                <a:cxn ang="0">
                  <a:pos x="220" y="207"/>
                </a:cxn>
                <a:cxn ang="0">
                  <a:pos x="175" y="222"/>
                </a:cxn>
                <a:cxn ang="0">
                  <a:pos x="135" y="232"/>
                </a:cxn>
                <a:cxn ang="0">
                  <a:pos x="96" y="247"/>
                </a:cxn>
                <a:cxn ang="0">
                  <a:pos x="28" y="296"/>
                </a:cxn>
                <a:cxn ang="0">
                  <a:pos x="0" y="321"/>
                </a:cxn>
                <a:cxn ang="0">
                  <a:pos x="0" y="315"/>
                </a:cxn>
                <a:cxn ang="0">
                  <a:pos x="51" y="271"/>
                </a:cxn>
                <a:cxn ang="0">
                  <a:pos x="79" y="251"/>
                </a:cxn>
                <a:cxn ang="0">
                  <a:pos x="113" y="236"/>
                </a:cxn>
                <a:cxn ang="0">
                  <a:pos x="147" y="226"/>
                </a:cxn>
                <a:cxn ang="0">
                  <a:pos x="186" y="212"/>
                </a:cxn>
                <a:cxn ang="0">
                  <a:pos x="260" y="197"/>
                </a:cxn>
                <a:cxn ang="0">
                  <a:pos x="338" y="177"/>
                </a:cxn>
                <a:cxn ang="0">
                  <a:pos x="377" y="162"/>
                </a:cxn>
                <a:cxn ang="0">
                  <a:pos x="417" y="143"/>
                </a:cxn>
                <a:cxn ang="0">
                  <a:pos x="434" y="128"/>
                </a:cxn>
                <a:cxn ang="0">
                  <a:pos x="439" y="109"/>
                </a:cxn>
                <a:cxn ang="0">
                  <a:pos x="451" y="88"/>
                </a:cxn>
                <a:cxn ang="0">
                  <a:pos x="456" y="64"/>
                </a:cxn>
                <a:cxn ang="0">
                  <a:pos x="456" y="29"/>
                </a:cxn>
                <a:cxn ang="0">
                  <a:pos x="462" y="0"/>
                </a:cxn>
              </a:cxnLst>
              <a:rect l="0" t="0" r="r" b="b"/>
              <a:pathLst>
                <a:path w="462" h="321">
                  <a:moveTo>
                    <a:pt x="462" y="0"/>
                  </a:moveTo>
                  <a:lnTo>
                    <a:pt x="462" y="69"/>
                  </a:lnTo>
                  <a:lnTo>
                    <a:pt x="451" y="109"/>
                  </a:lnTo>
                  <a:lnTo>
                    <a:pt x="434" y="133"/>
                  </a:lnTo>
                  <a:lnTo>
                    <a:pt x="417" y="148"/>
                  </a:lnTo>
                  <a:lnTo>
                    <a:pt x="400" y="158"/>
                  </a:lnTo>
                  <a:lnTo>
                    <a:pt x="372" y="173"/>
                  </a:lnTo>
                  <a:lnTo>
                    <a:pt x="304" y="187"/>
                  </a:lnTo>
                  <a:lnTo>
                    <a:pt x="220" y="207"/>
                  </a:lnTo>
                  <a:lnTo>
                    <a:pt x="175" y="222"/>
                  </a:lnTo>
                  <a:lnTo>
                    <a:pt x="135" y="232"/>
                  </a:lnTo>
                  <a:lnTo>
                    <a:pt x="96" y="247"/>
                  </a:lnTo>
                  <a:lnTo>
                    <a:pt x="28" y="296"/>
                  </a:lnTo>
                  <a:lnTo>
                    <a:pt x="0" y="321"/>
                  </a:lnTo>
                  <a:lnTo>
                    <a:pt x="0" y="315"/>
                  </a:lnTo>
                  <a:lnTo>
                    <a:pt x="51" y="271"/>
                  </a:lnTo>
                  <a:lnTo>
                    <a:pt x="79" y="251"/>
                  </a:lnTo>
                  <a:lnTo>
                    <a:pt x="113" y="236"/>
                  </a:lnTo>
                  <a:lnTo>
                    <a:pt x="147" y="226"/>
                  </a:lnTo>
                  <a:lnTo>
                    <a:pt x="186" y="212"/>
                  </a:lnTo>
                  <a:lnTo>
                    <a:pt x="260" y="197"/>
                  </a:lnTo>
                  <a:lnTo>
                    <a:pt x="338" y="177"/>
                  </a:lnTo>
                  <a:lnTo>
                    <a:pt x="377" y="162"/>
                  </a:lnTo>
                  <a:lnTo>
                    <a:pt x="417" y="143"/>
                  </a:lnTo>
                  <a:lnTo>
                    <a:pt x="434" y="128"/>
                  </a:lnTo>
                  <a:lnTo>
                    <a:pt x="439" y="109"/>
                  </a:lnTo>
                  <a:lnTo>
                    <a:pt x="451" y="88"/>
                  </a:lnTo>
                  <a:lnTo>
                    <a:pt x="456" y="64"/>
                  </a:lnTo>
                  <a:lnTo>
                    <a:pt x="456" y="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auto">
            <a:xfrm>
              <a:off x="5087938" y="7341273"/>
              <a:ext cx="509588" cy="33911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10" y="29"/>
                </a:cxn>
                <a:cxn ang="0">
                  <a:pos x="287" y="58"/>
                </a:cxn>
                <a:cxn ang="0">
                  <a:pos x="270" y="68"/>
                </a:cxn>
                <a:cxn ang="0">
                  <a:pos x="253" y="83"/>
                </a:cxn>
                <a:cxn ang="0">
                  <a:pos x="230" y="93"/>
                </a:cxn>
                <a:cxn ang="0">
                  <a:pos x="202" y="103"/>
                </a:cxn>
                <a:cxn ang="0">
                  <a:pos x="175" y="108"/>
                </a:cxn>
                <a:cxn ang="0">
                  <a:pos x="147" y="113"/>
                </a:cxn>
                <a:cxn ang="0">
                  <a:pos x="118" y="128"/>
                </a:cxn>
                <a:cxn ang="0">
                  <a:pos x="96" y="132"/>
                </a:cxn>
                <a:cxn ang="0">
                  <a:pos x="73" y="147"/>
                </a:cxn>
                <a:cxn ang="0">
                  <a:pos x="45" y="162"/>
                </a:cxn>
                <a:cxn ang="0">
                  <a:pos x="22" y="182"/>
                </a:cxn>
                <a:cxn ang="0">
                  <a:pos x="0" y="202"/>
                </a:cxn>
                <a:cxn ang="0">
                  <a:pos x="34" y="167"/>
                </a:cxn>
                <a:cxn ang="0">
                  <a:pos x="51" y="153"/>
                </a:cxn>
                <a:cxn ang="0">
                  <a:pos x="79" y="138"/>
                </a:cxn>
                <a:cxn ang="0">
                  <a:pos x="118" y="123"/>
                </a:cxn>
                <a:cxn ang="0">
                  <a:pos x="158" y="103"/>
                </a:cxn>
                <a:cxn ang="0">
                  <a:pos x="202" y="93"/>
                </a:cxn>
                <a:cxn ang="0">
                  <a:pos x="230" y="83"/>
                </a:cxn>
                <a:cxn ang="0">
                  <a:pos x="253" y="73"/>
                </a:cxn>
                <a:cxn ang="0">
                  <a:pos x="276" y="58"/>
                </a:cxn>
                <a:cxn ang="0">
                  <a:pos x="293" y="44"/>
                </a:cxn>
                <a:cxn ang="0">
                  <a:pos x="310" y="24"/>
                </a:cxn>
                <a:cxn ang="0">
                  <a:pos x="315" y="14"/>
                </a:cxn>
                <a:cxn ang="0">
                  <a:pos x="315" y="0"/>
                </a:cxn>
                <a:cxn ang="0">
                  <a:pos x="321" y="0"/>
                </a:cxn>
              </a:cxnLst>
              <a:rect l="0" t="0" r="r" b="b"/>
              <a:pathLst>
                <a:path w="321" h="202">
                  <a:moveTo>
                    <a:pt x="321" y="0"/>
                  </a:moveTo>
                  <a:lnTo>
                    <a:pt x="310" y="29"/>
                  </a:lnTo>
                  <a:lnTo>
                    <a:pt x="287" y="58"/>
                  </a:lnTo>
                  <a:lnTo>
                    <a:pt x="270" y="68"/>
                  </a:lnTo>
                  <a:lnTo>
                    <a:pt x="253" y="83"/>
                  </a:lnTo>
                  <a:lnTo>
                    <a:pt x="230" y="93"/>
                  </a:lnTo>
                  <a:lnTo>
                    <a:pt x="202" y="103"/>
                  </a:lnTo>
                  <a:lnTo>
                    <a:pt x="175" y="108"/>
                  </a:lnTo>
                  <a:lnTo>
                    <a:pt x="147" y="113"/>
                  </a:lnTo>
                  <a:lnTo>
                    <a:pt x="118" y="128"/>
                  </a:lnTo>
                  <a:lnTo>
                    <a:pt x="96" y="132"/>
                  </a:lnTo>
                  <a:lnTo>
                    <a:pt x="73" y="147"/>
                  </a:lnTo>
                  <a:lnTo>
                    <a:pt x="45" y="162"/>
                  </a:lnTo>
                  <a:lnTo>
                    <a:pt x="22" y="182"/>
                  </a:lnTo>
                  <a:lnTo>
                    <a:pt x="0" y="202"/>
                  </a:lnTo>
                  <a:lnTo>
                    <a:pt x="34" y="167"/>
                  </a:lnTo>
                  <a:lnTo>
                    <a:pt x="51" y="153"/>
                  </a:lnTo>
                  <a:lnTo>
                    <a:pt x="79" y="138"/>
                  </a:lnTo>
                  <a:lnTo>
                    <a:pt x="118" y="123"/>
                  </a:lnTo>
                  <a:lnTo>
                    <a:pt x="158" y="103"/>
                  </a:lnTo>
                  <a:lnTo>
                    <a:pt x="202" y="93"/>
                  </a:lnTo>
                  <a:lnTo>
                    <a:pt x="230" y="83"/>
                  </a:lnTo>
                  <a:lnTo>
                    <a:pt x="253" y="73"/>
                  </a:lnTo>
                  <a:lnTo>
                    <a:pt x="276" y="58"/>
                  </a:lnTo>
                  <a:lnTo>
                    <a:pt x="293" y="44"/>
                  </a:lnTo>
                  <a:lnTo>
                    <a:pt x="310" y="24"/>
                  </a:lnTo>
                  <a:lnTo>
                    <a:pt x="315" y="14"/>
                  </a:lnTo>
                  <a:lnTo>
                    <a:pt x="315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Freeform 182"/>
            <p:cNvSpPr>
              <a:spLocks/>
            </p:cNvSpPr>
            <p:nvPr/>
          </p:nvSpPr>
          <p:spPr bwMode="auto">
            <a:xfrm>
              <a:off x="5114925" y="7514186"/>
              <a:ext cx="277813" cy="26524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25"/>
                </a:cxn>
                <a:cxn ang="0">
                  <a:pos x="169" y="59"/>
                </a:cxn>
                <a:cxn ang="0">
                  <a:pos x="158" y="69"/>
                </a:cxn>
                <a:cxn ang="0">
                  <a:pos x="152" y="79"/>
                </a:cxn>
                <a:cxn ang="0">
                  <a:pos x="130" y="94"/>
                </a:cxn>
                <a:cxn ang="0">
                  <a:pos x="107" y="103"/>
                </a:cxn>
                <a:cxn ang="0">
                  <a:pos x="73" y="118"/>
                </a:cxn>
                <a:cxn ang="0">
                  <a:pos x="34" y="138"/>
                </a:cxn>
                <a:cxn ang="0">
                  <a:pos x="0" y="158"/>
                </a:cxn>
                <a:cxn ang="0">
                  <a:pos x="0" y="153"/>
                </a:cxn>
                <a:cxn ang="0">
                  <a:pos x="51" y="124"/>
                </a:cxn>
                <a:cxn ang="0">
                  <a:pos x="79" y="113"/>
                </a:cxn>
                <a:cxn ang="0">
                  <a:pos x="107" y="99"/>
                </a:cxn>
                <a:cxn ang="0">
                  <a:pos x="135" y="84"/>
                </a:cxn>
                <a:cxn ang="0">
                  <a:pos x="152" y="69"/>
                </a:cxn>
                <a:cxn ang="0">
                  <a:pos x="164" y="54"/>
                </a:cxn>
                <a:cxn ang="0">
                  <a:pos x="169" y="35"/>
                </a:cxn>
                <a:cxn ang="0">
                  <a:pos x="175" y="0"/>
                </a:cxn>
              </a:cxnLst>
              <a:rect l="0" t="0" r="r" b="b"/>
              <a:pathLst>
                <a:path w="175" h="158">
                  <a:moveTo>
                    <a:pt x="175" y="0"/>
                  </a:moveTo>
                  <a:lnTo>
                    <a:pt x="175" y="25"/>
                  </a:lnTo>
                  <a:lnTo>
                    <a:pt x="169" y="59"/>
                  </a:lnTo>
                  <a:lnTo>
                    <a:pt x="158" y="69"/>
                  </a:lnTo>
                  <a:lnTo>
                    <a:pt x="152" y="79"/>
                  </a:lnTo>
                  <a:lnTo>
                    <a:pt x="130" y="94"/>
                  </a:lnTo>
                  <a:lnTo>
                    <a:pt x="107" y="103"/>
                  </a:lnTo>
                  <a:lnTo>
                    <a:pt x="73" y="118"/>
                  </a:lnTo>
                  <a:lnTo>
                    <a:pt x="34" y="138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51" y="124"/>
                  </a:lnTo>
                  <a:lnTo>
                    <a:pt x="79" y="113"/>
                  </a:lnTo>
                  <a:lnTo>
                    <a:pt x="107" y="99"/>
                  </a:lnTo>
                  <a:lnTo>
                    <a:pt x="135" y="84"/>
                  </a:lnTo>
                  <a:lnTo>
                    <a:pt x="152" y="69"/>
                  </a:lnTo>
                  <a:lnTo>
                    <a:pt x="164" y="54"/>
                  </a:lnTo>
                  <a:lnTo>
                    <a:pt x="169" y="3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Freeform 183"/>
            <p:cNvSpPr>
              <a:spLocks/>
            </p:cNvSpPr>
            <p:nvPr/>
          </p:nvSpPr>
          <p:spPr bwMode="auto">
            <a:xfrm>
              <a:off x="4827588" y="7505792"/>
              <a:ext cx="152400" cy="2652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3" y="40"/>
                </a:cxn>
                <a:cxn ang="0">
                  <a:pos x="34" y="30"/>
                </a:cxn>
                <a:cxn ang="0">
                  <a:pos x="51" y="10"/>
                </a:cxn>
                <a:cxn ang="0">
                  <a:pos x="62" y="5"/>
                </a:cxn>
                <a:cxn ang="0">
                  <a:pos x="73" y="0"/>
                </a:cxn>
                <a:cxn ang="0">
                  <a:pos x="90" y="0"/>
                </a:cxn>
                <a:cxn ang="0">
                  <a:pos x="90" y="10"/>
                </a:cxn>
                <a:cxn ang="0">
                  <a:pos x="96" y="25"/>
                </a:cxn>
                <a:cxn ang="0">
                  <a:pos x="90" y="40"/>
                </a:cxn>
                <a:cxn ang="0">
                  <a:pos x="79" y="74"/>
                </a:cxn>
                <a:cxn ang="0">
                  <a:pos x="45" y="114"/>
                </a:cxn>
                <a:cxn ang="0">
                  <a:pos x="11" y="158"/>
                </a:cxn>
                <a:cxn ang="0">
                  <a:pos x="6" y="158"/>
                </a:cxn>
                <a:cxn ang="0">
                  <a:pos x="6" y="153"/>
                </a:cxn>
                <a:cxn ang="0">
                  <a:pos x="57" y="99"/>
                </a:cxn>
                <a:cxn ang="0">
                  <a:pos x="73" y="69"/>
                </a:cxn>
                <a:cxn ang="0">
                  <a:pos x="90" y="34"/>
                </a:cxn>
                <a:cxn ang="0">
                  <a:pos x="90" y="5"/>
                </a:cxn>
                <a:cxn ang="0">
                  <a:pos x="79" y="0"/>
                </a:cxn>
                <a:cxn ang="0">
                  <a:pos x="68" y="5"/>
                </a:cxn>
                <a:cxn ang="0">
                  <a:pos x="51" y="19"/>
                </a:cxn>
                <a:cxn ang="0">
                  <a:pos x="40" y="30"/>
                </a:cxn>
                <a:cxn ang="0">
                  <a:pos x="23" y="44"/>
                </a:cxn>
                <a:cxn ang="0">
                  <a:pos x="6" y="93"/>
                </a:cxn>
                <a:cxn ang="0">
                  <a:pos x="0" y="93"/>
                </a:cxn>
              </a:cxnLst>
              <a:rect l="0" t="0" r="r" b="b"/>
              <a:pathLst>
                <a:path w="96" h="158">
                  <a:moveTo>
                    <a:pt x="0" y="93"/>
                  </a:moveTo>
                  <a:lnTo>
                    <a:pt x="23" y="40"/>
                  </a:lnTo>
                  <a:lnTo>
                    <a:pt x="34" y="30"/>
                  </a:lnTo>
                  <a:lnTo>
                    <a:pt x="51" y="10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90" y="0"/>
                  </a:lnTo>
                  <a:lnTo>
                    <a:pt x="90" y="10"/>
                  </a:lnTo>
                  <a:lnTo>
                    <a:pt x="96" y="25"/>
                  </a:lnTo>
                  <a:lnTo>
                    <a:pt x="90" y="40"/>
                  </a:lnTo>
                  <a:lnTo>
                    <a:pt x="79" y="74"/>
                  </a:lnTo>
                  <a:lnTo>
                    <a:pt x="45" y="114"/>
                  </a:lnTo>
                  <a:lnTo>
                    <a:pt x="11" y="158"/>
                  </a:lnTo>
                  <a:lnTo>
                    <a:pt x="6" y="158"/>
                  </a:lnTo>
                  <a:lnTo>
                    <a:pt x="6" y="153"/>
                  </a:lnTo>
                  <a:lnTo>
                    <a:pt x="57" y="99"/>
                  </a:lnTo>
                  <a:lnTo>
                    <a:pt x="73" y="69"/>
                  </a:lnTo>
                  <a:lnTo>
                    <a:pt x="90" y="34"/>
                  </a:lnTo>
                  <a:lnTo>
                    <a:pt x="90" y="5"/>
                  </a:lnTo>
                  <a:lnTo>
                    <a:pt x="79" y="0"/>
                  </a:lnTo>
                  <a:lnTo>
                    <a:pt x="68" y="5"/>
                  </a:lnTo>
                  <a:lnTo>
                    <a:pt x="51" y="19"/>
                  </a:lnTo>
                  <a:lnTo>
                    <a:pt x="40" y="30"/>
                  </a:lnTo>
                  <a:lnTo>
                    <a:pt x="23" y="44"/>
                  </a:lnTo>
                  <a:lnTo>
                    <a:pt x="6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Freeform 184"/>
            <p:cNvSpPr>
              <a:spLocks/>
            </p:cNvSpPr>
            <p:nvPr/>
          </p:nvSpPr>
          <p:spPr bwMode="auto">
            <a:xfrm>
              <a:off x="4837113" y="7562870"/>
              <a:ext cx="214313" cy="265244"/>
            </a:xfrm>
            <a:custGeom>
              <a:avLst/>
              <a:gdLst/>
              <a:ahLst/>
              <a:cxnLst>
                <a:cxn ang="0">
                  <a:pos x="79" y="30"/>
                </a:cxn>
                <a:cxn ang="0">
                  <a:pos x="96" y="6"/>
                </a:cxn>
                <a:cxn ang="0">
                  <a:pos x="113" y="0"/>
                </a:cxn>
                <a:cxn ang="0">
                  <a:pos x="118" y="6"/>
                </a:cxn>
                <a:cxn ang="0">
                  <a:pos x="130" y="6"/>
                </a:cxn>
                <a:cxn ang="0">
                  <a:pos x="135" y="21"/>
                </a:cxn>
                <a:cxn ang="0">
                  <a:pos x="135" y="35"/>
                </a:cxn>
                <a:cxn ang="0">
                  <a:pos x="130" y="59"/>
                </a:cxn>
                <a:cxn ang="0">
                  <a:pos x="118" y="80"/>
                </a:cxn>
                <a:cxn ang="0">
                  <a:pos x="107" y="99"/>
                </a:cxn>
                <a:cxn ang="0">
                  <a:pos x="96" y="114"/>
                </a:cxn>
                <a:cxn ang="0">
                  <a:pos x="79" y="124"/>
                </a:cxn>
                <a:cxn ang="0">
                  <a:pos x="39" y="148"/>
                </a:cxn>
                <a:cxn ang="0">
                  <a:pos x="0" y="158"/>
                </a:cxn>
                <a:cxn ang="0">
                  <a:pos x="28" y="148"/>
                </a:cxn>
                <a:cxn ang="0">
                  <a:pos x="62" y="133"/>
                </a:cxn>
                <a:cxn ang="0">
                  <a:pos x="90" y="109"/>
                </a:cxn>
                <a:cxn ang="0">
                  <a:pos x="107" y="89"/>
                </a:cxn>
                <a:cxn ang="0">
                  <a:pos x="124" y="65"/>
                </a:cxn>
                <a:cxn ang="0">
                  <a:pos x="130" y="40"/>
                </a:cxn>
                <a:cxn ang="0">
                  <a:pos x="130" y="21"/>
                </a:cxn>
                <a:cxn ang="0">
                  <a:pos x="124" y="10"/>
                </a:cxn>
                <a:cxn ang="0">
                  <a:pos x="118" y="6"/>
                </a:cxn>
                <a:cxn ang="0">
                  <a:pos x="107" y="6"/>
                </a:cxn>
                <a:cxn ang="0">
                  <a:pos x="96" y="15"/>
                </a:cxn>
                <a:cxn ang="0">
                  <a:pos x="79" y="30"/>
                </a:cxn>
              </a:cxnLst>
              <a:rect l="0" t="0" r="r" b="b"/>
              <a:pathLst>
                <a:path w="135" h="158">
                  <a:moveTo>
                    <a:pt x="79" y="30"/>
                  </a:moveTo>
                  <a:lnTo>
                    <a:pt x="96" y="6"/>
                  </a:lnTo>
                  <a:lnTo>
                    <a:pt x="113" y="0"/>
                  </a:lnTo>
                  <a:lnTo>
                    <a:pt x="118" y="6"/>
                  </a:lnTo>
                  <a:lnTo>
                    <a:pt x="130" y="6"/>
                  </a:lnTo>
                  <a:lnTo>
                    <a:pt x="135" y="21"/>
                  </a:lnTo>
                  <a:lnTo>
                    <a:pt x="135" y="35"/>
                  </a:lnTo>
                  <a:lnTo>
                    <a:pt x="130" y="59"/>
                  </a:lnTo>
                  <a:lnTo>
                    <a:pt x="118" y="80"/>
                  </a:lnTo>
                  <a:lnTo>
                    <a:pt x="107" y="99"/>
                  </a:lnTo>
                  <a:lnTo>
                    <a:pt x="96" y="114"/>
                  </a:lnTo>
                  <a:lnTo>
                    <a:pt x="79" y="124"/>
                  </a:lnTo>
                  <a:lnTo>
                    <a:pt x="39" y="148"/>
                  </a:lnTo>
                  <a:lnTo>
                    <a:pt x="0" y="158"/>
                  </a:lnTo>
                  <a:lnTo>
                    <a:pt x="28" y="148"/>
                  </a:lnTo>
                  <a:lnTo>
                    <a:pt x="62" y="133"/>
                  </a:lnTo>
                  <a:lnTo>
                    <a:pt x="90" y="109"/>
                  </a:lnTo>
                  <a:lnTo>
                    <a:pt x="107" y="89"/>
                  </a:lnTo>
                  <a:lnTo>
                    <a:pt x="124" y="65"/>
                  </a:lnTo>
                  <a:lnTo>
                    <a:pt x="130" y="40"/>
                  </a:lnTo>
                  <a:lnTo>
                    <a:pt x="130" y="21"/>
                  </a:lnTo>
                  <a:lnTo>
                    <a:pt x="124" y="10"/>
                  </a:lnTo>
                  <a:lnTo>
                    <a:pt x="118" y="6"/>
                  </a:lnTo>
                  <a:lnTo>
                    <a:pt x="107" y="6"/>
                  </a:lnTo>
                  <a:lnTo>
                    <a:pt x="96" y="15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Freeform 185"/>
            <p:cNvSpPr>
              <a:spLocks/>
            </p:cNvSpPr>
            <p:nvPr/>
          </p:nvSpPr>
          <p:spPr bwMode="auto">
            <a:xfrm>
              <a:off x="4943475" y="7703886"/>
              <a:ext cx="179388" cy="19977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34" y="25"/>
                </a:cxn>
                <a:cxn ang="0">
                  <a:pos x="68" y="5"/>
                </a:cxn>
                <a:cxn ang="0">
                  <a:pos x="80" y="0"/>
                </a:cxn>
                <a:cxn ang="0">
                  <a:pos x="97" y="0"/>
                </a:cxn>
                <a:cxn ang="0">
                  <a:pos x="102" y="5"/>
                </a:cxn>
                <a:cxn ang="0">
                  <a:pos x="113" y="20"/>
                </a:cxn>
                <a:cxn ang="0">
                  <a:pos x="113" y="35"/>
                </a:cxn>
                <a:cxn ang="0">
                  <a:pos x="108" y="54"/>
                </a:cxn>
                <a:cxn ang="0">
                  <a:pos x="102" y="69"/>
                </a:cxn>
                <a:cxn ang="0">
                  <a:pos x="91" y="84"/>
                </a:cxn>
                <a:cxn ang="0">
                  <a:pos x="46" y="104"/>
                </a:cxn>
                <a:cxn ang="0">
                  <a:pos x="0" y="119"/>
                </a:cxn>
                <a:cxn ang="0">
                  <a:pos x="34" y="104"/>
                </a:cxn>
                <a:cxn ang="0">
                  <a:pos x="68" y="84"/>
                </a:cxn>
                <a:cxn ang="0">
                  <a:pos x="85" y="79"/>
                </a:cxn>
                <a:cxn ang="0">
                  <a:pos x="97" y="64"/>
                </a:cxn>
                <a:cxn ang="0">
                  <a:pos x="102" y="49"/>
                </a:cxn>
                <a:cxn ang="0">
                  <a:pos x="108" y="35"/>
                </a:cxn>
                <a:cxn ang="0">
                  <a:pos x="108" y="15"/>
                </a:cxn>
                <a:cxn ang="0">
                  <a:pos x="102" y="11"/>
                </a:cxn>
                <a:cxn ang="0">
                  <a:pos x="97" y="5"/>
                </a:cxn>
                <a:cxn ang="0">
                  <a:pos x="74" y="5"/>
                </a:cxn>
                <a:cxn ang="0">
                  <a:pos x="57" y="11"/>
                </a:cxn>
                <a:cxn ang="0">
                  <a:pos x="34" y="25"/>
                </a:cxn>
                <a:cxn ang="0">
                  <a:pos x="17" y="40"/>
                </a:cxn>
              </a:cxnLst>
              <a:rect l="0" t="0" r="r" b="b"/>
              <a:pathLst>
                <a:path w="113" h="119">
                  <a:moveTo>
                    <a:pt x="17" y="40"/>
                  </a:moveTo>
                  <a:lnTo>
                    <a:pt x="34" y="25"/>
                  </a:lnTo>
                  <a:lnTo>
                    <a:pt x="68" y="5"/>
                  </a:lnTo>
                  <a:lnTo>
                    <a:pt x="80" y="0"/>
                  </a:lnTo>
                  <a:lnTo>
                    <a:pt x="97" y="0"/>
                  </a:lnTo>
                  <a:lnTo>
                    <a:pt x="102" y="5"/>
                  </a:lnTo>
                  <a:lnTo>
                    <a:pt x="113" y="20"/>
                  </a:lnTo>
                  <a:lnTo>
                    <a:pt x="113" y="35"/>
                  </a:lnTo>
                  <a:lnTo>
                    <a:pt x="108" y="54"/>
                  </a:lnTo>
                  <a:lnTo>
                    <a:pt x="102" y="69"/>
                  </a:lnTo>
                  <a:lnTo>
                    <a:pt x="91" y="84"/>
                  </a:lnTo>
                  <a:lnTo>
                    <a:pt x="46" y="104"/>
                  </a:lnTo>
                  <a:lnTo>
                    <a:pt x="0" y="119"/>
                  </a:lnTo>
                  <a:lnTo>
                    <a:pt x="34" y="104"/>
                  </a:lnTo>
                  <a:lnTo>
                    <a:pt x="68" y="84"/>
                  </a:lnTo>
                  <a:lnTo>
                    <a:pt x="85" y="79"/>
                  </a:lnTo>
                  <a:lnTo>
                    <a:pt x="97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08" y="15"/>
                  </a:lnTo>
                  <a:lnTo>
                    <a:pt x="102" y="11"/>
                  </a:lnTo>
                  <a:lnTo>
                    <a:pt x="97" y="5"/>
                  </a:lnTo>
                  <a:lnTo>
                    <a:pt x="74" y="5"/>
                  </a:lnTo>
                  <a:lnTo>
                    <a:pt x="57" y="11"/>
                  </a:lnTo>
                  <a:lnTo>
                    <a:pt x="34" y="25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4943475" y="7853295"/>
              <a:ext cx="161925" cy="164519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74" y="5"/>
                </a:cxn>
                <a:cxn ang="0">
                  <a:pos x="91" y="0"/>
                </a:cxn>
                <a:cxn ang="0">
                  <a:pos x="97" y="5"/>
                </a:cxn>
                <a:cxn ang="0">
                  <a:pos x="102" y="5"/>
                </a:cxn>
                <a:cxn ang="0">
                  <a:pos x="102" y="24"/>
                </a:cxn>
                <a:cxn ang="0">
                  <a:pos x="97" y="39"/>
                </a:cxn>
                <a:cxn ang="0">
                  <a:pos x="91" y="49"/>
                </a:cxn>
                <a:cxn ang="0">
                  <a:pos x="68" y="69"/>
                </a:cxn>
                <a:cxn ang="0">
                  <a:pos x="34" y="83"/>
                </a:cxn>
                <a:cxn ang="0">
                  <a:pos x="0" y="98"/>
                </a:cxn>
                <a:cxn ang="0">
                  <a:pos x="0" y="94"/>
                </a:cxn>
                <a:cxn ang="0">
                  <a:pos x="40" y="74"/>
                </a:cxn>
                <a:cxn ang="0">
                  <a:pos x="74" y="59"/>
                </a:cxn>
                <a:cxn ang="0">
                  <a:pos x="97" y="34"/>
                </a:cxn>
                <a:cxn ang="0">
                  <a:pos x="97" y="5"/>
                </a:cxn>
                <a:cxn ang="0">
                  <a:pos x="74" y="5"/>
                </a:cxn>
                <a:cxn ang="0">
                  <a:pos x="63" y="15"/>
                </a:cxn>
                <a:cxn ang="0">
                  <a:pos x="63" y="9"/>
                </a:cxn>
              </a:cxnLst>
              <a:rect l="0" t="0" r="r" b="b"/>
              <a:pathLst>
                <a:path w="102" h="98">
                  <a:moveTo>
                    <a:pt x="63" y="9"/>
                  </a:moveTo>
                  <a:lnTo>
                    <a:pt x="74" y="5"/>
                  </a:lnTo>
                  <a:lnTo>
                    <a:pt x="91" y="0"/>
                  </a:lnTo>
                  <a:lnTo>
                    <a:pt x="97" y="5"/>
                  </a:lnTo>
                  <a:lnTo>
                    <a:pt x="102" y="5"/>
                  </a:lnTo>
                  <a:lnTo>
                    <a:pt x="102" y="24"/>
                  </a:lnTo>
                  <a:lnTo>
                    <a:pt x="97" y="39"/>
                  </a:lnTo>
                  <a:lnTo>
                    <a:pt x="91" y="49"/>
                  </a:lnTo>
                  <a:lnTo>
                    <a:pt x="68" y="69"/>
                  </a:lnTo>
                  <a:lnTo>
                    <a:pt x="34" y="8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40" y="74"/>
                  </a:lnTo>
                  <a:lnTo>
                    <a:pt x="74" y="59"/>
                  </a:lnTo>
                  <a:lnTo>
                    <a:pt x="97" y="34"/>
                  </a:lnTo>
                  <a:lnTo>
                    <a:pt x="97" y="5"/>
                  </a:lnTo>
                  <a:lnTo>
                    <a:pt x="74" y="5"/>
                  </a:lnTo>
                  <a:lnTo>
                    <a:pt x="63" y="15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9" name="Freeform 187"/>
            <p:cNvSpPr>
              <a:spLocks/>
            </p:cNvSpPr>
            <p:nvPr/>
          </p:nvSpPr>
          <p:spPr bwMode="auto">
            <a:xfrm>
              <a:off x="5114925" y="7697171"/>
              <a:ext cx="196850" cy="181306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3" y="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01" y="49"/>
                </a:cxn>
                <a:cxn ang="0">
                  <a:pos x="85" y="64"/>
                </a:cxn>
                <a:cxn ang="0">
                  <a:pos x="51" y="88"/>
                </a:cxn>
                <a:cxn ang="0">
                  <a:pos x="5" y="108"/>
                </a:cxn>
                <a:cxn ang="0">
                  <a:pos x="0" y="102"/>
                </a:cxn>
                <a:cxn ang="0">
                  <a:pos x="5" y="98"/>
                </a:cxn>
                <a:cxn ang="0">
                  <a:pos x="34" y="88"/>
                </a:cxn>
                <a:cxn ang="0">
                  <a:pos x="68" y="68"/>
                </a:cxn>
                <a:cxn ang="0">
                  <a:pos x="101" y="44"/>
                </a:cxn>
                <a:cxn ang="0">
                  <a:pos x="113" y="29"/>
                </a:cxn>
                <a:cxn ang="0">
                  <a:pos x="118" y="19"/>
                </a:cxn>
                <a:cxn ang="0">
                  <a:pos x="118" y="9"/>
                </a:cxn>
                <a:cxn ang="0">
                  <a:pos x="113" y="9"/>
                </a:cxn>
              </a:cxnLst>
              <a:rect l="0" t="0" r="r" b="b"/>
              <a:pathLst>
                <a:path w="124" h="108">
                  <a:moveTo>
                    <a:pt x="113" y="9"/>
                  </a:moveTo>
                  <a:lnTo>
                    <a:pt x="113" y="0"/>
                  </a:lnTo>
                  <a:lnTo>
                    <a:pt x="124" y="0"/>
                  </a:lnTo>
                  <a:lnTo>
                    <a:pt x="124" y="19"/>
                  </a:lnTo>
                  <a:lnTo>
                    <a:pt x="101" y="49"/>
                  </a:lnTo>
                  <a:lnTo>
                    <a:pt x="85" y="64"/>
                  </a:lnTo>
                  <a:lnTo>
                    <a:pt x="51" y="88"/>
                  </a:lnTo>
                  <a:lnTo>
                    <a:pt x="5" y="108"/>
                  </a:lnTo>
                  <a:lnTo>
                    <a:pt x="0" y="102"/>
                  </a:lnTo>
                  <a:lnTo>
                    <a:pt x="5" y="98"/>
                  </a:lnTo>
                  <a:lnTo>
                    <a:pt x="34" y="88"/>
                  </a:lnTo>
                  <a:lnTo>
                    <a:pt x="68" y="68"/>
                  </a:lnTo>
                  <a:lnTo>
                    <a:pt x="101" y="44"/>
                  </a:lnTo>
                  <a:lnTo>
                    <a:pt x="113" y="29"/>
                  </a:lnTo>
                  <a:lnTo>
                    <a:pt x="118" y="19"/>
                  </a:lnTo>
                  <a:lnTo>
                    <a:pt x="118" y="9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5051425" y="7828114"/>
              <a:ext cx="206375" cy="124228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8" y="30"/>
                </a:cxn>
                <a:cxn ang="0">
                  <a:pos x="96" y="39"/>
                </a:cxn>
                <a:cxn ang="0">
                  <a:pos x="79" y="54"/>
                </a:cxn>
                <a:cxn ang="0">
                  <a:pos x="68" y="64"/>
                </a:cxn>
                <a:cxn ang="0">
                  <a:pos x="45" y="69"/>
                </a:cxn>
                <a:cxn ang="0">
                  <a:pos x="6" y="74"/>
                </a:cxn>
                <a:cxn ang="0">
                  <a:pos x="0" y="74"/>
                </a:cxn>
                <a:cxn ang="0">
                  <a:pos x="6" y="69"/>
                </a:cxn>
                <a:cxn ang="0">
                  <a:pos x="34" y="64"/>
                </a:cxn>
                <a:cxn ang="0">
                  <a:pos x="68" y="49"/>
                </a:cxn>
                <a:cxn ang="0">
                  <a:pos x="85" y="39"/>
                </a:cxn>
                <a:cxn ang="0">
                  <a:pos x="102" y="24"/>
                </a:cxn>
                <a:cxn ang="0">
                  <a:pos x="125" y="0"/>
                </a:cxn>
                <a:cxn ang="0">
                  <a:pos x="130" y="0"/>
                </a:cxn>
              </a:cxnLst>
              <a:rect l="0" t="0" r="r" b="b"/>
              <a:pathLst>
                <a:path w="130" h="74">
                  <a:moveTo>
                    <a:pt x="130" y="0"/>
                  </a:moveTo>
                  <a:lnTo>
                    <a:pt x="108" y="30"/>
                  </a:lnTo>
                  <a:lnTo>
                    <a:pt x="96" y="39"/>
                  </a:lnTo>
                  <a:lnTo>
                    <a:pt x="79" y="54"/>
                  </a:lnTo>
                  <a:lnTo>
                    <a:pt x="68" y="64"/>
                  </a:lnTo>
                  <a:lnTo>
                    <a:pt x="45" y="69"/>
                  </a:lnTo>
                  <a:lnTo>
                    <a:pt x="6" y="74"/>
                  </a:lnTo>
                  <a:lnTo>
                    <a:pt x="0" y="74"/>
                  </a:lnTo>
                  <a:lnTo>
                    <a:pt x="6" y="69"/>
                  </a:lnTo>
                  <a:lnTo>
                    <a:pt x="34" y="64"/>
                  </a:lnTo>
                  <a:lnTo>
                    <a:pt x="68" y="49"/>
                  </a:lnTo>
                  <a:lnTo>
                    <a:pt x="85" y="39"/>
                  </a:lnTo>
                  <a:lnTo>
                    <a:pt x="102" y="24"/>
                  </a:lnTo>
                  <a:lnTo>
                    <a:pt x="125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Freeform 189"/>
            <p:cNvSpPr>
              <a:spLocks/>
            </p:cNvSpPr>
            <p:nvPr/>
          </p:nvSpPr>
          <p:spPr bwMode="auto">
            <a:xfrm>
              <a:off x="3468688" y="6951801"/>
              <a:ext cx="635000" cy="604354"/>
            </a:xfrm>
            <a:custGeom>
              <a:avLst/>
              <a:gdLst/>
              <a:ahLst/>
              <a:cxnLst>
                <a:cxn ang="0">
                  <a:pos x="400" y="360"/>
                </a:cxn>
                <a:cxn ang="0">
                  <a:pos x="389" y="335"/>
                </a:cxn>
                <a:cxn ang="0">
                  <a:pos x="367" y="300"/>
                </a:cxn>
                <a:cxn ang="0">
                  <a:pos x="350" y="276"/>
                </a:cxn>
                <a:cxn ang="0">
                  <a:pos x="327" y="251"/>
                </a:cxn>
                <a:cxn ang="0">
                  <a:pos x="293" y="232"/>
                </a:cxn>
                <a:cxn ang="0">
                  <a:pos x="271" y="217"/>
                </a:cxn>
                <a:cxn ang="0">
                  <a:pos x="208" y="173"/>
                </a:cxn>
                <a:cxn ang="0">
                  <a:pos x="141" y="138"/>
                </a:cxn>
                <a:cxn ang="0">
                  <a:pos x="101" y="114"/>
                </a:cxn>
                <a:cxn ang="0">
                  <a:pos x="67" y="93"/>
                </a:cxn>
                <a:cxn ang="0">
                  <a:pos x="45" y="74"/>
                </a:cxn>
                <a:cxn ang="0">
                  <a:pos x="29" y="49"/>
                </a:cxn>
                <a:cxn ang="0">
                  <a:pos x="12" y="29"/>
                </a:cxn>
                <a:cxn ang="0">
                  <a:pos x="0" y="0"/>
                </a:cxn>
                <a:cxn ang="0">
                  <a:pos x="17" y="29"/>
                </a:cxn>
                <a:cxn ang="0">
                  <a:pos x="33" y="54"/>
                </a:cxn>
                <a:cxn ang="0">
                  <a:pos x="67" y="84"/>
                </a:cxn>
                <a:cxn ang="0">
                  <a:pos x="95" y="103"/>
                </a:cxn>
                <a:cxn ang="0">
                  <a:pos x="220" y="173"/>
                </a:cxn>
                <a:cxn ang="0">
                  <a:pos x="282" y="217"/>
                </a:cxn>
                <a:cxn ang="0">
                  <a:pos x="310" y="232"/>
                </a:cxn>
                <a:cxn ang="0">
                  <a:pos x="333" y="251"/>
                </a:cxn>
                <a:cxn ang="0">
                  <a:pos x="355" y="281"/>
                </a:cxn>
                <a:cxn ang="0">
                  <a:pos x="372" y="300"/>
                </a:cxn>
                <a:cxn ang="0">
                  <a:pos x="389" y="335"/>
                </a:cxn>
                <a:cxn ang="0">
                  <a:pos x="400" y="360"/>
                </a:cxn>
              </a:cxnLst>
              <a:rect l="0" t="0" r="r" b="b"/>
              <a:pathLst>
                <a:path w="400" h="360">
                  <a:moveTo>
                    <a:pt x="400" y="360"/>
                  </a:moveTo>
                  <a:lnTo>
                    <a:pt x="389" y="335"/>
                  </a:lnTo>
                  <a:lnTo>
                    <a:pt x="367" y="300"/>
                  </a:lnTo>
                  <a:lnTo>
                    <a:pt x="350" y="276"/>
                  </a:lnTo>
                  <a:lnTo>
                    <a:pt x="327" y="251"/>
                  </a:lnTo>
                  <a:lnTo>
                    <a:pt x="293" y="232"/>
                  </a:lnTo>
                  <a:lnTo>
                    <a:pt x="271" y="217"/>
                  </a:lnTo>
                  <a:lnTo>
                    <a:pt x="208" y="173"/>
                  </a:lnTo>
                  <a:lnTo>
                    <a:pt x="141" y="138"/>
                  </a:lnTo>
                  <a:lnTo>
                    <a:pt x="101" y="114"/>
                  </a:lnTo>
                  <a:lnTo>
                    <a:pt x="67" y="93"/>
                  </a:lnTo>
                  <a:lnTo>
                    <a:pt x="45" y="74"/>
                  </a:lnTo>
                  <a:lnTo>
                    <a:pt x="29" y="49"/>
                  </a:lnTo>
                  <a:lnTo>
                    <a:pt x="12" y="29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3" y="54"/>
                  </a:lnTo>
                  <a:lnTo>
                    <a:pt x="67" y="84"/>
                  </a:lnTo>
                  <a:lnTo>
                    <a:pt x="95" y="103"/>
                  </a:lnTo>
                  <a:lnTo>
                    <a:pt x="220" y="173"/>
                  </a:lnTo>
                  <a:lnTo>
                    <a:pt x="282" y="217"/>
                  </a:lnTo>
                  <a:lnTo>
                    <a:pt x="310" y="232"/>
                  </a:lnTo>
                  <a:lnTo>
                    <a:pt x="333" y="251"/>
                  </a:lnTo>
                  <a:lnTo>
                    <a:pt x="355" y="281"/>
                  </a:lnTo>
                  <a:lnTo>
                    <a:pt x="372" y="300"/>
                  </a:lnTo>
                  <a:lnTo>
                    <a:pt x="389" y="335"/>
                  </a:lnTo>
                  <a:lnTo>
                    <a:pt x="400" y="3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3441700" y="6926619"/>
              <a:ext cx="555625" cy="53720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15"/>
                </a:cxn>
                <a:cxn ang="0">
                  <a:pos x="6" y="44"/>
                </a:cxn>
                <a:cxn ang="0">
                  <a:pos x="6" y="108"/>
                </a:cxn>
                <a:cxn ang="0">
                  <a:pos x="12" y="123"/>
                </a:cxn>
                <a:cxn ang="0">
                  <a:pos x="23" y="138"/>
                </a:cxn>
                <a:cxn ang="0">
                  <a:pos x="46" y="163"/>
                </a:cxn>
                <a:cxn ang="0">
                  <a:pos x="79" y="192"/>
                </a:cxn>
                <a:cxn ang="0">
                  <a:pos x="107" y="212"/>
                </a:cxn>
                <a:cxn ang="0">
                  <a:pos x="141" y="227"/>
                </a:cxn>
                <a:cxn ang="0">
                  <a:pos x="169" y="241"/>
                </a:cxn>
                <a:cxn ang="0">
                  <a:pos x="237" y="256"/>
                </a:cxn>
                <a:cxn ang="0">
                  <a:pos x="265" y="271"/>
                </a:cxn>
                <a:cxn ang="0">
                  <a:pos x="299" y="286"/>
                </a:cxn>
                <a:cxn ang="0">
                  <a:pos x="321" y="305"/>
                </a:cxn>
                <a:cxn ang="0">
                  <a:pos x="350" y="320"/>
                </a:cxn>
                <a:cxn ang="0">
                  <a:pos x="344" y="320"/>
                </a:cxn>
                <a:cxn ang="0">
                  <a:pos x="321" y="305"/>
                </a:cxn>
                <a:cxn ang="0">
                  <a:pos x="293" y="286"/>
                </a:cxn>
                <a:cxn ang="0">
                  <a:pos x="254" y="266"/>
                </a:cxn>
                <a:cxn ang="0">
                  <a:pos x="214" y="256"/>
                </a:cxn>
                <a:cxn ang="0">
                  <a:pos x="152" y="237"/>
                </a:cxn>
                <a:cxn ang="0">
                  <a:pos x="118" y="222"/>
                </a:cxn>
                <a:cxn ang="0">
                  <a:pos x="90" y="203"/>
                </a:cxn>
                <a:cxn ang="0">
                  <a:pos x="67" y="188"/>
                </a:cxn>
                <a:cxn ang="0">
                  <a:pos x="46" y="163"/>
                </a:cxn>
                <a:cxn ang="0">
                  <a:pos x="23" y="138"/>
                </a:cxn>
                <a:cxn ang="0">
                  <a:pos x="6" y="114"/>
                </a:cxn>
                <a:cxn ang="0">
                  <a:pos x="0" y="84"/>
                </a:cxn>
                <a:cxn ang="0">
                  <a:pos x="0" y="64"/>
                </a:cxn>
                <a:cxn ang="0">
                  <a:pos x="6" y="35"/>
                </a:cxn>
                <a:cxn ang="0">
                  <a:pos x="17" y="20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350" h="320">
                  <a:moveTo>
                    <a:pt x="29" y="0"/>
                  </a:moveTo>
                  <a:lnTo>
                    <a:pt x="23" y="15"/>
                  </a:lnTo>
                  <a:lnTo>
                    <a:pt x="6" y="44"/>
                  </a:lnTo>
                  <a:lnTo>
                    <a:pt x="6" y="108"/>
                  </a:lnTo>
                  <a:lnTo>
                    <a:pt x="12" y="123"/>
                  </a:lnTo>
                  <a:lnTo>
                    <a:pt x="23" y="138"/>
                  </a:lnTo>
                  <a:lnTo>
                    <a:pt x="46" y="163"/>
                  </a:lnTo>
                  <a:lnTo>
                    <a:pt x="79" y="192"/>
                  </a:lnTo>
                  <a:lnTo>
                    <a:pt x="107" y="212"/>
                  </a:lnTo>
                  <a:lnTo>
                    <a:pt x="141" y="227"/>
                  </a:lnTo>
                  <a:lnTo>
                    <a:pt x="169" y="241"/>
                  </a:lnTo>
                  <a:lnTo>
                    <a:pt x="237" y="256"/>
                  </a:lnTo>
                  <a:lnTo>
                    <a:pt x="265" y="271"/>
                  </a:lnTo>
                  <a:lnTo>
                    <a:pt x="299" y="286"/>
                  </a:lnTo>
                  <a:lnTo>
                    <a:pt x="321" y="305"/>
                  </a:lnTo>
                  <a:lnTo>
                    <a:pt x="350" y="320"/>
                  </a:lnTo>
                  <a:lnTo>
                    <a:pt x="344" y="320"/>
                  </a:lnTo>
                  <a:lnTo>
                    <a:pt x="321" y="305"/>
                  </a:lnTo>
                  <a:lnTo>
                    <a:pt x="293" y="286"/>
                  </a:lnTo>
                  <a:lnTo>
                    <a:pt x="254" y="266"/>
                  </a:lnTo>
                  <a:lnTo>
                    <a:pt x="214" y="256"/>
                  </a:lnTo>
                  <a:lnTo>
                    <a:pt x="152" y="237"/>
                  </a:lnTo>
                  <a:lnTo>
                    <a:pt x="118" y="222"/>
                  </a:lnTo>
                  <a:lnTo>
                    <a:pt x="90" y="203"/>
                  </a:lnTo>
                  <a:lnTo>
                    <a:pt x="67" y="188"/>
                  </a:lnTo>
                  <a:lnTo>
                    <a:pt x="46" y="163"/>
                  </a:lnTo>
                  <a:lnTo>
                    <a:pt x="23" y="138"/>
                  </a:lnTo>
                  <a:lnTo>
                    <a:pt x="6" y="114"/>
                  </a:lnTo>
                  <a:lnTo>
                    <a:pt x="0" y="84"/>
                  </a:lnTo>
                  <a:lnTo>
                    <a:pt x="0" y="64"/>
                  </a:lnTo>
                  <a:lnTo>
                    <a:pt x="6" y="35"/>
                  </a:lnTo>
                  <a:lnTo>
                    <a:pt x="17" y="20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3441700" y="7158288"/>
              <a:ext cx="555625" cy="4045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9"/>
                </a:cxn>
                <a:cxn ang="0">
                  <a:pos x="29" y="109"/>
                </a:cxn>
                <a:cxn ang="0">
                  <a:pos x="50" y="123"/>
                </a:cxn>
                <a:cxn ang="0">
                  <a:pos x="84" y="133"/>
                </a:cxn>
                <a:cxn ang="0">
                  <a:pos x="146" y="153"/>
                </a:cxn>
                <a:cxn ang="0">
                  <a:pos x="203" y="167"/>
                </a:cxn>
                <a:cxn ang="0">
                  <a:pos x="231" y="173"/>
                </a:cxn>
                <a:cxn ang="0">
                  <a:pos x="265" y="177"/>
                </a:cxn>
                <a:cxn ang="0">
                  <a:pos x="310" y="207"/>
                </a:cxn>
                <a:cxn ang="0">
                  <a:pos x="350" y="241"/>
                </a:cxn>
                <a:cxn ang="0">
                  <a:pos x="327" y="226"/>
                </a:cxn>
                <a:cxn ang="0">
                  <a:pos x="305" y="207"/>
                </a:cxn>
                <a:cxn ang="0">
                  <a:pos x="271" y="188"/>
                </a:cxn>
                <a:cxn ang="0">
                  <a:pos x="242" y="177"/>
                </a:cxn>
                <a:cxn ang="0">
                  <a:pos x="214" y="173"/>
                </a:cxn>
                <a:cxn ang="0">
                  <a:pos x="180" y="163"/>
                </a:cxn>
                <a:cxn ang="0">
                  <a:pos x="112" y="148"/>
                </a:cxn>
                <a:cxn ang="0">
                  <a:pos x="56" y="128"/>
                </a:cxn>
                <a:cxn ang="0">
                  <a:pos x="40" y="118"/>
                </a:cxn>
                <a:cxn ang="0">
                  <a:pos x="17" y="103"/>
                </a:cxn>
                <a:cxn ang="0">
                  <a:pos x="6" y="79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350" h="241">
                  <a:moveTo>
                    <a:pt x="6" y="0"/>
                  </a:moveTo>
                  <a:lnTo>
                    <a:pt x="6" y="79"/>
                  </a:lnTo>
                  <a:lnTo>
                    <a:pt x="29" y="109"/>
                  </a:lnTo>
                  <a:lnTo>
                    <a:pt x="50" y="123"/>
                  </a:lnTo>
                  <a:lnTo>
                    <a:pt x="84" y="133"/>
                  </a:lnTo>
                  <a:lnTo>
                    <a:pt x="146" y="153"/>
                  </a:lnTo>
                  <a:lnTo>
                    <a:pt x="203" y="167"/>
                  </a:lnTo>
                  <a:lnTo>
                    <a:pt x="231" y="173"/>
                  </a:lnTo>
                  <a:lnTo>
                    <a:pt x="265" y="177"/>
                  </a:lnTo>
                  <a:lnTo>
                    <a:pt x="310" y="207"/>
                  </a:lnTo>
                  <a:lnTo>
                    <a:pt x="350" y="241"/>
                  </a:lnTo>
                  <a:lnTo>
                    <a:pt x="327" y="226"/>
                  </a:lnTo>
                  <a:lnTo>
                    <a:pt x="305" y="207"/>
                  </a:lnTo>
                  <a:lnTo>
                    <a:pt x="271" y="188"/>
                  </a:lnTo>
                  <a:lnTo>
                    <a:pt x="242" y="177"/>
                  </a:lnTo>
                  <a:lnTo>
                    <a:pt x="214" y="173"/>
                  </a:lnTo>
                  <a:lnTo>
                    <a:pt x="180" y="163"/>
                  </a:lnTo>
                  <a:lnTo>
                    <a:pt x="112" y="148"/>
                  </a:lnTo>
                  <a:lnTo>
                    <a:pt x="56" y="128"/>
                  </a:lnTo>
                  <a:lnTo>
                    <a:pt x="40" y="118"/>
                  </a:lnTo>
                  <a:lnTo>
                    <a:pt x="17" y="103"/>
                  </a:lnTo>
                  <a:lnTo>
                    <a:pt x="6" y="79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3514725" y="7381564"/>
              <a:ext cx="392113" cy="2568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0"/>
                </a:cxn>
                <a:cxn ang="0">
                  <a:pos x="16" y="30"/>
                </a:cxn>
                <a:cxn ang="0">
                  <a:pos x="44" y="55"/>
                </a:cxn>
                <a:cxn ang="0">
                  <a:pos x="66" y="69"/>
                </a:cxn>
                <a:cxn ang="0">
                  <a:pos x="83" y="74"/>
                </a:cxn>
                <a:cxn ang="0">
                  <a:pos x="129" y="84"/>
                </a:cxn>
                <a:cxn ang="0">
                  <a:pos x="146" y="89"/>
                </a:cxn>
                <a:cxn ang="0">
                  <a:pos x="157" y="93"/>
                </a:cxn>
                <a:cxn ang="0">
                  <a:pos x="191" y="108"/>
                </a:cxn>
                <a:cxn ang="0">
                  <a:pos x="208" y="118"/>
                </a:cxn>
                <a:cxn ang="0">
                  <a:pos x="225" y="129"/>
                </a:cxn>
                <a:cxn ang="0">
                  <a:pos x="247" y="153"/>
                </a:cxn>
                <a:cxn ang="0">
                  <a:pos x="242" y="153"/>
                </a:cxn>
                <a:cxn ang="0">
                  <a:pos x="208" y="123"/>
                </a:cxn>
                <a:cxn ang="0">
                  <a:pos x="196" y="114"/>
                </a:cxn>
                <a:cxn ang="0">
                  <a:pos x="174" y="104"/>
                </a:cxn>
                <a:cxn ang="0">
                  <a:pos x="134" y="93"/>
                </a:cxn>
                <a:cxn ang="0">
                  <a:pos x="106" y="84"/>
                </a:cxn>
                <a:cxn ang="0">
                  <a:pos x="78" y="79"/>
                </a:cxn>
                <a:cxn ang="0">
                  <a:pos x="61" y="74"/>
                </a:cxn>
                <a:cxn ang="0">
                  <a:pos x="44" y="64"/>
                </a:cxn>
                <a:cxn ang="0">
                  <a:pos x="21" y="44"/>
                </a:cxn>
                <a:cxn ang="0">
                  <a:pos x="4" y="2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247" h="153">
                  <a:moveTo>
                    <a:pt x="4" y="0"/>
                  </a:moveTo>
                  <a:lnTo>
                    <a:pt x="4" y="20"/>
                  </a:lnTo>
                  <a:lnTo>
                    <a:pt x="16" y="30"/>
                  </a:lnTo>
                  <a:lnTo>
                    <a:pt x="44" y="55"/>
                  </a:lnTo>
                  <a:lnTo>
                    <a:pt x="66" y="69"/>
                  </a:lnTo>
                  <a:lnTo>
                    <a:pt x="83" y="74"/>
                  </a:lnTo>
                  <a:lnTo>
                    <a:pt x="129" y="84"/>
                  </a:lnTo>
                  <a:lnTo>
                    <a:pt x="146" y="89"/>
                  </a:lnTo>
                  <a:lnTo>
                    <a:pt x="157" y="93"/>
                  </a:lnTo>
                  <a:lnTo>
                    <a:pt x="191" y="108"/>
                  </a:lnTo>
                  <a:lnTo>
                    <a:pt x="208" y="118"/>
                  </a:lnTo>
                  <a:lnTo>
                    <a:pt x="225" y="129"/>
                  </a:lnTo>
                  <a:lnTo>
                    <a:pt x="247" y="153"/>
                  </a:lnTo>
                  <a:lnTo>
                    <a:pt x="242" y="153"/>
                  </a:lnTo>
                  <a:lnTo>
                    <a:pt x="208" y="123"/>
                  </a:lnTo>
                  <a:lnTo>
                    <a:pt x="196" y="114"/>
                  </a:lnTo>
                  <a:lnTo>
                    <a:pt x="174" y="104"/>
                  </a:lnTo>
                  <a:lnTo>
                    <a:pt x="134" y="93"/>
                  </a:lnTo>
                  <a:lnTo>
                    <a:pt x="106" y="84"/>
                  </a:lnTo>
                  <a:lnTo>
                    <a:pt x="78" y="79"/>
                  </a:lnTo>
                  <a:lnTo>
                    <a:pt x="61" y="74"/>
                  </a:lnTo>
                  <a:lnTo>
                    <a:pt x="44" y="64"/>
                  </a:lnTo>
                  <a:lnTo>
                    <a:pt x="21" y="44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3673475" y="7514186"/>
              <a:ext cx="206375" cy="2148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"/>
                </a:cxn>
                <a:cxn ang="0">
                  <a:pos x="23" y="69"/>
                </a:cxn>
                <a:cxn ang="0">
                  <a:pos x="40" y="79"/>
                </a:cxn>
                <a:cxn ang="0">
                  <a:pos x="85" y="94"/>
                </a:cxn>
                <a:cxn ang="0">
                  <a:pos x="113" y="109"/>
                </a:cxn>
                <a:cxn ang="0">
                  <a:pos x="130" y="128"/>
                </a:cxn>
                <a:cxn ang="0">
                  <a:pos x="108" y="113"/>
                </a:cxn>
                <a:cxn ang="0">
                  <a:pos x="79" y="99"/>
                </a:cxn>
                <a:cxn ang="0">
                  <a:pos x="51" y="88"/>
                </a:cxn>
                <a:cxn ang="0">
                  <a:pos x="34" y="79"/>
                </a:cxn>
                <a:cxn ang="0">
                  <a:pos x="12" y="6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130" h="128">
                  <a:moveTo>
                    <a:pt x="0" y="0"/>
                  </a:moveTo>
                  <a:lnTo>
                    <a:pt x="0" y="50"/>
                  </a:lnTo>
                  <a:lnTo>
                    <a:pt x="23" y="69"/>
                  </a:lnTo>
                  <a:lnTo>
                    <a:pt x="40" y="79"/>
                  </a:lnTo>
                  <a:lnTo>
                    <a:pt x="85" y="94"/>
                  </a:lnTo>
                  <a:lnTo>
                    <a:pt x="113" y="109"/>
                  </a:lnTo>
                  <a:lnTo>
                    <a:pt x="130" y="128"/>
                  </a:lnTo>
                  <a:lnTo>
                    <a:pt x="108" y="113"/>
                  </a:lnTo>
                  <a:lnTo>
                    <a:pt x="79" y="99"/>
                  </a:lnTo>
                  <a:lnTo>
                    <a:pt x="51" y="88"/>
                  </a:lnTo>
                  <a:lnTo>
                    <a:pt x="34" y="79"/>
                  </a:lnTo>
                  <a:lnTo>
                    <a:pt x="12" y="6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" name="Freeform 194"/>
            <p:cNvSpPr>
              <a:spLocks/>
            </p:cNvSpPr>
            <p:nvPr/>
          </p:nvSpPr>
          <p:spPr bwMode="auto">
            <a:xfrm>
              <a:off x="3987800" y="7497398"/>
              <a:ext cx="107950" cy="199773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49"/>
                </a:cxn>
                <a:cxn ang="0">
                  <a:pos x="45" y="39"/>
                </a:cxn>
                <a:cxn ang="0">
                  <a:pos x="40" y="24"/>
                </a:cxn>
                <a:cxn ang="0">
                  <a:pos x="23" y="5"/>
                </a:cxn>
                <a:cxn ang="0">
                  <a:pos x="11" y="5"/>
                </a:cxn>
                <a:cxn ang="0">
                  <a:pos x="0" y="1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8" y="79"/>
                </a:cxn>
                <a:cxn ang="0">
                  <a:pos x="62" y="119"/>
                </a:cxn>
                <a:cxn ang="0">
                  <a:pos x="34" y="89"/>
                </a:cxn>
                <a:cxn ang="0">
                  <a:pos x="11" y="60"/>
                </a:cxn>
                <a:cxn ang="0">
                  <a:pos x="0" y="39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7" y="0"/>
                </a:cxn>
                <a:cxn ang="0">
                  <a:pos x="28" y="5"/>
                </a:cxn>
                <a:cxn ang="0">
                  <a:pos x="40" y="20"/>
                </a:cxn>
                <a:cxn ang="0">
                  <a:pos x="51" y="39"/>
                </a:cxn>
                <a:cxn ang="0">
                  <a:pos x="68" y="74"/>
                </a:cxn>
                <a:cxn ang="0">
                  <a:pos x="62" y="74"/>
                </a:cxn>
              </a:cxnLst>
              <a:rect l="0" t="0" r="r" b="b"/>
              <a:pathLst>
                <a:path w="68" h="119">
                  <a:moveTo>
                    <a:pt x="62" y="74"/>
                  </a:moveTo>
                  <a:lnTo>
                    <a:pt x="51" y="49"/>
                  </a:lnTo>
                  <a:lnTo>
                    <a:pt x="45" y="39"/>
                  </a:lnTo>
                  <a:lnTo>
                    <a:pt x="40" y="24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11" y="54"/>
                  </a:lnTo>
                  <a:lnTo>
                    <a:pt x="28" y="79"/>
                  </a:lnTo>
                  <a:lnTo>
                    <a:pt x="62" y="119"/>
                  </a:lnTo>
                  <a:lnTo>
                    <a:pt x="34" y="89"/>
                  </a:lnTo>
                  <a:lnTo>
                    <a:pt x="11" y="60"/>
                  </a:lnTo>
                  <a:lnTo>
                    <a:pt x="0" y="39"/>
                  </a:lnTo>
                  <a:lnTo>
                    <a:pt x="0" y="5"/>
                  </a:lnTo>
                  <a:lnTo>
                    <a:pt x="6" y="0"/>
                  </a:lnTo>
                  <a:lnTo>
                    <a:pt x="17" y="0"/>
                  </a:lnTo>
                  <a:lnTo>
                    <a:pt x="28" y="5"/>
                  </a:lnTo>
                  <a:lnTo>
                    <a:pt x="40" y="20"/>
                  </a:lnTo>
                  <a:lnTo>
                    <a:pt x="51" y="39"/>
                  </a:lnTo>
                  <a:lnTo>
                    <a:pt x="68" y="74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Freeform 195"/>
            <p:cNvSpPr>
              <a:spLocks/>
            </p:cNvSpPr>
            <p:nvPr/>
          </p:nvSpPr>
          <p:spPr bwMode="auto">
            <a:xfrm>
              <a:off x="3933825" y="7556155"/>
              <a:ext cx="152400" cy="189700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28" y="4"/>
                </a:cxn>
                <a:cxn ang="0">
                  <a:pos x="6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11" y="49"/>
                </a:cxn>
                <a:cxn ang="0">
                  <a:pos x="34" y="88"/>
                </a:cxn>
                <a:cxn ang="0">
                  <a:pos x="57" y="103"/>
                </a:cxn>
                <a:cxn ang="0">
                  <a:pos x="74" y="113"/>
                </a:cxn>
                <a:cxn ang="0">
                  <a:pos x="96" y="113"/>
                </a:cxn>
                <a:cxn ang="0">
                  <a:pos x="68" y="113"/>
                </a:cxn>
                <a:cxn ang="0">
                  <a:pos x="34" y="93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6" y="4"/>
                </a:cxn>
                <a:cxn ang="0">
                  <a:pos x="17" y="0"/>
                </a:cxn>
                <a:cxn ang="0">
                  <a:pos x="28" y="4"/>
                </a:cxn>
                <a:cxn ang="0">
                  <a:pos x="40" y="14"/>
                </a:cxn>
                <a:cxn ang="0">
                  <a:pos x="34" y="19"/>
                </a:cxn>
              </a:cxnLst>
              <a:rect l="0" t="0" r="r" b="b"/>
              <a:pathLst>
                <a:path w="96" h="113">
                  <a:moveTo>
                    <a:pt x="34" y="19"/>
                  </a:moveTo>
                  <a:lnTo>
                    <a:pt x="28" y="4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11" y="49"/>
                  </a:lnTo>
                  <a:lnTo>
                    <a:pt x="34" y="88"/>
                  </a:lnTo>
                  <a:lnTo>
                    <a:pt x="57" y="103"/>
                  </a:lnTo>
                  <a:lnTo>
                    <a:pt x="74" y="113"/>
                  </a:lnTo>
                  <a:lnTo>
                    <a:pt x="96" y="113"/>
                  </a:lnTo>
                  <a:lnTo>
                    <a:pt x="68" y="113"/>
                  </a:lnTo>
                  <a:lnTo>
                    <a:pt x="34" y="93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7" y="0"/>
                  </a:lnTo>
                  <a:lnTo>
                    <a:pt x="28" y="4"/>
                  </a:lnTo>
                  <a:lnTo>
                    <a:pt x="40" y="14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3871913" y="7661917"/>
              <a:ext cx="133350" cy="157804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62" y="15"/>
                </a:cxn>
                <a:cxn ang="0">
                  <a:pos x="39" y="11"/>
                </a:cxn>
                <a:cxn ang="0">
                  <a:pos x="28" y="6"/>
                </a:cxn>
                <a:cxn ang="0">
                  <a:pos x="17" y="6"/>
                </a:cxn>
                <a:cxn ang="0">
                  <a:pos x="11" y="11"/>
                </a:cxn>
                <a:cxn ang="0">
                  <a:pos x="5" y="21"/>
                </a:cxn>
                <a:cxn ang="0">
                  <a:pos x="5" y="40"/>
                </a:cxn>
                <a:cxn ang="0">
                  <a:pos x="11" y="50"/>
                </a:cxn>
                <a:cxn ang="0">
                  <a:pos x="22" y="65"/>
                </a:cxn>
                <a:cxn ang="0">
                  <a:pos x="34" y="70"/>
                </a:cxn>
                <a:cxn ang="0">
                  <a:pos x="62" y="85"/>
                </a:cxn>
                <a:cxn ang="0">
                  <a:pos x="84" y="94"/>
                </a:cxn>
                <a:cxn ang="0">
                  <a:pos x="50" y="85"/>
                </a:cxn>
                <a:cxn ang="0">
                  <a:pos x="39" y="79"/>
                </a:cxn>
                <a:cxn ang="0">
                  <a:pos x="22" y="70"/>
                </a:cxn>
                <a:cxn ang="0">
                  <a:pos x="11" y="60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5" y="6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9" y="6"/>
                </a:cxn>
                <a:cxn ang="0">
                  <a:pos x="62" y="15"/>
                </a:cxn>
                <a:cxn ang="0">
                  <a:pos x="73" y="30"/>
                </a:cxn>
                <a:cxn ang="0">
                  <a:pos x="73" y="36"/>
                </a:cxn>
              </a:cxnLst>
              <a:rect l="0" t="0" r="r" b="b"/>
              <a:pathLst>
                <a:path w="84" h="94">
                  <a:moveTo>
                    <a:pt x="73" y="36"/>
                  </a:moveTo>
                  <a:lnTo>
                    <a:pt x="62" y="15"/>
                  </a:lnTo>
                  <a:lnTo>
                    <a:pt x="39" y="11"/>
                  </a:lnTo>
                  <a:lnTo>
                    <a:pt x="28" y="6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11" y="50"/>
                  </a:lnTo>
                  <a:lnTo>
                    <a:pt x="22" y="65"/>
                  </a:lnTo>
                  <a:lnTo>
                    <a:pt x="34" y="70"/>
                  </a:lnTo>
                  <a:lnTo>
                    <a:pt x="62" y="85"/>
                  </a:lnTo>
                  <a:lnTo>
                    <a:pt x="84" y="94"/>
                  </a:lnTo>
                  <a:lnTo>
                    <a:pt x="50" y="85"/>
                  </a:lnTo>
                  <a:lnTo>
                    <a:pt x="39" y="79"/>
                  </a:lnTo>
                  <a:lnTo>
                    <a:pt x="22" y="70"/>
                  </a:lnTo>
                  <a:lnTo>
                    <a:pt x="11" y="60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5" y="6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9" y="6"/>
                  </a:lnTo>
                  <a:lnTo>
                    <a:pt x="62" y="15"/>
                  </a:lnTo>
                  <a:lnTo>
                    <a:pt x="73" y="30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Freeform 197"/>
            <p:cNvSpPr>
              <a:spLocks/>
            </p:cNvSpPr>
            <p:nvPr/>
          </p:nvSpPr>
          <p:spPr bwMode="auto">
            <a:xfrm>
              <a:off x="3879850" y="7786145"/>
              <a:ext cx="125413" cy="132622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29" y="5"/>
                </a:cxn>
                <a:cxn ang="0">
                  <a:pos x="6" y="5"/>
                </a:cxn>
                <a:cxn ang="0">
                  <a:pos x="6" y="15"/>
                </a:cxn>
                <a:cxn ang="0">
                  <a:pos x="12" y="30"/>
                </a:cxn>
                <a:cxn ang="0">
                  <a:pos x="17" y="40"/>
                </a:cxn>
                <a:cxn ang="0">
                  <a:pos x="29" y="49"/>
                </a:cxn>
                <a:cxn ang="0">
                  <a:pos x="51" y="60"/>
                </a:cxn>
                <a:cxn ang="0">
                  <a:pos x="79" y="74"/>
                </a:cxn>
                <a:cxn ang="0">
                  <a:pos x="79" y="79"/>
                </a:cxn>
                <a:cxn ang="0">
                  <a:pos x="57" y="70"/>
                </a:cxn>
                <a:cxn ang="0">
                  <a:pos x="34" y="55"/>
                </a:cxn>
                <a:cxn ang="0">
                  <a:pos x="12" y="45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12" y="0"/>
                </a:cxn>
                <a:cxn ang="0">
                  <a:pos x="29" y="5"/>
                </a:cxn>
                <a:cxn ang="0">
                  <a:pos x="34" y="11"/>
                </a:cxn>
              </a:cxnLst>
              <a:rect l="0" t="0" r="r" b="b"/>
              <a:pathLst>
                <a:path w="79" h="79">
                  <a:moveTo>
                    <a:pt x="34" y="11"/>
                  </a:moveTo>
                  <a:lnTo>
                    <a:pt x="29" y="5"/>
                  </a:lnTo>
                  <a:lnTo>
                    <a:pt x="6" y="5"/>
                  </a:lnTo>
                  <a:lnTo>
                    <a:pt x="6" y="15"/>
                  </a:lnTo>
                  <a:lnTo>
                    <a:pt x="12" y="30"/>
                  </a:lnTo>
                  <a:lnTo>
                    <a:pt x="17" y="40"/>
                  </a:lnTo>
                  <a:lnTo>
                    <a:pt x="29" y="49"/>
                  </a:lnTo>
                  <a:lnTo>
                    <a:pt x="51" y="60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57" y="70"/>
                  </a:lnTo>
                  <a:lnTo>
                    <a:pt x="34" y="55"/>
                  </a:lnTo>
                  <a:lnTo>
                    <a:pt x="12" y="45"/>
                  </a:lnTo>
                  <a:lnTo>
                    <a:pt x="6" y="35"/>
                  </a:lnTo>
                  <a:lnTo>
                    <a:pt x="0" y="20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9" y="5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3727450" y="7661917"/>
              <a:ext cx="152400" cy="149410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12" y="30"/>
                </a:cxn>
                <a:cxn ang="0">
                  <a:pos x="23" y="45"/>
                </a:cxn>
                <a:cxn ang="0">
                  <a:pos x="40" y="60"/>
                </a:cxn>
                <a:cxn ang="0">
                  <a:pos x="68" y="70"/>
                </a:cxn>
                <a:cxn ang="0">
                  <a:pos x="91" y="85"/>
                </a:cxn>
                <a:cxn ang="0">
                  <a:pos x="96" y="85"/>
                </a:cxn>
                <a:cxn ang="0">
                  <a:pos x="91" y="89"/>
                </a:cxn>
                <a:cxn ang="0">
                  <a:pos x="62" y="74"/>
                </a:cxn>
                <a:cxn ang="0">
                  <a:pos x="29" y="60"/>
                </a:cxn>
                <a:cxn ang="0">
                  <a:pos x="17" y="50"/>
                </a:cxn>
                <a:cxn ang="0">
                  <a:pos x="12" y="36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</a:cxnLst>
              <a:rect l="0" t="0" r="r" b="b"/>
              <a:pathLst>
                <a:path w="96" h="89">
                  <a:moveTo>
                    <a:pt x="12" y="6"/>
                  </a:moveTo>
                  <a:lnTo>
                    <a:pt x="6" y="6"/>
                  </a:lnTo>
                  <a:lnTo>
                    <a:pt x="6" y="15"/>
                  </a:lnTo>
                  <a:lnTo>
                    <a:pt x="12" y="30"/>
                  </a:lnTo>
                  <a:lnTo>
                    <a:pt x="23" y="45"/>
                  </a:lnTo>
                  <a:lnTo>
                    <a:pt x="40" y="60"/>
                  </a:lnTo>
                  <a:lnTo>
                    <a:pt x="68" y="70"/>
                  </a:lnTo>
                  <a:lnTo>
                    <a:pt x="91" y="85"/>
                  </a:lnTo>
                  <a:lnTo>
                    <a:pt x="96" y="85"/>
                  </a:lnTo>
                  <a:lnTo>
                    <a:pt x="91" y="89"/>
                  </a:lnTo>
                  <a:lnTo>
                    <a:pt x="62" y="74"/>
                  </a:lnTo>
                  <a:lnTo>
                    <a:pt x="29" y="60"/>
                  </a:lnTo>
                  <a:lnTo>
                    <a:pt x="17" y="50"/>
                  </a:lnTo>
                  <a:lnTo>
                    <a:pt x="12" y="36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3773488" y="7771036"/>
              <a:ext cx="160338" cy="97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0"/>
                </a:cxn>
                <a:cxn ang="0">
                  <a:pos x="39" y="39"/>
                </a:cxn>
                <a:cxn ang="0">
                  <a:pos x="62" y="49"/>
                </a:cxn>
                <a:cxn ang="0">
                  <a:pos x="96" y="54"/>
                </a:cxn>
                <a:cxn ang="0">
                  <a:pos x="101" y="58"/>
                </a:cxn>
                <a:cxn ang="0">
                  <a:pos x="62" y="58"/>
                </a:cxn>
                <a:cxn ang="0">
                  <a:pos x="39" y="49"/>
                </a:cxn>
                <a:cxn ang="0">
                  <a:pos x="22" y="39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01" h="58">
                  <a:moveTo>
                    <a:pt x="0" y="0"/>
                  </a:moveTo>
                  <a:lnTo>
                    <a:pt x="16" y="20"/>
                  </a:lnTo>
                  <a:lnTo>
                    <a:pt x="39" y="39"/>
                  </a:lnTo>
                  <a:lnTo>
                    <a:pt x="62" y="49"/>
                  </a:lnTo>
                  <a:lnTo>
                    <a:pt x="96" y="54"/>
                  </a:lnTo>
                  <a:lnTo>
                    <a:pt x="101" y="58"/>
                  </a:lnTo>
                  <a:lnTo>
                    <a:pt x="62" y="58"/>
                  </a:lnTo>
                  <a:lnTo>
                    <a:pt x="39" y="49"/>
                  </a:lnTo>
                  <a:lnTo>
                    <a:pt x="22" y="39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4140200" y="7811326"/>
              <a:ext cx="150813" cy="414654"/>
            </a:xfrm>
            <a:custGeom>
              <a:avLst/>
              <a:gdLst/>
              <a:ahLst/>
              <a:cxnLst>
                <a:cxn ang="0">
                  <a:pos x="95" y="247"/>
                </a:cxn>
                <a:cxn ang="0">
                  <a:pos x="84" y="242"/>
                </a:cxn>
                <a:cxn ang="0">
                  <a:pos x="78" y="237"/>
                </a:cxn>
                <a:cxn ang="0">
                  <a:pos x="56" y="222"/>
                </a:cxn>
                <a:cxn ang="0">
                  <a:pos x="50" y="207"/>
                </a:cxn>
                <a:cxn ang="0">
                  <a:pos x="50" y="197"/>
                </a:cxn>
                <a:cxn ang="0">
                  <a:pos x="44" y="168"/>
                </a:cxn>
                <a:cxn ang="0">
                  <a:pos x="44" y="129"/>
                </a:cxn>
                <a:cxn ang="0">
                  <a:pos x="39" y="84"/>
                </a:cxn>
                <a:cxn ang="0">
                  <a:pos x="27" y="64"/>
                </a:cxn>
                <a:cxn ang="0">
                  <a:pos x="22" y="40"/>
                </a:cxn>
                <a:cxn ang="0">
                  <a:pos x="0" y="0"/>
                </a:cxn>
                <a:cxn ang="0">
                  <a:pos x="16" y="30"/>
                </a:cxn>
                <a:cxn ang="0">
                  <a:pos x="33" y="59"/>
                </a:cxn>
                <a:cxn ang="0">
                  <a:pos x="44" y="94"/>
                </a:cxn>
                <a:cxn ang="0">
                  <a:pos x="50" y="123"/>
                </a:cxn>
                <a:cxn ang="0">
                  <a:pos x="50" y="203"/>
                </a:cxn>
                <a:cxn ang="0">
                  <a:pos x="61" y="212"/>
                </a:cxn>
                <a:cxn ang="0">
                  <a:pos x="73" y="227"/>
                </a:cxn>
                <a:cxn ang="0">
                  <a:pos x="78" y="237"/>
                </a:cxn>
                <a:cxn ang="0">
                  <a:pos x="95" y="242"/>
                </a:cxn>
                <a:cxn ang="0">
                  <a:pos x="95" y="247"/>
                </a:cxn>
              </a:cxnLst>
              <a:rect l="0" t="0" r="r" b="b"/>
              <a:pathLst>
                <a:path w="95" h="247">
                  <a:moveTo>
                    <a:pt x="95" y="247"/>
                  </a:moveTo>
                  <a:lnTo>
                    <a:pt x="84" y="242"/>
                  </a:lnTo>
                  <a:lnTo>
                    <a:pt x="78" y="237"/>
                  </a:lnTo>
                  <a:lnTo>
                    <a:pt x="56" y="222"/>
                  </a:lnTo>
                  <a:lnTo>
                    <a:pt x="50" y="207"/>
                  </a:lnTo>
                  <a:lnTo>
                    <a:pt x="50" y="197"/>
                  </a:lnTo>
                  <a:lnTo>
                    <a:pt x="44" y="168"/>
                  </a:lnTo>
                  <a:lnTo>
                    <a:pt x="44" y="129"/>
                  </a:lnTo>
                  <a:lnTo>
                    <a:pt x="39" y="84"/>
                  </a:lnTo>
                  <a:lnTo>
                    <a:pt x="27" y="64"/>
                  </a:lnTo>
                  <a:lnTo>
                    <a:pt x="22" y="40"/>
                  </a:lnTo>
                  <a:lnTo>
                    <a:pt x="0" y="0"/>
                  </a:lnTo>
                  <a:lnTo>
                    <a:pt x="16" y="30"/>
                  </a:lnTo>
                  <a:lnTo>
                    <a:pt x="33" y="59"/>
                  </a:lnTo>
                  <a:lnTo>
                    <a:pt x="44" y="94"/>
                  </a:lnTo>
                  <a:lnTo>
                    <a:pt x="50" y="123"/>
                  </a:lnTo>
                  <a:lnTo>
                    <a:pt x="50" y="203"/>
                  </a:lnTo>
                  <a:lnTo>
                    <a:pt x="61" y="212"/>
                  </a:lnTo>
                  <a:lnTo>
                    <a:pt x="73" y="227"/>
                  </a:lnTo>
                  <a:lnTo>
                    <a:pt x="78" y="237"/>
                  </a:lnTo>
                  <a:lnTo>
                    <a:pt x="95" y="242"/>
                  </a:lnTo>
                  <a:lnTo>
                    <a:pt x="95" y="2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4095750" y="7868404"/>
              <a:ext cx="17463" cy="166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5"/>
                </a:cxn>
                <a:cxn ang="0">
                  <a:pos x="11" y="99"/>
                </a:cxn>
                <a:cxn ang="0">
                  <a:pos x="5" y="45"/>
                </a:cxn>
                <a:cxn ang="0">
                  <a:pos x="0" y="0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11" y="25"/>
                  </a:lnTo>
                  <a:lnTo>
                    <a:pt x="11" y="99"/>
                  </a:lnTo>
                  <a:lnTo>
                    <a:pt x="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4078288" y="7868404"/>
              <a:ext cx="266700" cy="448229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1" y="11"/>
                </a:cxn>
                <a:cxn ang="0">
                  <a:pos x="11" y="60"/>
                </a:cxn>
                <a:cxn ang="0">
                  <a:pos x="0" y="124"/>
                </a:cxn>
                <a:cxn ang="0">
                  <a:pos x="5" y="163"/>
                </a:cxn>
                <a:cxn ang="0">
                  <a:pos x="11" y="198"/>
                </a:cxn>
                <a:cxn ang="0">
                  <a:pos x="22" y="218"/>
                </a:cxn>
                <a:cxn ang="0">
                  <a:pos x="39" y="233"/>
                </a:cxn>
                <a:cxn ang="0">
                  <a:pos x="49" y="237"/>
                </a:cxn>
                <a:cxn ang="0">
                  <a:pos x="89" y="237"/>
                </a:cxn>
                <a:cxn ang="0">
                  <a:pos x="112" y="242"/>
                </a:cxn>
                <a:cxn ang="0">
                  <a:pos x="128" y="247"/>
                </a:cxn>
                <a:cxn ang="0">
                  <a:pos x="168" y="262"/>
                </a:cxn>
                <a:cxn ang="0">
                  <a:pos x="168" y="267"/>
                </a:cxn>
                <a:cxn ang="0">
                  <a:pos x="123" y="247"/>
                </a:cxn>
                <a:cxn ang="0">
                  <a:pos x="95" y="242"/>
                </a:cxn>
                <a:cxn ang="0">
                  <a:pos x="66" y="237"/>
                </a:cxn>
                <a:cxn ang="0">
                  <a:pos x="49" y="237"/>
                </a:cxn>
                <a:cxn ang="0">
                  <a:pos x="39" y="233"/>
                </a:cxn>
                <a:cxn ang="0">
                  <a:pos x="28" y="227"/>
                </a:cxn>
                <a:cxn ang="0">
                  <a:pos x="11" y="203"/>
                </a:cxn>
                <a:cxn ang="0">
                  <a:pos x="0" y="173"/>
                </a:cxn>
                <a:cxn ang="0">
                  <a:pos x="0" y="114"/>
                </a:cxn>
                <a:cxn ang="0">
                  <a:pos x="5" y="50"/>
                </a:cxn>
                <a:cxn ang="0">
                  <a:pos x="5" y="25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6"/>
                </a:cxn>
              </a:cxnLst>
              <a:rect l="0" t="0" r="r" b="b"/>
              <a:pathLst>
                <a:path w="168" h="267">
                  <a:moveTo>
                    <a:pt x="16" y="6"/>
                  </a:moveTo>
                  <a:lnTo>
                    <a:pt x="11" y="11"/>
                  </a:lnTo>
                  <a:lnTo>
                    <a:pt x="11" y="60"/>
                  </a:lnTo>
                  <a:lnTo>
                    <a:pt x="0" y="124"/>
                  </a:lnTo>
                  <a:lnTo>
                    <a:pt x="5" y="163"/>
                  </a:lnTo>
                  <a:lnTo>
                    <a:pt x="11" y="198"/>
                  </a:lnTo>
                  <a:lnTo>
                    <a:pt x="22" y="218"/>
                  </a:lnTo>
                  <a:lnTo>
                    <a:pt x="39" y="233"/>
                  </a:lnTo>
                  <a:lnTo>
                    <a:pt x="49" y="237"/>
                  </a:lnTo>
                  <a:lnTo>
                    <a:pt x="89" y="237"/>
                  </a:lnTo>
                  <a:lnTo>
                    <a:pt x="112" y="242"/>
                  </a:lnTo>
                  <a:lnTo>
                    <a:pt x="128" y="247"/>
                  </a:lnTo>
                  <a:lnTo>
                    <a:pt x="168" y="262"/>
                  </a:lnTo>
                  <a:lnTo>
                    <a:pt x="168" y="267"/>
                  </a:lnTo>
                  <a:lnTo>
                    <a:pt x="123" y="247"/>
                  </a:lnTo>
                  <a:lnTo>
                    <a:pt x="95" y="242"/>
                  </a:lnTo>
                  <a:lnTo>
                    <a:pt x="66" y="237"/>
                  </a:lnTo>
                  <a:lnTo>
                    <a:pt x="49" y="237"/>
                  </a:lnTo>
                  <a:lnTo>
                    <a:pt x="39" y="233"/>
                  </a:lnTo>
                  <a:lnTo>
                    <a:pt x="28" y="227"/>
                  </a:lnTo>
                  <a:lnTo>
                    <a:pt x="11" y="203"/>
                  </a:lnTo>
                  <a:lnTo>
                    <a:pt x="0" y="173"/>
                  </a:lnTo>
                  <a:lnTo>
                    <a:pt x="0" y="114"/>
                  </a:lnTo>
                  <a:lnTo>
                    <a:pt x="5" y="50"/>
                  </a:lnTo>
                  <a:lnTo>
                    <a:pt x="5" y="2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4113213" y="7836508"/>
              <a:ext cx="26988" cy="206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59"/>
                </a:cxn>
                <a:cxn ang="0">
                  <a:pos x="17" y="123"/>
                </a:cxn>
                <a:cxn ang="0">
                  <a:pos x="17" y="5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7" h="123">
                  <a:moveTo>
                    <a:pt x="0" y="0"/>
                  </a:moveTo>
                  <a:lnTo>
                    <a:pt x="17" y="59"/>
                  </a:lnTo>
                  <a:lnTo>
                    <a:pt x="17" y="123"/>
                  </a:lnTo>
                  <a:lnTo>
                    <a:pt x="17" y="5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4140200" y="7819720"/>
              <a:ext cx="42863" cy="223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0"/>
                </a:cxn>
                <a:cxn ang="0">
                  <a:pos x="10" y="35"/>
                </a:cxn>
                <a:cxn ang="0">
                  <a:pos x="22" y="69"/>
                </a:cxn>
                <a:cxn ang="0">
                  <a:pos x="27" y="99"/>
                </a:cxn>
                <a:cxn ang="0">
                  <a:pos x="22" y="133"/>
                </a:cxn>
                <a:cxn ang="0">
                  <a:pos x="22" y="94"/>
                </a:cxn>
                <a:cxn ang="0">
                  <a:pos x="16" y="59"/>
                </a:cxn>
                <a:cxn ang="0">
                  <a:pos x="10" y="29"/>
                </a:cxn>
                <a:cxn ang="0">
                  <a:pos x="5" y="20"/>
                </a:cxn>
                <a:cxn ang="0">
                  <a:pos x="0" y="0"/>
                </a:cxn>
              </a:cxnLst>
              <a:rect l="0" t="0" r="r" b="b"/>
              <a:pathLst>
                <a:path w="27" h="133">
                  <a:moveTo>
                    <a:pt x="0" y="0"/>
                  </a:moveTo>
                  <a:lnTo>
                    <a:pt x="10" y="20"/>
                  </a:lnTo>
                  <a:lnTo>
                    <a:pt x="10" y="35"/>
                  </a:lnTo>
                  <a:lnTo>
                    <a:pt x="22" y="69"/>
                  </a:lnTo>
                  <a:lnTo>
                    <a:pt x="27" y="99"/>
                  </a:lnTo>
                  <a:lnTo>
                    <a:pt x="22" y="133"/>
                  </a:lnTo>
                  <a:lnTo>
                    <a:pt x="22" y="94"/>
                  </a:lnTo>
                  <a:lnTo>
                    <a:pt x="16" y="59"/>
                  </a:lnTo>
                  <a:lnTo>
                    <a:pt x="10" y="29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" name="Freeform 205"/>
            <p:cNvSpPr>
              <a:spLocks/>
            </p:cNvSpPr>
            <p:nvPr/>
          </p:nvSpPr>
          <p:spPr bwMode="auto">
            <a:xfrm>
              <a:off x="4425950" y="7621626"/>
              <a:ext cx="465138" cy="653038"/>
            </a:xfrm>
            <a:custGeom>
              <a:avLst/>
              <a:gdLst/>
              <a:ahLst/>
              <a:cxnLst>
                <a:cxn ang="0">
                  <a:pos x="276" y="123"/>
                </a:cxn>
                <a:cxn ang="0">
                  <a:pos x="281" y="118"/>
                </a:cxn>
                <a:cxn ang="0">
                  <a:pos x="287" y="109"/>
                </a:cxn>
                <a:cxn ang="0">
                  <a:pos x="281" y="89"/>
                </a:cxn>
                <a:cxn ang="0">
                  <a:pos x="276" y="74"/>
                </a:cxn>
                <a:cxn ang="0">
                  <a:pos x="270" y="54"/>
                </a:cxn>
                <a:cxn ang="0">
                  <a:pos x="259" y="24"/>
                </a:cxn>
                <a:cxn ang="0">
                  <a:pos x="247" y="15"/>
                </a:cxn>
                <a:cxn ang="0">
                  <a:pos x="230" y="15"/>
                </a:cxn>
                <a:cxn ang="0">
                  <a:pos x="214" y="10"/>
                </a:cxn>
                <a:cxn ang="0">
                  <a:pos x="198" y="10"/>
                </a:cxn>
                <a:cxn ang="0">
                  <a:pos x="186" y="15"/>
                </a:cxn>
                <a:cxn ang="0">
                  <a:pos x="169" y="24"/>
                </a:cxn>
                <a:cxn ang="0">
                  <a:pos x="124" y="84"/>
                </a:cxn>
                <a:cxn ang="0">
                  <a:pos x="107" y="123"/>
                </a:cxn>
                <a:cxn ang="0">
                  <a:pos x="90" y="162"/>
                </a:cxn>
                <a:cxn ang="0">
                  <a:pos x="62" y="242"/>
                </a:cxn>
                <a:cxn ang="0">
                  <a:pos x="39" y="320"/>
                </a:cxn>
                <a:cxn ang="0">
                  <a:pos x="17" y="355"/>
                </a:cxn>
                <a:cxn ang="0">
                  <a:pos x="0" y="389"/>
                </a:cxn>
                <a:cxn ang="0">
                  <a:pos x="0" y="384"/>
                </a:cxn>
                <a:cxn ang="0">
                  <a:pos x="17" y="345"/>
                </a:cxn>
                <a:cxn ang="0">
                  <a:pos x="39" y="301"/>
                </a:cxn>
                <a:cxn ang="0">
                  <a:pos x="56" y="246"/>
                </a:cxn>
                <a:cxn ang="0">
                  <a:pos x="79" y="192"/>
                </a:cxn>
                <a:cxn ang="0">
                  <a:pos x="90" y="143"/>
                </a:cxn>
                <a:cxn ang="0">
                  <a:pos x="107" y="103"/>
                </a:cxn>
                <a:cxn ang="0">
                  <a:pos x="130" y="64"/>
                </a:cxn>
                <a:cxn ang="0">
                  <a:pos x="158" y="24"/>
                </a:cxn>
                <a:cxn ang="0">
                  <a:pos x="169" y="15"/>
                </a:cxn>
                <a:cxn ang="0">
                  <a:pos x="186" y="5"/>
                </a:cxn>
                <a:cxn ang="0">
                  <a:pos x="198" y="0"/>
                </a:cxn>
                <a:cxn ang="0">
                  <a:pos x="230" y="0"/>
                </a:cxn>
                <a:cxn ang="0">
                  <a:pos x="242" y="5"/>
                </a:cxn>
                <a:cxn ang="0">
                  <a:pos x="259" y="15"/>
                </a:cxn>
                <a:cxn ang="0">
                  <a:pos x="264" y="20"/>
                </a:cxn>
                <a:cxn ang="0">
                  <a:pos x="281" y="60"/>
                </a:cxn>
                <a:cxn ang="0">
                  <a:pos x="293" y="94"/>
                </a:cxn>
                <a:cxn ang="0">
                  <a:pos x="293" y="113"/>
                </a:cxn>
                <a:cxn ang="0">
                  <a:pos x="287" y="123"/>
                </a:cxn>
                <a:cxn ang="0">
                  <a:pos x="276" y="123"/>
                </a:cxn>
              </a:cxnLst>
              <a:rect l="0" t="0" r="r" b="b"/>
              <a:pathLst>
                <a:path w="293" h="389">
                  <a:moveTo>
                    <a:pt x="276" y="123"/>
                  </a:moveTo>
                  <a:lnTo>
                    <a:pt x="281" y="118"/>
                  </a:lnTo>
                  <a:lnTo>
                    <a:pt x="287" y="109"/>
                  </a:lnTo>
                  <a:lnTo>
                    <a:pt x="281" y="89"/>
                  </a:lnTo>
                  <a:lnTo>
                    <a:pt x="276" y="74"/>
                  </a:lnTo>
                  <a:lnTo>
                    <a:pt x="270" y="54"/>
                  </a:lnTo>
                  <a:lnTo>
                    <a:pt x="259" y="24"/>
                  </a:lnTo>
                  <a:lnTo>
                    <a:pt x="247" y="15"/>
                  </a:lnTo>
                  <a:lnTo>
                    <a:pt x="230" y="15"/>
                  </a:lnTo>
                  <a:lnTo>
                    <a:pt x="214" y="10"/>
                  </a:lnTo>
                  <a:lnTo>
                    <a:pt x="198" y="10"/>
                  </a:lnTo>
                  <a:lnTo>
                    <a:pt x="186" y="15"/>
                  </a:lnTo>
                  <a:lnTo>
                    <a:pt x="169" y="24"/>
                  </a:lnTo>
                  <a:lnTo>
                    <a:pt x="124" y="84"/>
                  </a:lnTo>
                  <a:lnTo>
                    <a:pt x="107" y="123"/>
                  </a:lnTo>
                  <a:lnTo>
                    <a:pt x="90" y="162"/>
                  </a:lnTo>
                  <a:lnTo>
                    <a:pt x="62" y="242"/>
                  </a:lnTo>
                  <a:lnTo>
                    <a:pt x="39" y="320"/>
                  </a:lnTo>
                  <a:lnTo>
                    <a:pt x="17" y="355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17" y="345"/>
                  </a:lnTo>
                  <a:lnTo>
                    <a:pt x="39" y="301"/>
                  </a:lnTo>
                  <a:lnTo>
                    <a:pt x="56" y="246"/>
                  </a:lnTo>
                  <a:lnTo>
                    <a:pt x="79" y="192"/>
                  </a:lnTo>
                  <a:lnTo>
                    <a:pt x="90" y="143"/>
                  </a:lnTo>
                  <a:lnTo>
                    <a:pt x="107" y="103"/>
                  </a:lnTo>
                  <a:lnTo>
                    <a:pt x="130" y="64"/>
                  </a:lnTo>
                  <a:lnTo>
                    <a:pt x="158" y="24"/>
                  </a:lnTo>
                  <a:lnTo>
                    <a:pt x="169" y="15"/>
                  </a:lnTo>
                  <a:lnTo>
                    <a:pt x="186" y="5"/>
                  </a:lnTo>
                  <a:lnTo>
                    <a:pt x="198" y="0"/>
                  </a:lnTo>
                  <a:lnTo>
                    <a:pt x="230" y="0"/>
                  </a:lnTo>
                  <a:lnTo>
                    <a:pt x="242" y="5"/>
                  </a:lnTo>
                  <a:lnTo>
                    <a:pt x="259" y="15"/>
                  </a:lnTo>
                  <a:lnTo>
                    <a:pt x="264" y="20"/>
                  </a:lnTo>
                  <a:lnTo>
                    <a:pt x="281" y="60"/>
                  </a:lnTo>
                  <a:lnTo>
                    <a:pt x="293" y="94"/>
                  </a:lnTo>
                  <a:lnTo>
                    <a:pt x="293" y="113"/>
                  </a:lnTo>
                  <a:lnTo>
                    <a:pt x="287" y="123"/>
                  </a:lnTo>
                  <a:lnTo>
                    <a:pt x="276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Freeform 206"/>
            <p:cNvSpPr>
              <a:spLocks/>
            </p:cNvSpPr>
            <p:nvPr/>
          </p:nvSpPr>
          <p:spPr bwMode="auto">
            <a:xfrm>
              <a:off x="4273550" y="8167224"/>
              <a:ext cx="536575" cy="471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5"/>
                </a:cxn>
                <a:cxn ang="0">
                  <a:pos x="39" y="25"/>
                </a:cxn>
                <a:cxn ang="0">
                  <a:pos x="56" y="30"/>
                </a:cxn>
                <a:cxn ang="0">
                  <a:pos x="85" y="35"/>
                </a:cxn>
                <a:cxn ang="0">
                  <a:pos x="152" y="35"/>
                </a:cxn>
                <a:cxn ang="0">
                  <a:pos x="192" y="44"/>
                </a:cxn>
                <a:cxn ang="0">
                  <a:pos x="220" y="59"/>
                </a:cxn>
                <a:cxn ang="0">
                  <a:pos x="248" y="84"/>
                </a:cxn>
                <a:cxn ang="0">
                  <a:pos x="271" y="108"/>
                </a:cxn>
                <a:cxn ang="0">
                  <a:pos x="299" y="133"/>
                </a:cxn>
                <a:cxn ang="0">
                  <a:pos x="310" y="163"/>
                </a:cxn>
                <a:cxn ang="0">
                  <a:pos x="332" y="193"/>
                </a:cxn>
                <a:cxn ang="0">
                  <a:pos x="338" y="207"/>
                </a:cxn>
                <a:cxn ang="0">
                  <a:pos x="338" y="222"/>
                </a:cxn>
                <a:cxn ang="0">
                  <a:pos x="332" y="247"/>
                </a:cxn>
                <a:cxn ang="0">
                  <a:pos x="321" y="271"/>
                </a:cxn>
                <a:cxn ang="0">
                  <a:pos x="310" y="276"/>
                </a:cxn>
                <a:cxn ang="0">
                  <a:pos x="305" y="281"/>
                </a:cxn>
                <a:cxn ang="0">
                  <a:pos x="294" y="281"/>
                </a:cxn>
                <a:cxn ang="0">
                  <a:pos x="282" y="271"/>
                </a:cxn>
                <a:cxn ang="0">
                  <a:pos x="282" y="267"/>
                </a:cxn>
                <a:cxn ang="0">
                  <a:pos x="288" y="267"/>
                </a:cxn>
                <a:cxn ang="0">
                  <a:pos x="299" y="271"/>
                </a:cxn>
                <a:cxn ang="0">
                  <a:pos x="305" y="271"/>
                </a:cxn>
                <a:cxn ang="0">
                  <a:pos x="315" y="267"/>
                </a:cxn>
                <a:cxn ang="0">
                  <a:pos x="321" y="256"/>
                </a:cxn>
                <a:cxn ang="0">
                  <a:pos x="332" y="242"/>
                </a:cxn>
                <a:cxn ang="0">
                  <a:pos x="332" y="212"/>
                </a:cxn>
                <a:cxn ang="0">
                  <a:pos x="326" y="197"/>
                </a:cxn>
                <a:cxn ang="0">
                  <a:pos x="310" y="163"/>
                </a:cxn>
                <a:cxn ang="0">
                  <a:pos x="299" y="138"/>
                </a:cxn>
                <a:cxn ang="0">
                  <a:pos x="271" y="114"/>
                </a:cxn>
                <a:cxn ang="0">
                  <a:pos x="231" y="74"/>
                </a:cxn>
                <a:cxn ang="0">
                  <a:pos x="203" y="55"/>
                </a:cxn>
                <a:cxn ang="0">
                  <a:pos x="175" y="44"/>
                </a:cxn>
                <a:cxn ang="0">
                  <a:pos x="141" y="40"/>
                </a:cxn>
                <a:cxn ang="0">
                  <a:pos x="107" y="40"/>
                </a:cxn>
                <a:cxn ang="0">
                  <a:pos x="79" y="35"/>
                </a:cxn>
                <a:cxn ang="0">
                  <a:pos x="45" y="30"/>
                </a:cxn>
                <a:cxn ang="0">
                  <a:pos x="17" y="20"/>
                </a:cxn>
                <a:cxn ang="0">
                  <a:pos x="0" y="0"/>
                </a:cxn>
              </a:cxnLst>
              <a:rect l="0" t="0" r="r" b="b"/>
              <a:pathLst>
                <a:path w="338" h="281">
                  <a:moveTo>
                    <a:pt x="0" y="0"/>
                  </a:moveTo>
                  <a:lnTo>
                    <a:pt x="11" y="15"/>
                  </a:lnTo>
                  <a:lnTo>
                    <a:pt x="39" y="25"/>
                  </a:lnTo>
                  <a:lnTo>
                    <a:pt x="56" y="30"/>
                  </a:lnTo>
                  <a:lnTo>
                    <a:pt x="85" y="35"/>
                  </a:lnTo>
                  <a:lnTo>
                    <a:pt x="152" y="35"/>
                  </a:lnTo>
                  <a:lnTo>
                    <a:pt x="192" y="44"/>
                  </a:lnTo>
                  <a:lnTo>
                    <a:pt x="220" y="59"/>
                  </a:lnTo>
                  <a:lnTo>
                    <a:pt x="248" y="84"/>
                  </a:lnTo>
                  <a:lnTo>
                    <a:pt x="271" y="108"/>
                  </a:lnTo>
                  <a:lnTo>
                    <a:pt x="299" y="133"/>
                  </a:lnTo>
                  <a:lnTo>
                    <a:pt x="310" y="163"/>
                  </a:lnTo>
                  <a:lnTo>
                    <a:pt x="332" y="193"/>
                  </a:lnTo>
                  <a:lnTo>
                    <a:pt x="338" y="207"/>
                  </a:lnTo>
                  <a:lnTo>
                    <a:pt x="338" y="222"/>
                  </a:lnTo>
                  <a:lnTo>
                    <a:pt x="332" y="247"/>
                  </a:lnTo>
                  <a:lnTo>
                    <a:pt x="321" y="271"/>
                  </a:lnTo>
                  <a:lnTo>
                    <a:pt x="310" y="276"/>
                  </a:lnTo>
                  <a:lnTo>
                    <a:pt x="305" y="281"/>
                  </a:lnTo>
                  <a:lnTo>
                    <a:pt x="294" y="281"/>
                  </a:lnTo>
                  <a:lnTo>
                    <a:pt x="282" y="271"/>
                  </a:lnTo>
                  <a:lnTo>
                    <a:pt x="282" y="267"/>
                  </a:lnTo>
                  <a:lnTo>
                    <a:pt x="288" y="267"/>
                  </a:lnTo>
                  <a:lnTo>
                    <a:pt x="299" y="271"/>
                  </a:lnTo>
                  <a:lnTo>
                    <a:pt x="305" y="271"/>
                  </a:lnTo>
                  <a:lnTo>
                    <a:pt x="315" y="267"/>
                  </a:lnTo>
                  <a:lnTo>
                    <a:pt x="321" y="256"/>
                  </a:lnTo>
                  <a:lnTo>
                    <a:pt x="332" y="242"/>
                  </a:lnTo>
                  <a:lnTo>
                    <a:pt x="332" y="212"/>
                  </a:lnTo>
                  <a:lnTo>
                    <a:pt x="326" y="197"/>
                  </a:lnTo>
                  <a:lnTo>
                    <a:pt x="310" y="163"/>
                  </a:lnTo>
                  <a:lnTo>
                    <a:pt x="299" y="138"/>
                  </a:lnTo>
                  <a:lnTo>
                    <a:pt x="271" y="114"/>
                  </a:lnTo>
                  <a:lnTo>
                    <a:pt x="231" y="74"/>
                  </a:lnTo>
                  <a:lnTo>
                    <a:pt x="203" y="55"/>
                  </a:lnTo>
                  <a:lnTo>
                    <a:pt x="175" y="44"/>
                  </a:lnTo>
                  <a:lnTo>
                    <a:pt x="141" y="40"/>
                  </a:lnTo>
                  <a:lnTo>
                    <a:pt x="107" y="40"/>
                  </a:lnTo>
                  <a:lnTo>
                    <a:pt x="79" y="35"/>
                  </a:lnTo>
                  <a:lnTo>
                    <a:pt x="45" y="30"/>
                  </a:lnTo>
                  <a:lnTo>
                    <a:pt x="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4773613" y="7604839"/>
              <a:ext cx="314325" cy="2034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40"/>
                </a:cxn>
                <a:cxn ang="0">
                  <a:pos x="57" y="74"/>
                </a:cxn>
                <a:cxn ang="0">
                  <a:pos x="79" y="108"/>
                </a:cxn>
                <a:cxn ang="0">
                  <a:pos x="96" y="153"/>
                </a:cxn>
                <a:cxn ang="0">
                  <a:pos x="119" y="202"/>
                </a:cxn>
                <a:cxn ang="0">
                  <a:pos x="130" y="256"/>
                </a:cxn>
                <a:cxn ang="0">
                  <a:pos x="158" y="360"/>
                </a:cxn>
                <a:cxn ang="0">
                  <a:pos x="170" y="464"/>
                </a:cxn>
                <a:cxn ang="0">
                  <a:pos x="187" y="572"/>
                </a:cxn>
                <a:cxn ang="0">
                  <a:pos x="192" y="640"/>
                </a:cxn>
                <a:cxn ang="0">
                  <a:pos x="198" y="705"/>
                </a:cxn>
                <a:cxn ang="0">
                  <a:pos x="192" y="848"/>
                </a:cxn>
                <a:cxn ang="0">
                  <a:pos x="175" y="936"/>
                </a:cxn>
                <a:cxn ang="0">
                  <a:pos x="158" y="1030"/>
                </a:cxn>
                <a:cxn ang="0">
                  <a:pos x="124" y="1119"/>
                </a:cxn>
                <a:cxn ang="0">
                  <a:pos x="91" y="1212"/>
                </a:cxn>
                <a:cxn ang="0">
                  <a:pos x="85" y="1207"/>
                </a:cxn>
                <a:cxn ang="0">
                  <a:pos x="136" y="1074"/>
                </a:cxn>
                <a:cxn ang="0">
                  <a:pos x="158" y="1006"/>
                </a:cxn>
                <a:cxn ang="0">
                  <a:pos x="170" y="936"/>
                </a:cxn>
                <a:cxn ang="0">
                  <a:pos x="181" y="867"/>
                </a:cxn>
                <a:cxn ang="0">
                  <a:pos x="187" y="799"/>
                </a:cxn>
                <a:cxn ang="0">
                  <a:pos x="187" y="655"/>
                </a:cxn>
                <a:cxn ang="0">
                  <a:pos x="170" y="538"/>
                </a:cxn>
                <a:cxn ang="0">
                  <a:pos x="158" y="424"/>
                </a:cxn>
                <a:cxn ang="0">
                  <a:pos x="136" y="316"/>
                </a:cxn>
                <a:cxn ang="0">
                  <a:pos x="107" y="212"/>
                </a:cxn>
                <a:cxn ang="0">
                  <a:pos x="91" y="157"/>
                </a:cxn>
                <a:cxn ang="0">
                  <a:pos x="62" y="99"/>
                </a:cxn>
                <a:cxn ang="0">
                  <a:pos x="34" y="49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8" h="1212">
                  <a:moveTo>
                    <a:pt x="0" y="0"/>
                  </a:moveTo>
                  <a:lnTo>
                    <a:pt x="28" y="40"/>
                  </a:lnTo>
                  <a:lnTo>
                    <a:pt x="57" y="74"/>
                  </a:lnTo>
                  <a:lnTo>
                    <a:pt x="79" y="108"/>
                  </a:lnTo>
                  <a:lnTo>
                    <a:pt x="96" y="153"/>
                  </a:lnTo>
                  <a:lnTo>
                    <a:pt x="119" y="202"/>
                  </a:lnTo>
                  <a:lnTo>
                    <a:pt x="130" y="256"/>
                  </a:lnTo>
                  <a:lnTo>
                    <a:pt x="158" y="360"/>
                  </a:lnTo>
                  <a:lnTo>
                    <a:pt x="170" y="464"/>
                  </a:lnTo>
                  <a:lnTo>
                    <a:pt x="187" y="572"/>
                  </a:lnTo>
                  <a:lnTo>
                    <a:pt x="192" y="640"/>
                  </a:lnTo>
                  <a:lnTo>
                    <a:pt x="198" y="705"/>
                  </a:lnTo>
                  <a:lnTo>
                    <a:pt x="192" y="848"/>
                  </a:lnTo>
                  <a:lnTo>
                    <a:pt x="175" y="936"/>
                  </a:lnTo>
                  <a:lnTo>
                    <a:pt x="158" y="1030"/>
                  </a:lnTo>
                  <a:lnTo>
                    <a:pt x="124" y="1119"/>
                  </a:lnTo>
                  <a:lnTo>
                    <a:pt x="91" y="1212"/>
                  </a:lnTo>
                  <a:lnTo>
                    <a:pt x="85" y="1207"/>
                  </a:lnTo>
                  <a:lnTo>
                    <a:pt x="136" y="1074"/>
                  </a:lnTo>
                  <a:lnTo>
                    <a:pt x="158" y="1006"/>
                  </a:lnTo>
                  <a:lnTo>
                    <a:pt x="170" y="936"/>
                  </a:lnTo>
                  <a:lnTo>
                    <a:pt x="181" y="867"/>
                  </a:lnTo>
                  <a:lnTo>
                    <a:pt x="187" y="799"/>
                  </a:lnTo>
                  <a:lnTo>
                    <a:pt x="187" y="655"/>
                  </a:lnTo>
                  <a:lnTo>
                    <a:pt x="170" y="538"/>
                  </a:lnTo>
                  <a:lnTo>
                    <a:pt x="158" y="424"/>
                  </a:lnTo>
                  <a:lnTo>
                    <a:pt x="136" y="316"/>
                  </a:lnTo>
                  <a:lnTo>
                    <a:pt x="107" y="212"/>
                  </a:lnTo>
                  <a:lnTo>
                    <a:pt x="91" y="157"/>
                  </a:lnTo>
                  <a:lnTo>
                    <a:pt x="62" y="99"/>
                  </a:lnTo>
                  <a:lnTo>
                    <a:pt x="34" y="4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Freeform 208"/>
            <p:cNvSpPr>
              <a:spLocks/>
            </p:cNvSpPr>
            <p:nvPr/>
          </p:nvSpPr>
          <p:spPr bwMode="auto">
            <a:xfrm>
              <a:off x="4281488" y="7562870"/>
              <a:ext cx="536575" cy="990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" y="40"/>
                </a:cxn>
                <a:cxn ang="0">
                  <a:pos x="12" y="45"/>
                </a:cxn>
                <a:cxn ang="0">
                  <a:pos x="23" y="50"/>
                </a:cxn>
                <a:cxn ang="0">
                  <a:pos x="34" y="55"/>
                </a:cxn>
                <a:cxn ang="0">
                  <a:pos x="46" y="50"/>
                </a:cxn>
                <a:cxn ang="0">
                  <a:pos x="68" y="45"/>
                </a:cxn>
                <a:cxn ang="0">
                  <a:pos x="153" y="15"/>
                </a:cxn>
                <a:cxn ang="0">
                  <a:pos x="198" y="0"/>
                </a:cxn>
                <a:cxn ang="0">
                  <a:pos x="266" y="0"/>
                </a:cxn>
                <a:cxn ang="0">
                  <a:pos x="289" y="6"/>
                </a:cxn>
                <a:cxn ang="0">
                  <a:pos x="333" y="21"/>
                </a:cxn>
                <a:cxn ang="0">
                  <a:pos x="338" y="25"/>
                </a:cxn>
                <a:cxn ang="0">
                  <a:pos x="333" y="25"/>
                </a:cxn>
                <a:cxn ang="0">
                  <a:pos x="289" y="10"/>
                </a:cxn>
                <a:cxn ang="0">
                  <a:pos x="260" y="6"/>
                </a:cxn>
                <a:cxn ang="0">
                  <a:pos x="238" y="0"/>
                </a:cxn>
                <a:cxn ang="0">
                  <a:pos x="215" y="6"/>
                </a:cxn>
                <a:cxn ang="0">
                  <a:pos x="187" y="10"/>
                </a:cxn>
                <a:cxn ang="0">
                  <a:pos x="136" y="30"/>
                </a:cxn>
                <a:cxn ang="0">
                  <a:pos x="97" y="45"/>
                </a:cxn>
                <a:cxn ang="0">
                  <a:pos x="51" y="59"/>
                </a:cxn>
                <a:cxn ang="0">
                  <a:pos x="34" y="59"/>
                </a:cxn>
                <a:cxn ang="0">
                  <a:pos x="23" y="55"/>
                </a:cxn>
                <a:cxn ang="0">
                  <a:pos x="12" y="50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338" h="59">
                  <a:moveTo>
                    <a:pt x="0" y="40"/>
                  </a:moveTo>
                  <a:lnTo>
                    <a:pt x="6" y="40"/>
                  </a:lnTo>
                  <a:lnTo>
                    <a:pt x="12" y="45"/>
                  </a:lnTo>
                  <a:lnTo>
                    <a:pt x="23" y="50"/>
                  </a:lnTo>
                  <a:lnTo>
                    <a:pt x="34" y="55"/>
                  </a:lnTo>
                  <a:lnTo>
                    <a:pt x="46" y="50"/>
                  </a:lnTo>
                  <a:lnTo>
                    <a:pt x="68" y="45"/>
                  </a:lnTo>
                  <a:lnTo>
                    <a:pt x="153" y="15"/>
                  </a:lnTo>
                  <a:lnTo>
                    <a:pt x="198" y="0"/>
                  </a:lnTo>
                  <a:lnTo>
                    <a:pt x="266" y="0"/>
                  </a:lnTo>
                  <a:lnTo>
                    <a:pt x="289" y="6"/>
                  </a:lnTo>
                  <a:lnTo>
                    <a:pt x="333" y="21"/>
                  </a:lnTo>
                  <a:lnTo>
                    <a:pt x="338" y="25"/>
                  </a:lnTo>
                  <a:lnTo>
                    <a:pt x="333" y="25"/>
                  </a:lnTo>
                  <a:lnTo>
                    <a:pt x="289" y="10"/>
                  </a:lnTo>
                  <a:lnTo>
                    <a:pt x="260" y="6"/>
                  </a:lnTo>
                  <a:lnTo>
                    <a:pt x="238" y="0"/>
                  </a:lnTo>
                  <a:lnTo>
                    <a:pt x="215" y="6"/>
                  </a:lnTo>
                  <a:lnTo>
                    <a:pt x="187" y="10"/>
                  </a:lnTo>
                  <a:lnTo>
                    <a:pt x="136" y="30"/>
                  </a:lnTo>
                  <a:lnTo>
                    <a:pt x="97" y="45"/>
                  </a:lnTo>
                  <a:lnTo>
                    <a:pt x="51" y="59"/>
                  </a:lnTo>
                  <a:lnTo>
                    <a:pt x="34" y="59"/>
                  </a:lnTo>
                  <a:lnTo>
                    <a:pt x="23" y="55"/>
                  </a:lnTo>
                  <a:lnTo>
                    <a:pt x="12" y="50"/>
                  </a:lnTo>
                  <a:lnTo>
                    <a:pt x="0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" name="Freeform 209"/>
            <p:cNvSpPr>
              <a:spLocks/>
            </p:cNvSpPr>
            <p:nvPr/>
          </p:nvSpPr>
          <p:spPr bwMode="auto">
            <a:xfrm>
              <a:off x="4246563" y="7613232"/>
              <a:ext cx="241300" cy="23166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6" y="40"/>
                </a:cxn>
                <a:cxn ang="0">
                  <a:pos x="17" y="89"/>
                </a:cxn>
                <a:cxn ang="0">
                  <a:pos x="39" y="128"/>
                </a:cxn>
                <a:cxn ang="0">
                  <a:pos x="62" y="133"/>
                </a:cxn>
                <a:cxn ang="0">
                  <a:pos x="85" y="133"/>
                </a:cxn>
                <a:cxn ang="0">
                  <a:pos x="102" y="123"/>
                </a:cxn>
                <a:cxn ang="0">
                  <a:pos x="124" y="114"/>
                </a:cxn>
                <a:cxn ang="0">
                  <a:pos x="135" y="99"/>
                </a:cxn>
                <a:cxn ang="0">
                  <a:pos x="147" y="89"/>
                </a:cxn>
                <a:cxn ang="0">
                  <a:pos x="141" y="89"/>
                </a:cxn>
                <a:cxn ang="0">
                  <a:pos x="147" y="89"/>
                </a:cxn>
                <a:cxn ang="0">
                  <a:pos x="152" y="79"/>
                </a:cxn>
                <a:cxn ang="0">
                  <a:pos x="152" y="89"/>
                </a:cxn>
                <a:cxn ang="0">
                  <a:pos x="135" y="103"/>
                </a:cxn>
                <a:cxn ang="0">
                  <a:pos x="124" y="118"/>
                </a:cxn>
                <a:cxn ang="0">
                  <a:pos x="102" y="128"/>
                </a:cxn>
                <a:cxn ang="0">
                  <a:pos x="85" y="138"/>
                </a:cxn>
                <a:cxn ang="0">
                  <a:pos x="62" y="138"/>
                </a:cxn>
                <a:cxn ang="0">
                  <a:pos x="45" y="133"/>
                </a:cxn>
                <a:cxn ang="0">
                  <a:pos x="28" y="123"/>
                </a:cxn>
                <a:cxn ang="0">
                  <a:pos x="22" y="108"/>
                </a:cxn>
                <a:cxn ang="0">
                  <a:pos x="11" y="94"/>
                </a:cxn>
                <a:cxn ang="0">
                  <a:pos x="6" y="79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52" h="138">
                  <a:moveTo>
                    <a:pt x="6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6" y="40"/>
                  </a:lnTo>
                  <a:lnTo>
                    <a:pt x="17" y="89"/>
                  </a:lnTo>
                  <a:lnTo>
                    <a:pt x="39" y="128"/>
                  </a:lnTo>
                  <a:lnTo>
                    <a:pt x="62" y="133"/>
                  </a:lnTo>
                  <a:lnTo>
                    <a:pt x="85" y="133"/>
                  </a:lnTo>
                  <a:lnTo>
                    <a:pt x="102" y="123"/>
                  </a:lnTo>
                  <a:lnTo>
                    <a:pt x="124" y="114"/>
                  </a:lnTo>
                  <a:lnTo>
                    <a:pt x="135" y="99"/>
                  </a:lnTo>
                  <a:lnTo>
                    <a:pt x="147" y="89"/>
                  </a:lnTo>
                  <a:lnTo>
                    <a:pt x="141" y="89"/>
                  </a:lnTo>
                  <a:lnTo>
                    <a:pt x="147" y="89"/>
                  </a:lnTo>
                  <a:lnTo>
                    <a:pt x="152" y="79"/>
                  </a:lnTo>
                  <a:lnTo>
                    <a:pt x="152" y="89"/>
                  </a:lnTo>
                  <a:lnTo>
                    <a:pt x="135" y="103"/>
                  </a:lnTo>
                  <a:lnTo>
                    <a:pt x="124" y="118"/>
                  </a:lnTo>
                  <a:lnTo>
                    <a:pt x="102" y="128"/>
                  </a:lnTo>
                  <a:lnTo>
                    <a:pt x="85" y="138"/>
                  </a:lnTo>
                  <a:lnTo>
                    <a:pt x="62" y="138"/>
                  </a:lnTo>
                  <a:lnTo>
                    <a:pt x="45" y="133"/>
                  </a:lnTo>
                  <a:lnTo>
                    <a:pt x="28" y="123"/>
                  </a:lnTo>
                  <a:lnTo>
                    <a:pt x="22" y="108"/>
                  </a:lnTo>
                  <a:lnTo>
                    <a:pt x="11" y="94"/>
                  </a:lnTo>
                  <a:lnTo>
                    <a:pt x="6" y="79"/>
                  </a:lnTo>
                  <a:lnTo>
                    <a:pt x="0" y="5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" name="Freeform 210"/>
            <p:cNvSpPr>
              <a:spLocks/>
            </p:cNvSpPr>
            <p:nvPr/>
          </p:nvSpPr>
          <p:spPr bwMode="auto">
            <a:xfrm>
              <a:off x="4095750" y="7844901"/>
              <a:ext cx="17463" cy="587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0" y="35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11" y="0"/>
                </a:cxn>
              </a:cxnLst>
              <a:rect l="0" t="0" r="r" b="b"/>
              <a:pathLst>
                <a:path w="11" h="35">
                  <a:moveTo>
                    <a:pt x="11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" name="Freeform 211"/>
            <p:cNvSpPr>
              <a:spLocks/>
            </p:cNvSpPr>
            <p:nvPr/>
          </p:nvSpPr>
          <p:spPr bwMode="auto">
            <a:xfrm>
              <a:off x="4122738" y="7811326"/>
              <a:ext cx="17463" cy="5707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10"/>
                </a:cxn>
                <a:cxn ang="0">
                  <a:pos x="5" y="15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5"/>
                </a:cxn>
              </a:cxnLst>
              <a:rect l="0" t="0" r="r" b="b"/>
              <a:pathLst>
                <a:path w="11" h="34">
                  <a:moveTo>
                    <a:pt x="11" y="5"/>
                  </a:moveTo>
                  <a:lnTo>
                    <a:pt x="11" y="1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Freeform 212"/>
            <p:cNvSpPr>
              <a:spLocks/>
            </p:cNvSpPr>
            <p:nvPr/>
          </p:nvSpPr>
          <p:spPr bwMode="auto">
            <a:xfrm>
              <a:off x="3987800" y="7853295"/>
              <a:ext cx="107950" cy="37268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2" y="20"/>
                </a:cxn>
                <a:cxn ang="0">
                  <a:pos x="51" y="49"/>
                </a:cxn>
                <a:cxn ang="0">
                  <a:pos x="40" y="79"/>
                </a:cxn>
                <a:cxn ang="0">
                  <a:pos x="40" y="113"/>
                </a:cxn>
                <a:cxn ang="0">
                  <a:pos x="34" y="138"/>
                </a:cxn>
                <a:cxn ang="0">
                  <a:pos x="28" y="172"/>
                </a:cxn>
                <a:cxn ang="0">
                  <a:pos x="6" y="222"/>
                </a:cxn>
                <a:cxn ang="0">
                  <a:pos x="0" y="222"/>
                </a:cxn>
                <a:cxn ang="0">
                  <a:pos x="11" y="197"/>
                </a:cxn>
                <a:cxn ang="0">
                  <a:pos x="28" y="163"/>
                </a:cxn>
                <a:cxn ang="0">
                  <a:pos x="28" y="128"/>
                </a:cxn>
                <a:cxn ang="0">
                  <a:pos x="34" y="98"/>
                </a:cxn>
                <a:cxn ang="0">
                  <a:pos x="40" y="69"/>
                </a:cxn>
                <a:cxn ang="0">
                  <a:pos x="51" y="45"/>
                </a:cxn>
                <a:cxn ang="0">
                  <a:pos x="57" y="20"/>
                </a:cxn>
                <a:cxn ang="0">
                  <a:pos x="68" y="0"/>
                </a:cxn>
              </a:cxnLst>
              <a:rect l="0" t="0" r="r" b="b"/>
              <a:pathLst>
                <a:path w="68" h="222">
                  <a:moveTo>
                    <a:pt x="68" y="0"/>
                  </a:moveTo>
                  <a:lnTo>
                    <a:pt x="62" y="20"/>
                  </a:lnTo>
                  <a:lnTo>
                    <a:pt x="51" y="49"/>
                  </a:lnTo>
                  <a:lnTo>
                    <a:pt x="40" y="79"/>
                  </a:lnTo>
                  <a:lnTo>
                    <a:pt x="40" y="113"/>
                  </a:lnTo>
                  <a:lnTo>
                    <a:pt x="34" y="138"/>
                  </a:lnTo>
                  <a:lnTo>
                    <a:pt x="28" y="172"/>
                  </a:lnTo>
                  <a:lnTo>
                    <a:pt x="6" y="222"/>
                  </a:lnTo>
                  <a:lnTo>
                    <a:pt x="0" y="222"/>
                  </a:lnTo>
                  <a:lnTo>
                    <a:pt x="11" y="197"/>
                  </a:lnTo>
                  <a:lnTo>
                    <a:pt x="28" y="163"/>
                  </a:lnTo>
                  <a:lnTo>
                    <a:pt x="28" y="128"/>
                  </a:lnTo>
                  <a:lnTo>
                    <a:pt x="34" y="98"/>
                  </a:lnTo>
                  <a:lnTo>
                    <a:pt x="40" y="69"/>
                  </a:lnTo>
                  <a:lnTo>
                    <a:pt x="51" y="45"/>
                  </a:lnTo>
                  <a:lnTo>
                    <a:pt x="57" y="2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" name="Freeform 213"/>
            <p:cNvSpPr>
              <a:spLocks/>
            </p:cNvSpPr>
            <p:nvPr/>
          </p:nvSpPr>
          <p:spPr bwMode="auto">
            <a:xfrm>
              <a:off x="3754438" y="8135327"/>
              <a:ext cx="269875" cy="1371548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47" y="44"/>
                </a:cxn>
                <a:cxn ang="0">
                  <a:pos x="102" y="142"/>
                </a:cxn>
                <a:cxn ang="0">
                  <a:pos x="74" y="192"/>
                </a:cxn>
                <a:cxn ang="0">
                  <a:pos x="57" y="246"/>
                </a:cxn>
                <a:cxn ang="0">
                  <a:pos x="40" y="300"/>
                </a:cxn>
                <a:cxn ang="0">
                  <a:pos x="28" y="360"/>
                </a:cxn>
                <a:cxn ang="0">
                  <a:pos x="17" y="413"/>
                </a:cxn>
                <a:cxn ang="0">
                  <a:pos x="12" y="472"/>
                </a:cxn>
                <a:cxn ang="0">
                  <a:pos x="12" y="536"/>
                </a:cxn>
                <a:cxn ang="0">
                  <a:pos x="17" y="655"/>
                </a:cxn>
                <a:cxn ang="0">
                  <a:pos x="28" y="754"/>
                </a:cxn>
                <a:cxn ang="0">
                  <a:pos x="45" y="788"/>
                </a:cxn>
                <a:cxn ang="0">
                  <a:pos x="57" y="807"/>
                </a:cxn>
                <a:cxn ang="0">
                  <a:pos x="62" y="813"/>
                </a:cxn>
                <a:cxn ang="0">
                  <a:pos x="74" y="813"/>
                </a:cxn>
                <a:cxn ang="0">
                  <a:pos x="79" y="803"/>
                </a:cxn>
                <a:cxn ang="0">
                  <a:pos x="85" y="803"/>
                </a:cxn>
                <a:cxn ang="0">
                  <a:pos x="79" y="817"/>
                </a:cxn>
                <a:cxn ang="0">
                  <a:pos x="62" y="817"/>
                </a:cxn>
                <a:cxn ang="0">
                  <a:pos x="51" y="807"/>
                </a:cxn>
                <a:cxn ang="0">
                  <a:pos x="40" y="793"/>
                </a:cxn>
                <a:cxn ang="0">
                  <a:pos x="34" y="783"/>
                </a:cxn>
                <a:cxn ang="0">
                  <a:pos x="23" y="729"/>
                </a:cxn>
                <a:cxn ang="0">
                  <a:pos x="12" y="675"/>
                </a:cxn>
                <a:cxn ang="0">
                  <a:pos x="6" y="616"/>
                </a:cxn>
                <a:cxn ang="0">
                  <a:pos x="0" y="551"/>
                </a:cxn>
                <a:cxn ang="0">
                  <a:pos x="6" y="483"/>
                </a:cxn>
                <a:cxn ang="0">
                  <a:pos x="12" y="419"/>
                </a:cxn>
                <a:cxn ang="0">
                  <a:pos x="23" y="354"/>
                </a:cxn>
                <a:cxn ang="0">
                  <a:pos x="34" y="286"/>
                </a:cxn>
                <a:cxn ang="0">
                  <a:pos x="57" y="222"/>
                </a:cxn>
                <a:cxn ang="0">
                  <a:pos x="74" y="167"/>
                </a:cxn>
                <a:cxn ang="0">
                  <a:pos x="108" y="113"/>
                </a:cxn>
                <a:cxn ang="0">
                  <a:pos x="136" y="59"/>
                </a:cxn>
                <a:cxn ang="0">
                  <a:pos x="170" y="0"/>
                </a:cxn>
                <a:cxn ang="0">
                  <a:pos x="170" y="4"/>
                </a:cxn>
              </a:cxnLst>
              <a:rect l="0" t="0" r="r" b="b"/>
              <a:pathLst>
                <a:path w="170" h="817">
                  <a:moveTo>
                    <a:pt x="170" y="4"/>
                  </a:moveTo>
                  <a:lnTo>
                    <a:pt x="147" y="44"/>
                  </a:lnTo>
                  <a:lnTo>
                    <a:pt x="102" y="142"/>
                  </a:lnTo>
                  <a:lnTo>
                    <a:pt x="74" y="192"/>
                  </a:lnTo>
                  <a:lnTo>
                    <a:pt x="57" y="246"/>
                  </a:lnTo>
                  <a:lnTo>
                    <a:pt x="40" y="300"/>
                  </a:lnTo>
                  <a:lnTo>
                    <a:pt x="28" y="360"/>
                  </a:lnTo>
                  <a:lnTo>
                    <a:pt x="17" y="413"/>
                  </a:lnTo>
                  <a:lnTo>
                    <a:pt x="12" y="472"/>
                  </a:lnTo>
                  <a:lnTo>
                    <a:pt x="12" y="536"/>
                  </a:lnTo>
                  <a:lnTo>
                    <a:pt x="17" y="655"/>
                  </a:lnTo>
                  <a:lnTo>
                    <a:pt x="28" y="754"/>
                  </a:lnTo>
                  <a:lnTo>
                    <a:pt x="45" y="788"/>
                  </a:lnTo>
                  <a:lnTo>
                    <a:pt x="57" y="807"/>
                  </a:lnTo>
                  <a:lnTo>
                    <a:pt x="62" y="813"/>
                  </a:lnTo>
                  <a:lnTo>
                    <a:pt x="74" y="813"/>
                  </a:lnTo>
                  <a:lnTo>
                    <a:pt x="79" y="803"/>
                  </a:lnTo>
                  <a:lnTo>
                    <a:pt x="85" y="803"/>
                  </a:lnTo>
                  <a:lnTo>
                    <a:pt x="79" y="817"/>
                  </a:lnTo>
                  <a:lnTo>
                    <a:pt x="62" y="817"/>
                  </a:lnTo>
                  <a:lnTo>
                    <a:pt x="51" y="807"/>
                  </a:lnTo>
                  <a:lnTo>
                    <a:pt x="40" y="793"/>
                  </a:lnTo>
                  <a:lnTo>
                    <a:pt x="34" y="783"/>
                  </a:lnTo>
                  <a:lnTo>
                    <a:pt x="23" y="729"/>
                  </a:lnTo>
                  <a:lnTo>
                    <a:pt x="12" y="675"/>
                  </a:lnTo>
                  <a:lnTo>
                    <a:pt x="6" y="616"/>
                  </a:lnTo>
                  <a:lnTo>
                    <a:pt x="0" y="551"/>
                  </a:lnTo>
                  <a:lnTo>
                    <a:pt x="6" y="483"/>
                  </a:lnTo>
                  <a:lnTo>
                    <a:pt x="12" y="419"/>
                  </a:lnTo>
                  <a:lnTo>
                    <a:pt x="23" y="354"/>
                  </a:lnTo>
                  <a:lnTo>
                    <a:pt x="34" y="286"/>
                  </a:lnTo>
                  <a:lnTo>
                    <a:pt x="57" y="222"/>
                  </a:lnTo>
                  <a:lnTo>
                    <a:pt x="74" y="167"/>
                  </a:lnTo>
                  <a:lnTo>
                    <a:pt x="108" y="113"/>
                  </a:lnTo>
                  <a:lnTo>
                    <a:pt x="136" y="59"/>
                  </a:lnTo>
                  <a:lnTo>
                    <a:pt x="170" y="0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Freeform 214"/>
            <p:cNvSpPr>
              <a:spLocks/>
            </p:cNvSpPr>
            <p:nvPr/>
          </p:nvSpPr>
          <p:spPr bwMode="auto">
            <a:xfrm>
              <a:off x="3798888" y="7638414"/>
              <a:ext cx="376238" cy="1703942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09" y="14"/>
                </a:cxn>
                <a:cxn ang="0">
                  <a:pos x="198" y="25"/>
                </a:cxn>
                <a:cxn ang="0">
                  <a:pos x="187" y="35"/>
                </a:cxn>
                <a:cxn ang="0">
                  <a:pos x="170" y="64"/>
                </a:cxn>
                <a:cxn ang="0">
                  <a:pos x="153" y="88"/>
                </a:cxn>
                <a:cxn ang="0">
                  <a:pos x="102" y="207"/>
                </a:cxn>
                <a:cxn ang="0">
                  <a:pos x="74" y="276"/>
                </a:cxn>
                <a:cxn ang="0">
                  <a:pos x="51" y="340"/>
                </a:cxn>
                <a:cxn ang="0">
                  <a:pos x="34" y="409"/>
                </a:cxn>
                <a:cxn ang="0">
                  <a:pos x="12" y="547"/>
                </a:cxn>
                <a:cxn ang="0">
                  <a:pos x="6" y="616"/>
                </a:cxn>
                <a:cxn ang="0">
                  <a:pos x="6" y="759"/>
                </a:cxn>
                <a:cxn ang="0">
                  <a:pos x="17" y="823"/>
                </a:cxn>
                <a:cxn ang="0">
                  <a:pos x="29" y="882"/>
                </a:cxn>
                <a:cxn ang="0">
                  <a:pos x="40" y="912"/>
                </a:cxn>
                <a:cxn ang="0">
                  <a:pos x="57" y="941"/>
                </a:cxn>
                <a:cxn ang="0">
                  <a:pos x="68" y="965"/>
                </a:cxn>
                <a:cxn ang="0">
                  <a:pos x="91" y="995"/>
                </a:cxn>
                <a:cxn ang="0">
                  <a:pos x="102" y="1005"/>
                </a:cxn>
                <a:cxn ang="0">
                  <a:pos x="108" y="1015"/>
                </a:cxn>
                <a:cxn ang="0">
                  <a:pos x="102" y="1005"/>
                </a:cxn>
                <a:cxn ang="0">
                  <a:pos x="85" y="1001"/>
                </a:cxn>
                <a:cxn ang="0">
                  <a:pos x="68" y="976"/>
                </a:cxn>
                <a:cxn ang="0">
                  <a:pos x="57" y="956"/>
                </a:cxn>
                <a:cxn ang="0">
                  <a:pos x="40" y="927"/>
                </a:cxn>
                <a:cxn ang="0">
                  <a:pos x="29" y="872"/>
                </a:cxn>
                <a:cxn ang="0">
                  <a:pos x="12" y="818"/>
                </a:cxn>
                <a:cxn ang="0">
                  <a:pos x="0" y="680"/>
                </a:cxn>
                <a:cxn ang="0">
                  <a:pos x="0" y="616"/>
                </a:cxn>
                <a:cxn ang="0">
                  <a:pos x="6" y="552"/>
                </a:cxn>
                <a:cxn ang="0">
                  <a:pos x="17" y="483"/>
                </a:cxn>
                <a:cxn ang="0">
                  <a:pos x="29" y="414"/>
                </a:cxn>
                <a:cxn ang="0">
                  <a:pos x="46" y="350"/>
                </a:cxn>
                <a:cxn ang="0">
                  <a:pos x="68" y="285"/>
                </a:cxn>
                <a:cxn ang="0">
                  <a:pos x="113" y="162"/>
                </a:cxn>
                <a:cxn ang="0">
                  <a:pos x="147" y="108"/>
                </a:cxn>
                <a:cxn ang="0">
                  <a:pos x="176" y="54"/>
                </a:cxn>
                <a:cxn ang="0">
                  <a:pos x="181" y="35"/>
                </a:cxn>
                <a:cxn ang="0">
                  <a:pos x="198" y="25"/>
                </a:cxn>
                <a:cxn ang="0">
                  <a:pos x="215" y="10"/>
                </a:cxn>
                <a:cxn ang="0">
                  <a:pos x="237" y="0"/>
                </a:cxn>
              </a:cxnLst>
              <a:rect l="0" t="0" r="r" b="b"/>
              <a:pathLst>
                <a:path w="237" h="1015">
                  <a:moveTo>
                    <a:pt x="237" y="0"/>
                  </a:moveTo>
                  <a:lnTo>
                    <a:pt x="209" y="14"/>
                  </a:lnTo>
                  <a:lnTo>
                    <a:pt x="198" y="25"/>
                  </a:lnTo>
                  <a:lnTo>
                    <a:pt x="187" y="35"/>
                  </a:lnTo>
                  <a:lnTo>
                    <a:pt x="170" y="64"/>
                  </a:lnTo>
                  <a:lnTo>
                    <a:pt x="153" y="88"/>
                  </a:lnTo>
                  <a:lnTo>
                    <a:pt x="102" y="207"/>
                  </a:lnTo>
                  <a:lnTo>
                    <a:pt x="74" y="276"/>
                  </a:lnTo>
                  <a:lnTo>
                    <a:pt x="51" y="340"/>
                  </a:lnTo>
                  <a:lnTo>
                    <a:pt x="34" y="409"/>
                  </a:lnTo>
                  <a:lnTo>
                    <a:pt x="12" y="547"/>
                  </a:lnTo>
                  <a:lnTo>
                    <a:pt x="6" y="616"/>
                  </a:lnTo>
                  <a:lnTo>
                    <a:pt x="6" y="759"/>
                  </a:lnTo>
                  <a:lnTo>
                    <a:pt x="17" y="823"/>
                  </a:lnTo>
                  <a:lnTo>
                    <a:pt x="29" y="882"/>
                  </a:lnTo>
                  <a:lnTo>
                    <a:pt x="40" y="912"/>
                  </a:lnTo>
                  <a:lnTo>
                    <a:pt x="57" y="941"/>
                  </a:lnTo>
                  <a:lnTo>
                    <a:pt x="68" y="965"/>
                  </a:lnTo>
                  <a:lnTo>
                    <a:pt x="91" y="995"/>
                  </a:lnTo>
                  <a:lnTo>
                    <a:pt x="102" y="1005"/>
                  </a:lnTo>
                  <a:lnTo>
                    <a:pt x="108" y="1015"/>
                  </a:lnTo>
                  <a:lnTo>
                    <a:pt x="102" y="1005"/>
                  </a:lnTo>
                  <a:lnTo>
                    <a:pt x="85" y="1001"/>
                  </a:lnTo>
                  <a:lnTo>
                    <a:pt x="68" y="976"/>
                  </a:lnTo>
                  <a:lnTo>
                    <a:pt x="57" y="956"/>
                  </a:lnTo>
                  <a:lnTo>
                    <a:pt x="40" y="927"/>
                  </a:lnTo>
                  <a:lnTo>
                    <a:pt x="29" y="872"/>
                  </a:lnTo>
                  <a:lnTo>
                    <a:pt x="12" y="818"/>
                  </a:lnTo>
                  <a:lnTo>
                    <a:pt x="0" y="680"/>
                  </a:lnTo>
                  <a:lnTo>
                    <a:pt x="0" y="616"/>
                  </a:lnTo>
                  <a:lnTo>
                    <a:pt x="6" y="552"/>
                  </a:lnTo>
                  <a:lnTo>
                    <a:pt x="17" y="483"/>
                  </a:lnTo>
                  <a:lnTo>
                    <a:pt x="29" y="414"/>
                  </a:lnTo>
                  <a:lnTo>
                    <a:pt x="46" y="350"/>
                  </a:lnTo>
                  <a:lnTo>
                    <a:pt x="68" y="285"/>
                  </a:lnTo>
                  <a:lnTo>
                    <a:pt x="113" y="162"/>
                  </a:lnTo>
                  <a:lnTo>
                    <a:pt x="147" y="108"/>
                  </a:lnTo>
                  <a:lnTo>
                    <a:pt x="176" y="54"/>
                  </a:lnTo>
                  <a:lnTo>
                    <a:pt x="181" y="35"/>
                  </a:lnTo>
                  <a:lnTo>
                    <a:pt x="198" y="25"/>
                  </a:lnTo>
                  <a:lnTo>
                    <a:pt x="215" y="1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" name="Freeform 215"/>
            <p:cNvSpPr>
              <a:spLocks/>
            </p:cNvSpPr>
            <p:nvPr/>
          </p:nvSpPr>
          <p:spPr bwMode="auto">
            <a:xfrm>
              <a:off x="3987800" y="8217586"/>
              <a:ext cx="107950" cy="48684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8" y="19"/>
                </a:cxn>
                <a:cxn ang="0">
                  <a:pos x="34" y="19"/>
                </a:cxn>
                <a:cxn ang="0">
                  <a:pos x="45" y="10"/>
                </a:cxn>
                <a:cxn ang="0">
                  <a:pos x="68" y="0"/>
                </a:cxn>
                <a:cxn ang="0">
                  <a:pos x="40" y="25"/>
                </a:cxn>
                <a:cxn ang="0">
                  <a:pos x="34" y="29"/>
                </a:cxn>
                <a:cxn ang="0">
                  <a:pos x="6" y="2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r" b="b"/>
              <a:pathLst>
                <a:path w="68" h="29">
                  <a:moveTo>
                    <a:pt x="6" y="25"/>
                  </a:moveTo>
                  <a:lnTo>
                    <a:pt x="28" y="19"/>
                  </a:lnTo>
                  <a:lnTo>
                    <a:pt x="34" y="19"/>
                  </a:lnTo>
                  <a:lnTo>
                    <a:pt x="45" y="10"/>
                  </a:lnTo>
                  <a:lnTo>
                    <a:pt x="68" y="0"/>
                  </a:lnTo>
                  <a:lnTo>
                    <a:pt x="40" y="25"/>
                  </a:lnTo>
                  <a:lnTo>
                    <a:pt x="34" y="29"/>
                  </a:lnTo>
                  <a:lnTo>
                    <a:pt x="6" y="2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Freeform 216"/>
            <p:cNvSpPr>
              <a:spLocks/>
            </p:cNvSpPr>
            <p:nvPr/>
          </p:nvSpPr>
          <p:spPr bwMode="auto">
            <a:xfrm>
              <a:off x="4264025" y="8167224"/>
              <a:ext cx="688975" cy="15226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28" y="15"/>
                </a:cxn>
                <a:cxn ang="0">
                  <a:pos x="40" y="30"/>
                </a:cxn>
                <a:cxn ang="0">
                  <a:pos x="40" y="44"/>
                </a:cxn>
                <a:cxn ang="0">
                  <a:pos x="51" y="74"/>
                </a:cxn>
                <a:cxn ang="0">
                  <a:pos x="51" y="108"/>
                </a:cxn>
                <a:cxn ang="0">
                  <a:pos x="57" y="168"/>
                </a:cxn>
                <a:cxn ang="0">
                  <a:pos x="68" y="301"/>
                </a:cxn>
                <a:cxn ang="0">
                  <a:pos x="85" y="429"/>
                </a:cxn>
                <a:cxn ang="0">
                  <a:pos x="119" y="557"/>
                </a:cxn>
                <a:cxn ang="0">
                  <a:pos x="164" y="686"/>
                </a:cxn>
                <a:cxn ang="0">
                  <a:pos x="198" y="739"/>
                </a:cxn>
                <a:cxn ang="0">
                  <a:pos x="232" y="798"/>
                </a:cxn>
                <a:cxn ang="0">
                  <a:pos x="254" y="823"/>
                </a:cxn>
                <a:cxn ang="0">
                  <a:pos x="271" y="847"/>
                </a:cxn>
                <a:cxn ang="0">
                  <a:pos x="300" y="868"/>
                </a:cxn>
                <a:cxn ang="0">
                  <a:pos x="327" y="887"/>
                </a:cxn>
                <a:cxn ang="0">
                  <a:pos x="349" y="897"/>
                </a:cxn>
                <a:cxn ang="0">
                  <a:pos x="378" y="902"/>
                </a:cxn>
                <a:cxn ang="0">
                  <a:pos x="406" y="902"/>
                </a:cxn>
                <a:cxn ang="0">
                  <a:pos x="434" y="897"/>
                </a:cxn>
                <a:cxn ang="0">
                  <a:pos x="434" y="902"/>
                </a:cxn>
                <a:cxn ang="0">
                  <a:pos x="406" y="907"/>
                </a:cxn>
                <a:cxn ang="0">
                  <a:pos x="378" y="907"/>
                </a:cxn>
                <a:cxn ang="0">
                  <a:pos x="344" y="902"/>
                </a:cxn>
                <a:cxn ang="0">
                  <a:pos x="321" y="892"/>
                </a:cxn>
                <a:cxn ang="0">
                  <a:pos x="300" y="877"/>
                </a:cxn>
                <a:cxn ang="0">
                  <a:pos x="271" y="858"/>
                </a:cxn>
                <a:cxn ang="0">
                  <a:pos x="232" y="818"/>
                </a:cxn>
                <a:cxn ang="0">
                  <a:pos x="198" y="764"/>
                </a:cxn>
                <a:cxn ang="0">
                  <a:pos x="164" y="705"/>
                </a:cxn>
                <a:cxn ang="0">
                  <a:pos x="119" y="587"/>
                </a:cxn>
                <a:cxn ang="0">
                  <a:pos x="96" y="523"/>
                </a:cxn>
                <a:cxn ang="0">
                  <a:pos x="79" y="459"/>
                </a:cxn>
                <a:cxn ang="0">
                  <a:pos x="57" y="330"/>
                </a:cxn>
                <a:cxn ang="0">
                  <a:pos x="51" y="267"/>
                </a:cxn>
                <a:cxn ang="0">
                  <a:pos x="45" y="203"/>
                </a:cxn>
                <a:cxn ang="0">
                  <a:pos x="40" y="133"/>
                </a:cxn>
                <a:cxn ang="0">
                  <a:pos x="40" y="99"/>
                </a:cxn>
                <a:cxn ang="0">
                  <a:pos x="34" y="64"/>
                </a:cxn>
                <a:cxn ang="0">
                  <a:pos x="23" y="25"/>
                </a:cxn>
                <a:cxn ang="0">
                  <a:pos x="11" y="10"/>
                </a:cxn>
                <a:cxn ang="0">
                  <a:pos x="6" y="5"/>
                </a:cxn>
                <a:cxn ang="0">
                  <a:pos x="0" y="10"/>
                </a:cxn>
                <a:cxn ang="0">
                  <a:pos x="0" y="5"/>
                </a:cxn>
              </a:cxnLst>
              <a:rect l="0" t="0" r="r" b="b"/>
              <a:pathLst>
                <a:path w="434" h="907">
                  <a:moveTo>
                    <a:pt x="0" y="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8" y="15"/>
                  </a:lnTo>
                  <a:lnTo>
                    <a:pt x="40" y="30"/>
                  </a:lnTo>
                  <a:lnTo>
                    <a:pt x="40" y="44"/>
                  </a:lnTo>
                  <a:lnTo>
                    <a:pt x="51" y="74"/>
                  </a:lnTo>
                  <a:lnTo>
                    <a:pt x="51" y="108"/>
                  </a:lnTo>
                  <a:lnTo>
                    <a:pt x="57" y="168"/>
                  </a:lnTo>
                  <a:lnTo>
                    <a:pt x="68" y="301"/>
                  </a:lnTo>
                  <a:lnTo>
                    <a:pt x="85" y="429"/>
                  </a:lnTo>
                  <a:lnTo>
                    <a:pt x="119" y="557"/>
                  </a:lnTo>
                  <a:lnTo>
                    <a:pt x="164" y="686"/>
                  </a:lnTo>
                  <a:lnTo>
                    <a:pt x="198" y="739"/>
                  </a:lnTo>
                  <a:lnTo>
                    <a:pt x="232" y="798"/>
                  </a:lnTo>
                  <a:lnTo>
                    <a:pt x="254" y="823"/>
                  </a:lnTo>
                  <a:lnTo>
                    <a:pt x="271" y="847"/>
                  </a:lnTo>
                  <a:lnTo>
                    <a:pt x="300" y="868"/>
                  </a:lnTo>
                  <a:lnTo>
                    <a:pt x="327" y="887"/>
                  </a:lnTo>
                  <a:lnTo>
                    <a:pt x="349" y="897"/>
                  </a:lnTo>
                  <a:lnTo>
                    <a:pt x="378" y="902"/>
                  </a:lnTo>
                  <a:lnTo>
                    <a:pt x="406" y="902"/>
                  </a:lnTo>
                  <a:lnTo>
                    <a:pt x="434" y="897"/>
                  </a:lnTo>
                  <a:lnTo>
                    <a:pt x="434" y="902"/>
                  </a:lnTo>
                  <a:lnTo>
                    <a:pt x="406" y="907"/>
                  </a:lnTo>
                  <a:lnTo>
                    <a:pt x="378" y="907"/>
                  </a:lnTo>
                  <a:lnTo>
                    <a:pt x="344" y="902"/>
                  </a:lnTo>
                  <a:lnTo>
                    <a:pt x="321" y="892"/>
                  </a:lnTo>
                  <a:lnTo>
                    <a:pt x="300" y="877"/>
                  </a:lnTo>
                  <a:lnTo>
                    <a:pt x="271" y="858"/>
                  </a:lnTo>
                  <a:lnTo>
                    <a:pt x="232" y="818"/>
                  </a:lnTo>
                  <a:lnTo>
                    <a:pt x="198" y="764"/>
                  </a:lnTo>
                  <a:lnTo>
                    <a:pt x="164" y="705"/>
                  </a:lnTo>
                  <a:lnTo>
                    <a:pt x="119" y="587"/>
                  </a:lnTo>
                  <a:lnTo>
                    <a:pt x="96" y="523"/>
                  </a:lnTo>
                  <a:lnTo>
                    <a:pt x="79" y="459"/>
                  </a:lnTo>
                  <a:lnTo>
                    <a:pt x="57" y="330"/>
                  </a:lnTo>
                  <a:lnTo>
                    <a:pt x="51" y="267"/>
                  </a:lnTo>
                  <a:lnTo>
                    <a:pt x="45" y="203"/>
                  </a:lnTo>
                  <a:lnTo>
                    <a:pt x="40" y="133"/>
                  </a:lnTo>
                  <a:lnTo>
                    <a:pt x="40" y="99"/>
                  </a:lnTo>
                  <a:lnTo>
                    <a:pt x="34" y="64"/>
                  </a:lnTo>
                  <a:lnTo>
                    <a:pt x="23" y="25"/>
                  </a:lnTo>
                  <a:lnTo>
                    <a:pt x="11" y="10"/>
                  </a:lnTo>
                  <a:lnTo>
                    <a:pt x="6" y="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" name="Freeform 217"/>
            <p:cNvSpPr>
              <a:spLocks/>
            </p:cNvSpPr>
            <p:nvPr/>
          </p:nvSpPr>
          <p:spPr bwMode="auto">
            <a:xfrm>
              <a:off x="4926013" y="9458191"/>
              <a:ext cx="466725" cy="8427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5"/>
                </a:cxn>
                <a:cxn ang="0">
                  <a:pos x="17" y="34"/>
                </a:cxn>
                <a:cxn ang="0">
                  <a:pos x="28" y="69"/>
                </a:cxn>
                <a:cxn ang="0">
                  <a:pos x="51" y="143"/>
                </a:cxn>
                <a:cxn ang="0">
                  <a:pos x="108" y="301"/>
                </a:cxn>
                <a:cxn ang="0">
                  <a:pos x="141" y="375"/>
                </a:cxn>
                <a:cxn ang="0">
                  <a:pos x="153" y="414"/>
                </a:cxn>
                <a:cxn ang="0">
                  <a:pos x="175" y="449"/>
                </a:cxn>
                <a:cxn ang="0">
                  <a:pos x="187" y="478"/>
                </a:cxn>
                <a:cxn ang="0">
                  <a:pos x="204" y="493"/>
                </a:cxn>
                <a:cxn ang="0">
                  <a:pos x="215" y="498"/>
                </a:cxn>
                <a:cxn ang="0">
                  <a:pos x="254" y="498"/>
                </a:cxn>
                <a:cxn ang="0">
                  <a:pos x="288" y="487"/>
                </a:cxn>
                <a:cxn ang="0">
                  <a:pos x="294" y="493"/>
                </a:cxn>
                <a:cxn ang="0">
                  <a:pos x="294" y="498"/>
                </a:cxn>
                <a:cxn ang="0">
                  <a:pos x="271" y="498"/>
                </a:cxn>
                <a:cxn ang="0">
                  <a:pos x="260" y="502"/>
                </a:cxn>
                <a:cxn ang="0">
                  <a:pos x="220" y="502"/>
                </a:cxn>
                <a:cxn ang="0">
                  <a:pos x="204" y="498"/>
                </a:cxn>
                <a:cxn ang="0">
                  <a:pos x="198" y="493"/>
                </a:cxn>
                <a:cxn ang="0">
                  <a:pos x="187" y="468"/>
                </a:cxn>
                <a:cxn ang="0">
                  <a:pos x="164" y="438"/>
                </a:cxn>
                <a:cxn ang="0">
                  <a:pos x="147" y="404"/>
                </a:cxn>
                <a:cxn ang="0">
                  <a:pos x="113" y="320"/>
                </a:cxn>
                <a:cxn ang="0">
                  <a:pos x="85" y="241"/>
                </a:cxn>
                <a:cxn ang="0">
                  <a:pos x="28" y="74"/>
                </a:cxn>
                <a:cxn ang="0">
                  <a:pos x="11" y="34"/>
                </a:cxn>
                <a:cxn ang="0">
                  <a:pos x="6" y="1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94" h="502">
                  <a:moveTo>
                    <a:pt x="6" y="0"/>
                  </a:moveTo>
                  <a:lnTo>
                    <a:pt x="6" y="15"/>
                  </a:lnTo>
                  <a:lnTo>
                    <a:pt x="17" y="34"/>
                  </a:lnTo>
                  <a:lnTo>
                    <a:pt x="28" y="69"/>
                  </a:lnTo>
                  <a:lnTo>
                    <a:pt x="51" y="143"/>
                  </a:lnTo>
                  <a:lnTo>
                    <a:pt x="108" y="301"/>
                  </a:lnTo>
                  <a:lnTo>
                    <a:pt x="141" y="375"/>
                  </a:lnTo>
                  <a:lnTo>
                    <a:pt x="153" y="414"/>
                  </a:lnTo>
                  <a:lnTo>
                    <a:pt x="175" y="449"/>
                  </a:lnTo>
                  <a:lnTo>
                    <a:pt x="187" y="478"/>
                  </a:lnTo>
                  <a:lnTo>
                    <a:pt x="204" y="493"/>
                  </a:lnTo>
                  <a:lnTo>
                    <a:pt x="215" y="498"/>
                  </a:lnTo>
                  <a:lnTo>
                    <a:pt x="254" y="498"/>
                  </a:lnTo>
                  <a:lnTo>
                    <a:pt x="288" y="487"/>
                  </a:lnTo>
                  <a:lnTo>
                    <a:pt x="294" y="493"/>
                  </a:lnTo>
                  <a:lnTo>
                    <a:pt x="294" y="498"/>
                  </a:lnTo>
                  <a:lnTo>
                    <a:pt x="271" y="498"/>
                  </a:lnTo>
                  <a:lnTo>
                    <a:pt x="260" y="502"/>
                  </a:lnTo>
                  <a:lnTo>
                    <a:pt x="220" y="502"/>
                  </a:lnTo>
                  <a:lnTo>
                    <a:pt x="204" y="498"/>
                  </a:lnTo>
                  <a:lnTo>
                    <a:pt x="198" y="493"/>
                  </a:lnTo>
                  <a:lnTo>
                    <a:pt x="187" y="468"/>
                  </a:lnTo>
                  <a:lnTo>
                    <a:pt x="164" y="438"/>
                  </a:lnTo>
                  <a:lnTo>
                    <a:pt x="147" y="404"/>
                  </a:lnTo>
                  <a:lnTo>
                    <a:pt x="113" y="320"/>
                  </a:lnTo>
                  <a:lnTo>
                    <a:pt x="85" y="241"/>
                  </a:lnTo>
                  <a:lnTo>
                    <a:pt x="28" y="74"/>
                  </a:lnTo>
                  <a:lnTo>
                    <a:pt x="11" y="34"/>
                  </a:lnTo>
                  <a:lnTo>
                    <a:pt x="6" y="1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0" name="Freeform 218"/>
            <p:cNvSpPr>
              <a:spLocks/>
            </p:cNvSpPr>
            <p:nvPr/>
          </p:nvSpPr>
          <p:spPr bwMode="auto">
            <a:xfrm>
              <a:off x="3987800" y="9483372"/>
              <a:ext cx="1395413" cy="133965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6" y="212"/>
                </a:cxn>
                <a:cxn ang="0">
                  <a:pos x="28" y="345"/>
                </a:cxn>
                <a:cxn ang="0">
                  <a:pos x="45" y="443"/>
                </a:cxn>
                <a:cxn ang="0">
                  <a:pos x="73" y="502"/>
                </a:cxn>
                <a:cxn ang="0">
                  <a:pos x="118" y="546"/>
                </a:cxn>
                <a:cxn ang="0">
                  <a:pos x="180" y="571"/>
                </a:cxn>
                <a:cxn ang="0">
                  <a:pos x="282" y="596"/>
                </a:cxn>
                <a:cxn ang="0">
                  <a:pos x="501" y="626"/>
                </a:cxn>
                <a:cxn ang="0">
                  <a:pos x="636" y="660"/>
                </a:cxn>
                <a:cxn ang="0">
                  <a:pos x="761" y="680"/>
                </a:cxn>
                <a:cxn ang="0">
                  <a:pos x="817" y="694"/>
                </a:cxn>
                <a:cxn ang="0">
                  <a:pos x="874" y="709"/>
                </a:cxn>
                <a:cxn ang="0">
                  <a:pos x="879" y="749"/>
                </a:cxn>
                <a:cxn ang="0">
                  <a:pos x="862" y="788"/>
                </a:cxn>
                <a:cxn ang="0">
                  <a:pos x="851" y="798"/>
                </a:cxn>
                <a:cxn ang="0">
                  <a:pos x="817" y="788"/>
                </a:cxn>
                <a:cxn ang="0">
                  <a:pos x="806" y="773"/>
                </a:cxn>
                <a:cxn ang="0">
                  <a:pos x="811" y="773"/>
                </a:cxn>
                <a:cxn ang="0">
                  <a:pos x="840" y="783"/>
                </a:cxn>
                <a:cxn ang="0">
                  <a:pos x="851" y="779"/>
                </a:cxn>
                <a:cxn ang="0">
                  <a:pos x="868" y="739"/>
                </a:cxn>
                <a:cxn ang="0">
                  <a:pos x="874" y="724"/>
                </a:cxn>
                <a:cxn ang="0">
                  <a:pos x="817" y="709"/>
                </a:cxn>
                <a:cxn ang="0">
                  <a:pos x="749" y="690"/>
                </a:cxn>
                <a:cxn ang="0">
                  <a:pos x="614" y="665"/>
                </a:cxn>
                <a:cxn ang="0">
                  <a:pos x="474" y="626"/>
                </a:cxn>
                <a:cxn ang="0">
                  <a:pos x="265" y="596"/>
                </a:cxn>
                <a:cxn ang="0">
                  <a:pos x="174" y="571"/>
                </a:cxn>
                <a:cxn ang="0">
                  <a:pos x="118" y="552"/>
                </a:cxn>
                <a:cxn ang="0">
                  <a:pos x="73" y="508"/>
                </a:cxn>
                <a:cxn ang="0">
                  <a:pos x="45" y="453"/>
                </a:cxn>
                <a:cxn ang="0">
                  <a:pos x="28" y="370"/>
                </a:cxn>
                <a:cxn ang="0">
                  <a:pos x="6" y="237"/>
                </a:cxn>
                <a:cxn ang="0">
                  <a:pos x="0" y="78"/>
                </a:cxn>
              </a:cxnLst>
              <a:rect l="0" t="0" r="r" b="b"/>
              <a:pathLst>
                <a:path w="879" h="798">
                  <a:moveTo>
                    <a:pt x="6" y="0"/>
                  </a:moveTo>
                  <a:lnTo>
                    <a:pt x="0" y="74"/>
                  </a:lnTo>
                  <a:lnTo>
                    <a:pt x="0" y="143"/>
                  </a:lnTo>
                  <a:lnTo>
                    <a:pt x="6" y="212"/>
                  </a:lnTo>
                  <a:lnTo>
                    <a:pt x="11" y="275"/>
                  </a:lnTo>
                  <a:lnTo>
                    <a:pt x="28" y="345"/>
                  </a:lnTo>
                  <a:lnTo>
                    <a:pt x="40" y="414"/>
                  </a:lnTo>
                  <a:lnTo>
                    <a:pt x="45" y="443"/>
                  </a:lnTo>
                  <a:lnTo>
                    <a:pt x="62" y="478"/>
                  </a:lnTo>
                  <a:lnTo>
                    <a:pt x="73" y="502"/>
                  </a:lnTo>
                  <a:lnTo>
                    <a:pt x="96" y="527"/>
                  </a:lnTo>
                  <a:lnTo>
                    <a:pt x="118" y="546"/>
                  </a:lnTo>
                  <a:lnTo>
                    <a:pt x="146" y="561"/>
                  </a:lnTo>
                  <a:lnTo>
                    <a:pt x="180" y="571"/>
                  </a:lnTo>
                  <a:lnTo>
                    <a:pt x="214" y="582"/>
                  </a:lnTo>
                  <a:lnTo>
                    <a:pt x="282" y="596"/>
                  </a:lnTo>
                  <a:lnTo>
                    <a:pt x="355" y="606"/>
                  </a:lnTo>
                  <a:lnTo>
                    <a:pt x="501" y="626"/>
                  </a:lnTo>
                  <a:lnTo>
                    <a:pt x="569" y="641"/>
                  </a:lnTo>
                  <a:lnTo>
                    <a:pt x="636" y="660"/>
                  </a:lnTo>
                  <a:lnTo>
                    <a:pt x="699" y="670"/>
                  </a:lnTo>
                  <a:lnTo>
                    <a:pt x="761" y="680"/>
                  </a:lnTo>
                  <a:lnTo>
                    <a:pt x="789" y="685"/>
                  </a:lnTo>
                  <a:lnTo>
                    <a:pt x="817" y="694"/>
                  </a:lnTo>
                  <a:lnTo>
                    <a:pt x="845" y="705"/>
                  </a:lnTo>
                  <a:lnTo>
                    <a:pt x="874" y="709"/>
                  </a:lnTo>
                  <a:lnTo>
                    <a:pt x="879" y="714"/>
                  </a:lnTo>
                  <a:lnTo>
                    <a:pt x="879" y="749"/>
                  </a:lnTo>
                  <a:lnTo>
                    <a:pt x="874" y="768"/>
                  </a:lnTo>
                  <a:lnTo>
                    <a:pt x="862" y="788"/>
                  </a:lnTo>
                  <a:lnTo>
                    <a:pt x="857" y="793"/>
                  </a:lnTo>
                  <a:lnTo>
                    <a:pt x="851" y="798"/>
                  </a:lnTo>
                  <a:lnTo>
                    <a:pt x="834" y="798"/>
                  </a:lnTo>
                  <a:lnTo>
                    <a:pt x="817" y="788"/>
                  </a:lnTo>
                  <a:lnTo>
                    <a:pt x="806" y="779"/>
                  </a:lnTo>
                  <a:lnTo>
                    <a:pt x="806" y="773"/>
                  </a:lnTo>
                  <a:lnTo>
                    <a:pt x="811" y="768"/>
                  </a:lnTo>
                  <a:lnTo>
                    <a:pt x="811" y="773"/>
                  </a:lnTo>
                  <a:lnTo>
                    <a:pt x="823" y="779"/>
                  </a:lnTo>
                  <a:lnTo>
                    <a:pt x="840" y="783"/>
                  </a:lnTo>
                  <a:lnTo>
                    <a:pt x="845" y="783"/>
                  </a:lnTo>
                  <a:lnTo>
                    <a:pt x="851" y="779"/>
                  </a:lnTo>
                  <a:lnTo>
                    <a:pt x="857" y="768"/>
                  </a:lnTo>
                  <a:lnTo>
                    <a:pt x="868" y="739"/>
                  </a:lnTo>
                  <a:lnTo>
                    <a:pt x="868" y="719"/>
                  </a:lnTo>
                  <a:lnTo>
                    <a:pt x="874" y="724"/>
                  </a:lnTo>
                  <a:lnTo>
                    <a:pt x="851" y="719"/>
                  </a:lnTo>
                  <a:lnTo>
                    <a:pt x="817" y="709"/>
                  </a:lnTo>
                  <a:lnTo>
                    <a:pt x="783" y="694"/>
                  </a:lnTo>
                  <a:lnTo>
                    <a:pt x="749" y="690"/>
                  </a:lnTo>
                  <a:lnTo>
                    <a:pt x="682" y="680"/>
                  </a:lnTo>
                  <a:lnTo>
                    <a:pt x="614" y="665"/>
                  </a:lnTo>
                  <a:lnTo>
                    <a:pt x="540" y="645"/>
                  </a:lnTo>
                  <a:lnTo>
                    <a:pt x="474" y="626"/>
                  </a:lnTo>
                  <a:lnTo>
                    <a:pt x="327" y="606"/>
                  </a:lnTo>
                  <a:lnTo>
                    <a:pt x="265" y="596"/>
                  </a:lnTo>
                  <a:lnTo>
                    <a:pt x="202" y="582"/>
                  </a:lnTo>
                  <a:lnTo>
                    <a:pt x="174" y="571"/>
                  </a:lnTo>
                  <a:lnTo>
                    <a:pt x="140" y="561"/>
                  </a:lnTo>
                  <a:lnTo>
                    <a:pt x="118" y="552"/>
                  </a:lnTo>
                  <a:lnTo>
                    <a:pt x="96" y="532"/>
                  </a:lnTo>
                  <a:lnTo>
                    <a:pt x="73" y="508"/>
                  </a:lnTo>
                  <a:lnTo>
                    <a:pt x="62" y="483"/>
                  </a:lnTo>
                  <a:lnTo>
                    <a:pt x="45" y="453"/>
                  </a:lnTo>
                  <a:lnTo>
                    <a:pt x="34" y="429"/>
                  </a:lnTo>
                  <a:lnTo>
                    <a:pt x="28" y="370"/>
                  </a:lnTo>
                  <a:lnTo>
                    <a:pt x="17" y="311"/>
                  </a:lnTo>
                  <a:lnTo>
                    <a:pt x="6" y="237"/>
                  </a:lnTo>
                  <a:lnTo>
                    <a:pt x="0" y="158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4560888" y="9689860"/>
              <a:ext cx="814388" cy="101732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89"/>
                </a:cxn>
                <a:cxn ang="0">
                  <a:pos x="45" y="114"/>
                </a:cxn>
                <a:cxn ang="0">
                  <a:pos x="56" y="143"/>
                </a:cxn>
                <a:cxn ang="0">
                  <a:pos x="67" y="192"/>
                </a:cxn>
                <a:cxn ang="0">
                  <a:pos x="84" y="241"/>
                </a:cxn>
                <a:cxn ang="0">
                  <a:pos x="107" y="291"/>
                </a:cxn>
                <a:cxn ang="0">
                  <a:pos x="118" y="311"/>
                </a:cxn>
                <a:cxn ang="0">
                  <a:pos x="134" y="335"/>
                </a:cxn>
                <a:cxn ang="0">
                  <a:pos x="157" y="349"/>
                </a:cxn>
                <a:cxn ang="0">
                  <a:pos x="179" y="360"/>
                </a:cxn>
                <a:cxn ang="0">
                  <a:pos x="275" y="404"/>
                </a:cxn>
                <a:cxn ang="0">
                  <a:pos x="326" y="429"/>
                </a:cxn>
                <a:cxn ang="0">
                  <a:pos x="371" y="459"/>
                </a:cxn>
                <a:cxn ang="0">
                  <a:pos x="411" y="488"/>
                </a:cxn>
                <a:cxn ang="0">
                  <a:pos x="450" y="527"/>
                </a:cxn>
                <a:cxn ang="0">
                  <a:pos x="479" y="562"/>
                </a:cxn>
                <a:cxn ang="0">
                  <a:pos x="496" y="586"/>
                </a:cxn>
                <a:cxn ang="0">
                  <a:pos x="513" y="601"/>
                </a:cxn>
                <a:cxn ang="0">
                  <a:pos x="513" y="606"/>
                </a:cxn>
                <a:cxn ang="0">
                  <a:pos x="507" y="606"/>
                </a:cxn>
                <a:cxn ang="0">
                  <a:pos x="507" y="601"/>
                </a:cxn>
                <a:cxn ang="0">
                  <a:pos x="501" y="601"/>
                </a:cxn>
                <a:cxn ang="0">
                  <a:pos x="490" y="586"/>
                </a:cxn>
                <a:cxn ang="0">
                  <a:pos x="456" y="542"/>
                </a:cxn>
                <a:cxn ang="0">
                  <a:pos x="377" y="463"/>
                </a:cxn>
                <a:cxn ang="0">
                  <a:pos x="354" y="448"/>
                </a:cxn>
                <a:cxn ang="0">
                  <a:pos x="326" y="434"/>
                </a:cxn>
                <a:cxn ang="0">
                  <a:pos x="225" y="385"/>
                </a:cxn>
                <a:cxn ang="0">
                  <a:pos x="196" y="370"/>
                </a:cxn>
                <a:cxn ang="0">
                  <a:pos x="168" y="360"/>
                </a:cxn>
                <a:cxn ang="0">
                  <a:pos x="151" y="349"/>
                </a:cxn>
                <a:cxn ang="0">
                  <a:pos x="134" y="340"/>
                </a:cxn>
                <a:cxn ang="0">
                  <a:pos x="124" y="320"/>
                </a:cxn>
                <a:cxn ang="0">
                  <a:pos x="113" y="306"/>
                </a:cxn>
                <a:cxn ang="0">
                  <a:pos x="67" y="207"/>
                </a:cxn>
                <a:cxn ang="0">
                  <a:pos x="50" y="152"/>
                </a:cxn>
                <a:cxn ang="0">
                  <a:pos x="45" y="103"/>
                </a:cxn>
                <a:cxn ang="0">
                  <a:pos x="17" y="49"/>
                </a:cxn>
                <a:cxn ang="0">
                  <a:pos x="5" y="29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13" h="606">
                  <a:moveTo>
                    <a:pt x="5" y="0"/>
                  </a:moveTo>
                  <a:lnTo>
                    <a:pt x="45" y="89"/>
                  </a:lnTo>
                  <a:lnTo>
                    <a:pt x="45" y="114"/>
                  </a:lnTo>
                  <a:lnTo>
                    <a:pt x="56" y="143"/>
                  </a:lnTo>
                  <a:lnTo>
                    <a:pt x="67" y="192"/>
                  </a:lnTo>
                  <a:lnTo>
                    <a:pt x="84" y="241"/>
                  </a:lnTo>
                  <a:lnTo>
                    <a:pt x="107" y="291"/>
                  </a:lnTo>
                  <a:lnTo>
                    <a:pt x="118" y="311"/>
                  </a:lnTo>
                  <a:lnTo>
                    <a:pt x="134" y="335"/>
                  </a:lnTo>
                  <a:lnTo>
                    <a:pt x="157" y="349"/>
                  </a:lnTo>
                  <a:lnTo>
                    <a:pt x="179" y="360"/>
                  </a:lnTo>
                  <a:lnTo>
                    <a:pt x="275" y="404"/>
                  </a:lnTo>
                  <a:lnTo>
                    <a:pt x="326" y="429"/>
                  </a:lnTo>
                  <a:lnTo>
                    <a:pt x="371" y="459"/>
                  </a:lnTo>
                  <a:lnTo>
                    <a:pt x="411" y="488"/>
                  </a:lnTo>
                  <a:lnTo>
                    <a:pt x="450" y="527"/>
                  </a:lnTo>
                  <a:lnTo>
                    <a:pt x="479" y="562"/>
                  </a:lnTo>
                  <a:lnTo>
                    <a:pt x="496" y="586"/>
                  </a:lnTo>
                  <a:lnTo>
                    <a:pt x="513" y="601"/>
                  </a:lnTo>
                  <a:lnTo>
                    <a:pt x="513" y="606"/>
                  </a:lnTo>
                  <a:lnTo>
                    <a:pt x="507" y="606"/>
                  </a:lnTo>
                  <a:lnTo>
                    <a:pt x="507" y="601"/>
                  </a:lnTo>
                  <a:lnTo>
                    <a:pt x="501" y="601"/>
                  </a:lnTo>
                  <a:lnTo>
                    <a:pt x="490" y="586"/>
                  </a:lnTo>
                  <a:lnTo>
                    <a:pt x="456" y="542"/>
                  </a:lnTo>
                  <a:lnTo>
                    <a:pt x="377" y="463"/>
                  </a:lnTo>
                  <a:lnTo>
                    <a:pt x="354" y="448"/>
                  </a:lnTo>
                  <a:lnTo>
                    <a:pt x="326" y="434"/>
                  </a:lnTo>
                  <a:lnTo>
                    <a:pt x="225" y="385"/>
                  </a:lnTo>
                  <a:lnTo>
                    <a:pt x="196" y="370"/>
                  </a:lnTo>
                  <a:lnTo>
                    <a:pt x="168" y="360"/>
                  </a:lnTo>
                  <a:lnTo>
                    <a:pt x="151" y="349"/>
                  </a:lnTo>
                  <a:lnTo>
                    <a:pt x="134" y="340"/>
                  </a:lnTo>
                  <a:lnTo>
                    <a:pt x="124" y="320"/>
                  </a:lnTo>
                  <a:lnTo>
                    <a:pt x="113" y="306"/>
                  </a:lnTo>
                  <a:lnTo>
                    <a:pt x="67" y="207"/>
                  </a:lnTo>
                  <a:lnTo>
                    <a:pt x="50" y="152"/>
                  </a:lnTo>
                  <a:lnTo>
                    <a:pt x="45" y="103"/>
                  </a:lnTo>
                  <a:lnTo>
                    <a:pt x="17" y="49"/>
                  </a:lnTo>
                  <a:lnTo>
                    <a:pt x="5" y="29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5249863" y="10682007"/>
              <a:ext cx="581025" cy="429763"/>
            </a:xfrm>
            <a:custGeom>
              <a:avLst/>
              <a:gdLst/>
              <a:ahLst/>
              <a:cxnLst>
                <a:cxn ang="0">
                  <a:pos x="11" y="65"/>
                </a:cxn>
                <a:cxn ang="0">
                  <a:pos x="5" y="54"/>
                </a:cxn>
                <a:cxn ang="0">
                  <a:pos x="16" y="103"/>
                </a:cxn>
                <a:cxn ang="0">
                  <a:pos x="50" y="207"/>
                </a:cxn>
                <a:cxn ang="0">
                  <a:pos x="90" y="251"/>
                </a:cxn>
                <a:cxn ang="0">
                  <a:pos x="117" y="251"/>
                </a:cxn>
                <a:cxn ang="0">
                  <a:pos x="134" y="237"/>
                </a:cxn>
                <a:cxn ang="0">
                  <a:pos x="162" y="188"/>
                </a:cxn>
                <a:cxn ang="0">
                  <a:pos x="213" y="99"/>
                </a:cxn>
                <a:cxn ang="0">
                  <a:pos x="275" y="25"/>
                </a:cxn>
                <a:cxn ang="0">
                  <a:pos x="309" y="5"/>
                </a:cxn>
                <a:cxn ang="0">
                  <a:pos x="343" y="0"/>
                </a:cxn>
                <a:cxn ang="0">
                  <a:pos x="360" y="15"/>
                </a:cxn>
                <a:cxn ang="0">
                  <a:pos x="360" y="65"/>
                </a:cxn>
                <a:cxn ang="0">
                  <a:pos x="349" y="94"/>
                </a:cxn>
                <a:cxn ang="0">
                  <a:pos x="326" y="109"/>
                </a:cxn>
                <a:cxn ang="0">
                  <a:pos x="326" y="109"/>
                </a:cxn>
                <a:cxn ang="0">
                  <a:pos x="349" y="84"/>
                </a:cxn>
                <a:cxn ang="0">
                  <a:pos x="354" y="29"/>
                </a:cxn>
                <a:cxn ang="0">
                  <a:pos x="343" y="10"/>
                </a:cxn>
                <a:cxn ang="0">
                  <a:pos x="309" y="15"/>
                </a:cxn>
                <a:cxn ang="0">
                  <a:pos x="281" y="35"/>
                </a:cxn>
                <a:cxn ang="0">
                  <a:pos x="213" y="114"/>
                </a:cxn>
                <a:cxn ang="0">
                  <a:pos x="162" y="202"/>
                </a:cxn>
                <a:cxn ang="0">
                  <a:pos x="128" y="251"/>
                </a:cxn>
                <a:cxn ang="0">
                  <a:pos x="84" y="256"/>
                </a:cxn>
                <a:cxn ang="0">
                  <a:pos x="56" y="232"/>
                </a:cxn>
                <a:cxn ang="0">
                  <a:pos x="39" y="197"/>
                </a:cxn>
                <a:cxn ang="0">
                  <a:pos x="5" y="99"/>
                </a:cxn>
                <a:cxn ang="0">
                  <a:pos x="0" y="54"/>
                </a:cxn>
                <a:cxn ang="0">
                  <a:pos x="11" y="65"/>
                </a:cxn>
                <a:cxn ang="0">
                  <a:pos x="16" y="74"/>
                </a:cxn>
              </a:cxnLst>
              <a:rect l="0" t="0" r="r" b="b"/>
              <a:pathLst>
                <a:path w="366" h="256">
                  <a:moveTo>
                    <a:pt x="16" y="74"/>
                  </a:moveTo>
                  <a:lnTo>
                    <a:pt x="11" y="65"/>
                  </a:lnTo>
                  <a:lnTo>
                    <a:pt x="0" y="59"/>
                  </a:lnTo>
                  <a:lnTo>
                    <a:pt x="5" y="54"/>
                  </a:lnTo>
                  <a:lnTo>
                    <a:pt x="11" y="84"/>
                  </a:lnTo>
                  <a:lnTo>
                    <a:pt x="16" y="103"/>
                  </a:lnTo>
                  <a:lnTo>
                    <a:pt x="33" y="158"/>
                  </a:lnTo>
                  <a:lnTo>
                    <a:pt x="50" y="207"/>
                  </a:lnTo>
                  <a:lnTo>
                    <a:pt x="67" y="232"/>
                  </a:lnTo>
                  <a:lnTo>
                    <a:pt x="90" y="251"/>
                  </a:lnTo>
                  <a:lnTo>
                    <a:pt x="100" y="256"/>
                  </a:lnTo>
                  <a:lnTo>
                    <a:pt x="117" y="251"/>
                  </a:lnTo>
                  <a:lnTo>
                    <a:pt x="123" y="247"/>
                  </a:lnTo>
                  <a:lnTo>
                    <a:pt x="134" y="237"/>
                  </a:lnTo>
                  <a:lnTo>
                    <a:pt x="151" y="207"/>
                  </a:lnTo>
                  <a:lnTo>
                    <a:pt x="162" y="188"/>
                  </a:lnTo>
                  <a:lnTo>
                    <a:pt x="185" y="143"/>
                  </a:lnTo>
                  <a:lnTo>
                    <a:pt x="213" y="99"/>
                  </a:lnTo>
                  <a:lnTo>
                    <a:pt x="241" y="65"/>
                  </a:lnTo>
                  <a:lnTo>
                    <a:pt x="275" y="25"/>
                  </a:lnTo>
                  <a:lnTo>
                    <a:pt x="292" y="15"/>
                  </a:lnTo>
                  <a:lnTo>
                    <a:pt x="309" y="5"/>
                  </a:lnTo>
                  <a:lnTo>
                    <a:pt x="332" y="0"/>
                  </a:lnTo>
                  <a:lnTo>
                    <a:pt x="343" y="0"/>
                  </a:lnTo>
                  <a:lnTo>
                    <a:pt x="349" y="5"/>
                  </a:lnTo>
                  <a:lnTo>
                    <a:pt x="360" y="15"/>
                  </a:lnTo>
                  <a:lnTo>
                    <a:pt x="366" y="29"/>
                  </a:lnTo>
                  <a:lnTo>
                    <a:pt x="360" y="65"/>
                  </a:lnTo>
                  <a:lnTo>
                    <a:pt x="360" y="84"/>
                  </a:lnTo>
                  <a:lnTo>
                    <a:pt x="349" y="94"/>
                  </a:lnTo>
                  <a:lnTo>
                    <a:pt x="343" y="103"/>
                  </a:lnTo>
                  <a:lnTo>
                    <a:pt x="326" y="109"/>
                  </a:lnTo>
                  <a:lnTo>
                    <a:pt x="321" y="109"/>
                  </a:lnTo>
                  <a:lnTo>
                    <a:pt x="326" y="109"/>
                  </a:lnTo>
                  <a:lnTo>
                    <a:pt x="343" y="94"/>
                  </a:lnTo>
                  <a:lnTo>
                    <a:pt x="349" y="84"/>
                  </a:lnTo>
                  <a:lnTo>
                    <a:pt x="354" y="65"/>
                  </a:lnTo>
                  <a:lnTo>
                    <a:pt x="354" y="29"/>
                  </a:lnTo>
                  <a:lnTo>
                    <a:pt x="349" y="15"/>
                  </a:lnTo>
                  <a:lnTo>
                    <a:pt x="343" y="10"/>
                  </a:lnTo>
                  <a:lnTo>
                    <a:pt x="326" y="10"/>
                  </a:lnTo>
                  <a:lnTo>
                    <a:pt x="309" y="15"/>
                  </a:lnTo>
                  <a:lnTo>
                    <a:pt x="304" y="15"/>
                  </a:lnTo>
                  <a:lnTo>
                    <a:pt x="281" y="35"/>
                  </a:lnTo>
                  <a:lnTo>
                    <a:pt x="241" y="74"/>
                  </a:lnTo>
                  <a:lnTo>
                    <a:pt x="213" y="114"/>
                  </a:lnTo>
                  <a:lnTo>
                    <a:pt x="185" y="158"/>
                  </a:lnTo>
                  <a:lnTo>
                    <a:pt x="162" y="202"/>
                  </a:lnTo>
                  <a:lnTo>
                    <a:pt x="145" y="237"/>
                  </a:lnTo>
                  <a:lnTo>
                    <a:pt x="128" y="251"/>
                  </a:lnTo>
                  <a:lnTo>
                    <a:pt x="117" y="256"/>
                  </a:lnTo>
                  <a:lnTo>
                    <a:pt x="84" y="256"/>
                  </a:lnTo>
                  <a:lnTo>
                    <a:pt x="67" y="247"/>
                  </a:lnTo>
                  <a:lnTo>
                    <a:pt x="56" y="232"/>
                  </a:lnTo>
                  <a:lnTo>
                    <a:pt x="50" y="212"/>
                  </a:lnTo>
                  <a:lnTo>
                    <a:pt x="39" y="197"/>
                  </a:lnTo>
                  <a:lnTo>
                    <a:pt x="16" y="143"/>
                  </a:lnTo>
                  <a:lnTo>
                    <a:pt x="5" y="99"/>
                  </a:lnTo>
                  <a:lnTo>
                    <a:pt x="0" y="79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1" y="65"/>
                  </a:lnTo>
                  <a:lnTo>
                    <a:pt x="16" y="69"/>
                  </a:lnTo>
                  <a:lnTo>
                    <a:pt x="16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5159375" y="10591354"/>
              <a:ext cx="107950" cy="206488"/>
            </a:xfrm>
            <a:custGeom>
              <a:avLst/>
              <a:gdLst/>
              <a:ahLst/>
              <a:cxnLst>
                <a:cxn ang="0">
                  <a:pos x="68" y="123"/>
                </a:cxn>
                <a:cxn ang="0">
                  <a:pos x="51" y="98"/>
                </a:cxn>
                <a:cxn ang="0">
                  <a:pos x="40" y="69"/>
                </a:cxn>
                <a:cxn ang="0">
                  <a:pos x="23" y="3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25"/>
                </a:cxn>
                <a:cxn ang="0">
                  <a:pos x="34" y="54"/>
                </a:cxn>
                <a:cxn ang="0">
                  <a:pos x="51" y="89"/>
                </a:cxn>
                <a:cxn ang="0">
                  <a:pos x="62" y="108"/>
                </a:cxn>
                <a:cxn ang="0">
                  <a:pos x="68" y="123"/>
                </a:cxn>
              </a:cxnLst>
              <a:rect l="0" t="0" r="r" b="b"/>
              <a:pathLst>
                <a:path w="68" h="123">
                  <a:moveTo>
                    <a:pt x="68" y="123"/>
                  </a:moveTo>
                  <a:lnTo>
                    <a:pt x="51" y="98"/>
                  </a:lnTo>
                  <a:lnTo>
                    <a:pt x="40" y="69"/>
                  </a:lnTo>
                  <a:lnTo>
                    <a:pt x="23" y="3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25"/>
                  </a:lnTo>
                  <a:lnTo>
                    <a:pt x="34" y="54"/>
                  </a:lnTo>
                  <a:lnTo>
                    <a:pt x="51" y="89"/>
                  </a:lnTo>
                  <a:lnTo>
                    <a:pt x="62" y="108"/>
                  </a:lnTo>
                  <a:lnTo>
                    <a:pt x="68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5186363" y="10483913"/>
              <a:ext cx="635000" cy="223275"/>
            </a:xfrm>
            <a:custGeom>
              <a:avLst/>
              <a:gdLst/>
              <a:ahLst/>
              <a:cxnLst>
                <a:cxn ang="0">
                  <a:pos x="394" y="133"/>
                </a:cxn>
                <a:cxn ang="0">
                  <a:pos x="400" y="133"/>
                </a:cxn>
                <a:cxn ang="0">
                  <a:pos x="389" y="118"/>
                </a:cxn>
                <a:cxn ang="0">
                  <a:pos x="372" y="109"/>
                </a:cxn>
                <a:cxn ang="0">
                  <a:pos x="327" y="74"/>
                </a:cxn>
                <a:cxn ang="0">
                  <a:pos x="270" y="54"/>
                </a:cxn>
                <a:cxn ang="0">
                  <a:pos x="219" y="30"/>
                </a:cxn>
                <a:cxn ang="0">
                  <a:pos x="163" y="5"/>
                </a:cxn>
                <a:cxn ang="0">
                  <a:pos x="51" y="5"/>
                </a:cxn>
                <a:cxn ang="0">
                  <a:pos x="28" y="10"/>
                </a:cxn>
                <a:cxn ang="0">
                  <a:pos x="0" y="10"/>
                </a:cxn>
                <a:cxn ang="0">
                  <a:pos x="28" y="5"/>
                </a:cxn>
                <a:cxn ang="0">
                  <a:pos x="62" y="5"/>
                </a:cxn>
                <a:cxn ang="0">
                  <a:pos x="79" y="0"/>
                </a:cxn>
                <a:cxn ang="0">
                  <a:pos x="102" y="0"/>
                </a:cxn>
                <a:cxn ang="0">
                  <a:pos x="152" y="5"/>
                </a:cxn>
                <a:cxn ang="0">
                  <a:pos x="180" y="10"/>
                </a:cxn>
                <a:cxn ang="0">
                  <a:pos x="208" y="20"/>
                </a:cxn>
                <a:cxn ang="0">
                  <a:pos x="259" y="45"/>
                </a:cxn>
                <a:cxn ang="0">
                  <a:pos x="310" y="64"/>
                </a:cxn>
                <a:cxn ang="0">
                  <a:pos x="361" y="98"/>
                </a:cxn>
                <a:cxn ang="0">
                  <a:pos x="383" y="118"/>
                </a:cxn>
                <a:cxn ang="0">
                  <a:pos x="400" y="133"/>
                </a:cxn>
                <a:cxn ang="0">
                  <a:pos x="394" y="133"/>
                </a:cxn>
              </a:cxnLst>
              <a:rect l="0" t="0" r="r" b="b"/>
              <a:pathLst>
                <a:path w="400" h="133">
                  <a:moveTo>
                    <a:pt x="394" y="133"/>
                  </a:moveTo>
                  <a:lnTo>
                    <a:pt x="400" y="133"/>
                  </a:lnTo>
                  <a:lnTo>
                    <a:pt x="389" y="118"/>
                  </a:lnTo>
                  <a:lnTo>
                    <a:pt x="372" y="109"/>
                  </a:lnTo>
                  <a:lnTo>
                    <a:pt x="327" y="74"/>
                  </a:lnTo>
                  <a:lnTo>
                    <a:pt x="270" y="54"/>
                  </a:lnTo>
                  <a:lnTo>
                    <a:pt x="219" y="30"/>
                  </a:lnTo>
                  <a:lnTo>
                    <a:pt x="163" y="5"/>
                  </a:lnTo>
                  <a:lnTo>
                    <a:pt x="51" y="5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28" y="5"/>
                  </a:lnTo>
                  <a:lnTo>
                    <a:pt x="62" y="5"/>
                  </a:lnTo>
                  <a:lnTo>
                    <a:pt x="79" y="0"/>
                  </a:lnTo>
                  <a:lnTo>
                    <a:pt x="102" y="0"/>
                  </a:lnTo>
                  <a:lnTo>
                    <a:pt x="152" y="5"/>
                  </a:lnTo>
                  <a:lnTo>
                    <a:pt x="180" y="10"/>
                  </a:lnTo>
                  <a:lnTo>
                    <a:pt x="208" y="20"/>
                  </a:lnTo>
                  <a:lnTo>
                    <a:pt x="259" y="45"/>
                  </a:lnTo>
                  <a:lnTo>
                    <a:pt x="310" y="64"/>
                  </a:lnTo>
                  <a:lnTo>
                    <a:pt x="361" y="98"/>
                  </a:lnTo>
                  <a:lnTo>
                    <a:pt x="383" y="118"/>
                  </a:lnTo>
                  <a:lnTo>
                    <a:pt x="400" y="133"/>
                  </a:lnTo>
                  <a:lnTo>
                    <a:pt x="394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" name="Freeform 223"/>
            <p:cNvSpPr>
              <a:spLocks/>
            </p:cNvSpPr>
            <p:nvPr/>
          </p:nvSpPr>
          <p:spPr bwMode="auto">
            <a:xfrm>
              <a:off x="5348288" y="10161591"/>
              <a:ext cx="661988" cy="33071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7" y="59"/>
                </a:cxn>
                <a:cxn ang="0">
                  <a:pos x="33" y="34"/>
                </a:cxn>
                <a:cxn ang="0">
                  <a:pos x="61" y="19"/>
                </a:cxn>
                <a:cxn ang="0">
                  <a:pos x="83" y="5"/>
                </a:cxn>
                <a:cxn ang="0">
                  <a:pos x="112" y="5"/>
                </a:cxn>
                <a:cxn ang="0">
                  <a:pos x="140" y="0"/>
                </a:cxn>
                <a:cxn ang="0">
                  <a:pos x="174" y="5"/>
                </a:cxn>
                <a:cxn ang="0">
                  <a:pos x="202" y="15"/>
                </a:cxn>
                <a:cxn ang="0">
                  <a:pos x="219" y="19"/>
                </a:cxn>
                <a:cxn ang="0">
                  <a:pos x="225" y="30"/>
                </a:cxn>
                <a:cxn ang="0">
                  <a:pos x="259" y="54"/>
                </a:cxn>
                <a:cxn ang="0">
                  <a:pos x="315" y="89"/>
                </a:cxn>
                <a:cxn ang="0">
                  <a:pos x="371" y="133"/>
                </a:cxn>
                <a:cxn ang="0">
                  <a:pos x="394" y="157"/>
                </a:cxn>
                <a:cxn ang="0">
                  <a:pos x="417" y="187"/>
                </a:cxn>
                <a:cxn ang="0">
                  <a:pos x="417" y="197"/>
                </a:cxn>
                <a:cxn ang="0">
                  <a:pos x="411" y="192"/>
                </a:cxn>
                <a:cxn ang="0">
                  <a:pos x="377" y="148"/>
                </a:cxn>
                <a:cxn ang="0">
                  <a:pos x="349" y="133"/>
                </a:cxn>
                <a:cxn ang="0">
                  <a:pos x="326" y="113"/>
                </a:cxn>
                <a:cxn ang="0">
                  <a:pos x="281" y="74"/>
                </a:cxn>
                <a:cxn ang="0">
                  <a:pos x="230" y="39"/>
                </a:cxn>
                <a:cxn ang="0">
                  <a:pos x="208" y="25"/>
                </a:cxn>
                <a:cxn ang="0">
                  <a:pos x="191" y="15"/>
                </a:cxn>
                <a:cxn ang="0">
                  <a:pos x="174" y="15"/>
                </a:cxn>
                <a:cxn ang="0">
                  <a:pos x="134" y="5"/>
                </a:cxn>
                <a:cxn ang="0">
                  <a:pos x="95" y="5"/>
                </a:cxn>
                <a:cxn ang="0">
                  <a:pos x="66" y="15"/>
                </a:cxn>
                <a:cxn ang="0">
                  <a:pos x="38" y="34"/>
                </a:cxn>
                <a:cxn ang="0">
                  <a:pos x="22" y="54"/>
                </a:cxn>
                <a:cxn ang="0">
                  <a:pos x="0" y="74"/>
                </a:cxn>
              </a:cxnLst>
              <a:rect l="0" t="0" r="r" b="b"/>
              <a:pathLst>
                <a:path w="417" h="197">
                  <a:moveTo>
                    <a:pt x="0" y="74"/>
                  </a:moveTo>
                  <a:lnTo>
                    <a:pt x="17" y="59"/>
                  </a:lnTo>
                  <a:lnTo>
                    <a:pt x="33" y="34"/>
                  </a:lnTo>
                  <a:lnTo>
                    <a:pt x="61" y="19"/>
                  </a:lnTo>
                  <a:lnTo>
                    <a:pt x="83" y="5"/>
                  </a:lnTo>
                  <a:lnTo>
                    <a:pt x="112" y="5"/>
                  </a:lnTo>
                  <a:lnTo>
                    <a:pt x="140" y="0"/>
                  </a:lnTo>
                  <a:lnTo>
                    <a:pt x="174" y="5"/>
                  </a:lnTo>
                  <a:lnTo>
                    <a:pt x="202" y="15"/>
                  </a:lnTo>
                  <a:lnTo>
                    <a:pt x="219" y="19"/>
                  </a:lnTo>
                  <a:lnTo>
                    <a:pt x="225" y="30"/>
                  </a:lnTo>
                  <a:lnTo>
                    <a:pt x="259" y="54"/>
                  </a:lnTo>
                  <a:lnTo>
                    <a:pt x="315" y="89"/>
                  </a:lnTo>
                  <a:lnTo>
                    <a:pt x="371" y="133"/>
                  </a:lnTo>
                  <a:lnTo>
                    <a:pt x="394" y="157"/>
                  </a:lnTo>
                  <a:lnTo>
                    <a:pt x="417" y="187"/>
                  </a:lnTo>
                  <a:lnTo>
                    <a:pt x="417" y="197"/>
                  </a:lnTo>
                  <a:lnTo>
                    <a:pt x="411" y="192"/>
                  </a:lnTo>
                  <a:lnTo>
                    <a:pt x="377" y="148"/>
                  </a:lnTo>
                  <a:lnTo>
                    <a:pt x="349" y="133"/>
                  </a:lnTo>
                  <a:lnTo>
                    <a:pt x="326" y="113"/>
                  </a:lnTo>
                  <a:lnTo>
                    <a:pt x="281" y="74"/>
                  </a:lnTo>
                  <a:lnTo>
                    <a:pt x="230" y="39"/>
                  </a:lnTo>
                  <a:lnTo>
                    <a:pt x="208" y="25"/>
                  </a:lnTo>
                  <a:lnTo>
                    <a:pt x="191" y="15"/>
                  </a:lnTo>
                  <a:lnTo>
                    <a:pt x="174" y="15"/>
                  </a:lnTo>
                  <a:lnTo>
                    <a:pt x="134" y="5"/>
                  </a:lnTo>
                  <a:lnTo>
                    <a:pt x="95" y="5"/>
                  </a:lnTo>
                  <a:lnTo>
                    <a:pt x="66" y="15"/>
                  </a:lnTo>
                  <a:lnTo>
                    <a:pt x="38" y="34"/>
                  </a:lnTo>
                  <a:lnTo>
                    <a:pt x="22" y="5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5087938" y="9896347"/>
              <a:ext cx="581025" cy="40458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9" y="44"/>
                </a:cxn>
                <a:cxn ang="0">
                  <a:pos x="118" y="29"/>
                </a:cxn>
                <a:cxn ang="0">
                  <a:pos x="225" y="5"/>
                </a:cxn>
                <a:cxn ang="0">
                  <a:pos x="270" y="5"/>
                </a:cxn>
                <a:cxn ang="0">
                  <a:pos x="310" y="15"/>
                </a:cxn>
                <a:cxn ang="0">
                  <a:pos x="343" y="40"/>
                </a:cxn>
                <a:cxn ang="0">
                  <a:pos x="360" y="44"/>
                </a:cxn>
                <a:cxn ang="0">
                  <a:pos x="349" y="59"/>
                </a:cxn>
                <a:cxn ang="0">
                  <a:pos x="315" y="69"/>
                </a:cxn>
                <a:cxn ang="0">
                  <a:pos x="276" y="109"/>
                </a:cxn>
                <a:cxn ang="0">
                  <a:pos x="236" y="158"/>
                </a:cxn>
                <a:cxn ang="0">
                  <a:pos x="247" y="192"/>
                </a:cxn>
                <a:cxn ang="0">
                  <a:pos x="276" y="232"/>
                </a:cxn>
                <a:cxn ang="0">
                  <a:pos x="281" y="237"/>
                </a:cxn>
                <a:cxn ang="0">
                  <a:pos x="298" y="222"/>
                </a:cxn>
                <a:cxn ang="0">
                  <a:pos x="298" y="237"/>
                </a:cxn>
                <a:cxn ang="0">
                  <a:pos x="287" y="241"/>
                </a:cxn>
                <a:cxn ang="0">
                  <a:pos x="270" y="237"/>
                </a:cxn>
                <a:cxn ang="0">
                  <a:pos x="236" y="188"/>
                </a:cxn>
                <a:cxn ang="0">
                  <a:pos x="242" y="133"/>
                </a:cxn>
                <a:cxn ang="0">
                  <a:pos x="293" y="79"/>
                </a:cxn>
                <a:cxn ang="0">
                  <a:pos x="349" y="50"/>
                </a:cxn>
                <a:cxn ang="0">
                  <a:pos x="355" y="50"/>
                </a:cxn>
                <a:cxn ang="0">
                  <a:pos x="304" y="15"/>
                </a:cxn>
                <a:cxn ang="0">
                  <a:pos x="242" y="5"/>
                </a:cxn>
                <a:cxn ang="0">
                  <a:pos x="186" y="10"/>
                </a:cxn>
                <a:cxn ang="0">
                  <a:pos x="107" y="44"/>
                </a:cxn>
                <a:cxn ang="0">
                  <a:pos x="56" y="50"/>
                </a:cxn>
                <a:cxn ang="0">
                  <a:pos x="17" y="35"/>
                </a:cxn>
                <a:cxn ang="0">
                  <a:pos x="6" y="25"/>
                </a:cxn>
                <a:cxn ang="0">
                  <a:pos x="0" y="35"/>
                </a:cxn>
              </a:cxnLst>
              <a:rect l="0" t="0" r="r" b="b"/>
              <a:pathLst>
                <a:path w="366" h="241">
                  <a:moveTo>
                    <a:pt x="0" y="29"/>
                  </a:moveTo>
                  <a:lnTo>
                    <a:pt x="0" y="15"/>
                  </a:lnTo>
                  <a:lnTo>
                    <a:pt x="28" y="35"/>
                  </a:lnTo>
                  <a:lnTo>
                    <a:pt x="39" y="44"/>
                  </a:lnTo>
                  <a:lnTo>
                    <a:pt x="85" y="44"/>
                  </a:lnTo>
                  <a:lnTo>
                    <a:pt x="118" y="29"/>
                  </a:lnTo>
                  <a:lnTo>
                    <a:pt x="169" y="10"/>
                  </a:lnTo>
                  <a:lnTo>
                    <a:pt x="225" y="5"/>
                  </a:lnTo>
                  <a:lnTo>
                    <a:pt x="247" y="0"/>
                  </a:lnTo>
                  <a:lnTo>
                    <a:pt x="270" y="5"/>
                  </a:lnTo>
                  <a:lnTo>
                    <a:pt x="287" y="10"/>
                  </a:lnTo>
                  <a:lnTo>
                    <a:pt x="310" y="15"/>
                  </a:lnTo>
                  <a:lnTo>
                    <a:pt x="332" y="35"/>
                  </a:lnTo>
                  <a:lnTo>
                    <a:pt x="343" y="40"/>
                  </a:lnTo>
                  <a:lnTo>
                    <a:pt x="355" y="44"/>
                  </a:lnTo>
                  <a:lnTo>
                    <a:pt x="360" y="44"/>
                  </a:lnTo>
                  <a:lnTo>
                    <a:pt x="366" y="54"/>
                  </a:lnTo>
                  <a:lnTo>
                    <a:pt x="349" y="59"/>
                  </a:lnTo>
                  <a:lnTo>
                    <a:pt x="326" y="65"/>
                  </a:lnTo>
                  <a:lnTo>
                    <a:pt x="315" y="69"/>
                  </a:lnTo>
                  <a:lnTo>
                    <a:pt x="298" y="79"/>
                  </a:lnTo>
                  <a:lnTo>
                    <a:pt x="276" y="109"/>
                  </a:lnTo>
                  <a:lnTo>
                    <a:pt x="247" y="133"/>
                  </a:lnTo>
                  <a:lnTo>
                    <a:pt x="236" y="158"/>
                  </a:lnTo>
                  <a:lnTo>
                    <a:pt x="236" y="177"/>
                  </a:lnTo>
                  <a:lnTo>
                    <a:pt x="247" y="192"/>
                  </a:lnTo>
                  <a:lnTo>
                    <a:pt x="259" y="212"/>
                  </a:lnTo>
                  <a:lnTo>
                    <a:pt x="276" y="232"/>
                  </a:lnTo>
                  <a:lnTo>
                    <a:pt x="276" y="237"/>
                  </a:lnTo>
                  <a:lnTo>
                    <a:pt x="281" y="237"/>
                  </a:lnTo>
                  <a:lnTo>
                    <a:pt x="293" y="232"/>
                  </a:lnTo>
                  <a:lnTo>
                    <a:pt x="298" y="222"/>
                  </a:lnTo>
                  <a:lnTo>
                    <a:pt x="304" y="222"/>
                  </a:lnTo>
                  <a:lnTo>
                    <a:pt x="298" y="237"/>
                  </a:lnTo>
                  <a:lnTo>
                    <a:pt x="293" y="237"/>
                  </a:lnTo>
                  <a:lnTo>
                    <a:pt x="287" y="241"/>
                  </a:lnTo>
                  <a:lnTo>
                    <a:pt x="276" y="241"/>
                  </a:lnTo>
                  <a:lnTo>
                    <a:pt x="270" y="237"/>
                  </a:lnTo>
                  <a:lnTo>
                    <a:pt x="247" y="207"/>
                  </a:lnTo>
                  <a:lnTo>
                    <a:pt x="236" y="188"/>
                  </a:lnTo>
                  <a:lnTo>
                    <a:pt x="236" y="148"/>
                  </a:lnTo>
                  <a:lnTo>
                    <a:pt x="242" y="133"/>
                  </a:lnTo>
                  <a:lnTo>
                    <a:pt x="276" y="94"/>
                  </a:lnTo>
                  <a:lnTo>
                    <a:pt x="293" y="79"/>
                  </a:lnTo>
                  <a:lnTo>
                    <a:pt x="326" y="59"/>
                  </a:lnTo>
                  <a:lnTo>
                    <a:pt x="349" y="50"/>
                  </a:lnTo>
                  <a:lnTo>
                    <a:pt x="360" y="50"/>
                  </a:lnTo>
                  <a:lnTo>
                    <a:pt x="355" y="50"/>
                  </a:lnTo>
                  <a:lnTo>
                    <a:pt x="349" y="44"/>
                  </a:lnTo>
                  <a:lnTo>
                    <a:pt x="304" y="15"/>
                  </a:lnTo>
                  <a:lnTo>
                    <a:pt x="276" y="10"/>
                  </a:lnTo>
                  <a:lnTo>
                    <a:pt x="242" y="5"/>
                  </a:lnTo>
                  <a:lnTo>
                    <a:pt x="214" y="10"/>
                  </a:lnTo>
                  <a:lnTo>
                    <a:pt x="186" y="10"/>
                  </a:lnTo>
                  <a:lnTo>
                    <a:pt x="130" y="29"/>
                  </a:lnTo>
                  <a:lnTo>
                    <a:pt x="107" y="44"/>
                  </a:lnTo>
                  <a:lnTo>
                    <a:pt x="79" y="50"/>
                  </a:lnTo>
                  <a:lnTo>
                    <a:pt x="56" y="50"/>
                  </a:lnTo>
                  <a:lnTo>
                    <a:pt x="39" y="44"/>
                  </a:lnTo>
                  <a:lnTo>
                    <a:pt x="17" y="35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0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" name="Freeform 225"/>
            <p:cNvSpPr>
              <a:spLocks/>
            </p:cNvSpPr>
            <p:nvPr/>
          </p:nvSpPr>
          <p:spPr bwMode="auto">
            <a:xfrm>
              <a:off x="5651500" y="10467126"/>
              <a:ext cx="349250" cy="256850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15"/>
                </a:cxn>
                <a:cxn ang="0">
                  <a:pos x="209" y="25"/>
                </a:cxn>
                <a:cxn ang="0">
                  <a:pos x="192" y="30"/>
                </a:cxn>
                <a:cxn ang="0">
                  <a:pos x="141" y="30"/>
                </a:cxn>
                <a:cxn ang="0">
                  <a:pos x="107" y="15"/>
                </a:cxn>
                <a:cxn ang="0">
                  <a:pos x="90" y="5"/>
                </a:cxn>
                <a:cxn ang="0">
                  <a:pos x="73" y="5"/>
                </a:cxn>
                <a:cxn ang="0">
                  <a:pos x="68" y="10"/>
                </a:cxn>
                <a:cxn ang="0">
                  <a:pos x="56" y="20"/>
                </a:cxn>
                <a:cxn ang="0">
                  <a:pos x="45" y="40"/>
                </a:cxn>
                <a:cxn ang="0">
                  <a:pos x="45" y="74"/>
                </a:cxn>
                <a:cxn ang="0">
                  <a:pos x="51" y="89"/>
                </a:cxn>
                <a:cxn ang="0">
                  <a:pos x="51" y="113"/>
                </a:cxn>
                <a:cxn ang="0">
                  <a:pos x="39" y="133"/>
                </a:cxn>
                <a:cxn ang="0">
                  <a:pos x="22" y="143"/>
                </a:cxn>
                <a:cxn ang="0">
                  <a:pos x="5" y="153"/>
                </a:cxn>
                <a:cxn ang="0">
                  <a:pos x="0" y="153"/>
                </a:cxn>
                <a:cxn ang="0">
                  <a:pos x="0" y="148"/>
                </a:cxn>
                <a:cxn ang="0">
                  <a:pos x="17" y="143"/>
                </a:cxn>
                <a:cxn ang="0">
                  <a:pos x="28" y="138"/>
                </a:cxn>
                <a:cxn ang="0">
                  <a:pos x="34" y="123"/>
                </a:cxn>
                <a:cxn ang="0">
                  <a:pos x="45" y="108"/>
                </a:cxn>
                <a:cxn ang="0">
                  <a:pos x="45" y="89"/>
                </a:cxn>
                <a:cxn ang="0">
                  <a:pos x="39" y="69"/>
                </a:cxn>
                <a:cxn ang="0">
                  <a:pos x="39" y="34"/>
                </a:cxn>
                <a:cxn ang="0">
                  <a:pos x="45" y="25"/>
                </a:cxn>
                <a:cxn ang="0">
                  <a:pos x="62" y="10"/>
                </a:cxn>
                <a:cxn ang="0">
                  <a:pos x="68" y="5"/>
                </a:cxn>
                <a:cxn ang="0">
                  <a:pos x="84" y="5"/>
                </a:cxn>
                <a:cxn ang="0">
                  <a:pos x="107" y="10"/>
                </a:cxn>
                <a:cxn ang="0">
                  <a:pos x="135" y="20"/>
                </a:cxn>
                <a:cxn ang="0">
                  <a:pos x="158" y="30"/>
                </a:cxn>
                <a:cxn ang="0">
                  <a:pos x="197" y="30"/>
                </a:cxn>
                <a:cxn ang="0">
                  <a:pos x="209" y="20"/>
                </a:cxn>
                <a:cxn ang="0">
                  <a:pos x="220" y="10"/>
                </a:cxn>
                <a:cxn ang="0">
                  <a:pos x="220" y="0"/>
                </a:cxn>
              </a:cxnLst>
              <a:rect l="0" t="0" r="r" b="b"/>
              <a:pathLst>
                <a:path w="220" h="153">
                  <a:moveTo>
                    <a:pt x="220" y="0"/>
                  </a:moveTo>
                  <a:lnTo>
                    <a:pt x="220" y="15"/>
                  </a:lnTo>
                  <a:lnTo>
                    <a:pt x="209" y="25"/>
                  </a:lnTo>
                  <a:lnTo>
                    <a:pt x="192" y="30"/>
                  </a:lnTo>
                  <a:lnTo>
                    <a:pt x="141" y="30"/>
                  </a:lnTo>
                  <a:lnTo>
                    <a:pt x="107" y="15"/>
                  </a:lnTo>
                  <a:lnTo>
                    <a:pt x="90" y="5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6" y="20"/>
                  </a:lnTo>
                  <a:lnTo>
                    <a:pt x="45" y="40"/>
                  </a:lnTo>
                  <a:lnTo>
                    <a:pt x="45" y="74"/>
                  </a:lnTo>
                  <a:lnTo>
                    <a:pt x="51" y="89"/>
                  </a:lnTo>
                  <a:lnTo>
                    <a:pt x="51" y="113"/>
                  </a:lnTo>
                  <a:lnTo>
                    <a:pt x="39" y="133"/>
                  </a:lnTo>
                  <a:lnTo>
                    <a:pt x="22" y="143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17" y="143"/>
                  </a:lnTo>
                  <a:lnTo>
                    <a:pt x="28" y="138"/>
                  </a:lnTo>
                  <a:lnTo>
                    <a:pt x="34" y="123"/>
                  </a:lnTo>
                  <a:lnTo>
                    <a:pt x="45" y="108"/>
                  </a:lnTo>
                  <a:lnTo>
                    <a:pt x="45" y="89"/>
                  </a:lnTo>
                  <a:lnTo>
                    <a:pt x="39" y="69"/>
                  </a:lnTo>
                  <a:lnTo>
                    <a:pt x="39" y="34"/>
                  </a:lnTo>
                  <a:lnTo>
                    <a:pt x="45" y="25"/>
                  </a:lnTo>
                  <a:lnTo>
                    <a:pt x="62" y="10"/>
                  </a:lnTo>
                  <a:lnTo>
                    <a:pt x="68" y="5"/>
                  </a:lnTo>
                  <a:lnTo>
                    <a:pt x="84" y="5"/>
                  </a:lnTo>
                  <a:lnTo>
                    <a:pt x="107" y="10"/>
                  </a:lnTo>
                  <a:lnTo>
                    <a:pt x="135" y="20"/>
                  </a:lnTo>
                  <a:lnTo>
                    <a:pt x="158" y="30"/>
                  </a:lnTo>
                  <a:lnTo>
                    <a:pt x="197" y="30"/>
                  </a:lnTo>
                  <a:lnTo>
                    <a:pt x="209" y="20"/>
                  </a:lnTo>
                  <a:lnTo>
                    <a:pt x="220" y="1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" name="Freeform 226"/>
            <p:cNvSpPr>
              <a:spLocks/>
            </p:cNvSpPr>
            <p:nvPr/>
          </p:nvSpPr>
          <p:spPr bwMode="auto">
            <a:xfrm>
              <a:off x="4899025" y="9433009"/>
              <a:ext cx="71438" cy="92667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30"/>
                </a:cxn>
                <a:cxn ang="0">
                  <a:pos x="28" y="104"/>
                </a:cxn>
                <a:cxn ang="0">
                  <a:pos x="17" y="178"/>
                </a:cxn>
                <a:cxn ang="0">
                  <a:pos x="6" y="256"/>
                </a:cxn>
                <a:cxn ang="0">
                  <a:pos x="6" y="478"/>
                </a:cxn>
                <a:cxn ang="0">
                  <a:pos x="17" y="517"/>
                </a:cxn>
                <a:cxn ang="0">
                  <a:pos x="28" y="552"/>
                </a:cxn>
                <a:cxn ang="0">
                  <a:pos x="12" y="523"/>
                </a:cxn>
                <a:cxn ang="0">
                  <a:pos x="6" y="493"/>
                </a:cxn>
                <a:cxn ang="0">
                  <a:pos x="6" y="453"/>
                </a:cxn>
                <a:cxn ang="0">
                  <a:pos x="0" y="419"/>
                </a:cxn>
                <a:cxn ang="0">
                  <a:pos x="0" y="341"/>
                </a:cxn>
                <a:cxn ang="0">
                  <a:pos x="6" y="267"/>
                </a:cxn>
                <a:cxn ang="0">
                  <a:pos x="23" y="123"/>
                </a:cxn>
                <a:cxn ang="0">
                  <a:pos x="40" y="55"/>
                </a:cxn>
                <a:cxn ang="0">
                  <a:pos x="45" y="20"/>
                </a:cxn>
                <a:cxn ang="0">
                  <a:pos x="45" y="0"/>
                </a:cxn>
              </a:cxnLst>
              <a:rect l="0" t="0" r="r" b="b"/>
              <a:pathLst>
                <a:path w="45" h="552">
                  <a:moveTo>
                    <a:pt x="45" y="0"/>
                  </a:moveTo>
                  <a:lnTo>
                    <a:pt x="45" y="30"/>
                  </a:lnTo>
                  <a:lnTo>
                    <a:pt x="28" y="104"/>
                  </a:lnTo>
                  <a:lnTo>
                    <a:pt x="17" y="178"/>
                  </a:lnTo>
                  <a:lnTo>
                    <a:pt x="6" y="256"/>
                  </a:lnTo>
                  <a:lnTo>
                    <a:pt x="6" y="478"/>
                  </a:lnTo>
                  <a:lnTo>
                    <a:pt x="17" y="517"/>
                  </a:lnTo>
                  <a:lnTo>
                    <a:pt x="28" y="552"/>
                  </a:lnTo>
                  <a:lnTo>
                    <a:pt x="12" y="523"/>
                  </a:lnTo>
                  <a:lnTo>
                    <a:pt x="6" y="493"/>
                  </a:lnTo>
                  <a:lnTo>
                    <a:pt x="6" y="453"/>
                  </a:lnTo>
                  <a:lnTo>
                    <a:pt x="0" y="419"/>
                  </a:lnTo>
                  <a:lnTo>
                    <a:pt x="0" y="341"/>
                  </a:lnTo>
                  <a:lnTo>
                    <a:pt x="6" y="267"/>
                  </a:lnTo>
                  <a:lnTo>
                    <a:pt x="23" y="123"/>
                  </a:lnTo>
                  <a:lnTo>
                    <a:pt x="40" y="55"/>
                  </a:lnTo>
                  <a:lnTo>
                    <a:pt x="45" y="2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" name="Freeform 227"/>
            <p:cNvSpPr>
              <a:spLocks/>
            </p:cNvSpPr>
            <p:nvPr/>
          </p:nvSpPr>
          <p:spPr bwMode="auto">
            <a:xfrm>
              <a:off x="3889375" y="8274664"/>
              <a:ext cx="179388" cy="1878533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02" y="74"/>
                </a:cxn>
                <a:cxn ang="0">
                  <a:pos x="85" y="139"/>
                </a:cxn>
                <a:cxn ang="0">
                  <a:pos x="62" y="277"/>
                </a:cxn>
                <a:cxn ang="0">
                  <a:pos x="39" y="414"/>
                </a:cxn>
                <a:cxn ang="0">
                  <a:pos x="23" y="548"/>
                </a:cxn>
                <a:cxn ang="0">
                  <a:pos x="17" y="690"/>
                </a:cxn>
                <a:cxn ang="0">
                  <a:pos x="17" y="833"/>
                </a:cxn>
                <a:cxn ang="0">
                  <a:pos x="23" y="971"/>
                </a:cxn>
                <a:cxn ang="0">
                  <a:pos x="34" y="1035"/>
                </a:cxn>
                <a:cxn ang="0">
                  <a:pos x="39" y="1065"/>
                </a:cxn>
                <a:cxn ang="0">
                  <a:pos x="45" y="1075"/>
                </a:cxn>
                <a:cxn ang="0">
                  <a:pos x="51" y="1080"/>
                </a:cxn>
                <a:cxn ang="0">
                  <a:pos x="62" y="1090"/>
                </a:cxn>
                <a:cxn ang="0">
                  <a:pos x="73" y="1094"/>
                </a:cxn>
                <a:cxn ang="0">
                  <a:pos x="79" y="1099"/>
                </a:cxn>
                <a:cxn ang="0">
                  <a:pos x="85" y="1119"/>
                </a:cxn>
                <a:cxn ang="0">
                  <a:pos x="73" y="1119"/>
                </a:cxn>
                <a:cxn ang="0">
                  <a:pos x="62" y="1099"/>
                </a:cxn>
                <a:cxn ang="0">
                  <a:pos x="45" y="1094"/>
                </a:cxn>
                <a:cxn ang="0">
                  <a:pos x="34" y="1084"/>
                </a:cxn>
                <a:cxn ang="0">
                  <a:pos x="28" y="1075"/>
                </a:cxn>
                <a:cxn ang="0">
                  <a:pos x="28" y="1050"/>
                </a:cxn>
                <a:cxn ang="0">
                  <a:pos x="23" y="986"/>
                </a:cxn>
                <a:cxn ang="0">
                  <a:pos x="11" y="922"/>
                </a:cxn>
                <a:cxn ang="0">
                  <a:pos x="6" y="783"/>
                </a:cxn>
                <a:cxn ang="0">
                  <a:pos x="0" y="710"/>
                </a:cxn>
                <a:cxn ang="0">
                  <a:pos x="6" y="641"/>
                </a:cxn>
                <a:cxn ang="0">
                  <a:pos x="17" y="503"/>
                </a:cxn>
                <a:cxn ang="0">
                  <a:pos x="34" y="365"/>
                </a:cxn>
                <a:cxn ang="0">
                  <a:pos x="62" y="232"/>
                </a:cxn>
                <a:cxn ang="0">
                  <a:pos x="90" y="94"/>
                </a:cxn>
                <a:cxn ang="0">
                  <a:pos x="96" y="59"/>
                </a:cxn>
                <a:cxn ang="0">
                  <a:pos x="107" y="3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3" y="5"/>
                </a:cxn>
              </a:cxnLst>
              <a:rect l="0" t="0" r="r" b="b"/>
              <a:pathLst>
                <a:path w="113" h="1119">
                  <a:moveTo>
                    <a:pt x="113" y="5"/>
                  </a:moveTo>
                  <a:lnTo>
                    <a:pt x="102" y="74"/>
                  </a:lnTo>
                  <a:lnTo>
                    <a:pt x="85" y="139"/>
                  </a:lnTo>
                  <a:lnTo>
                    <a:pt x="62" y="277"/>
                  </a:lnTo>
                  <a:lnTo>
                    <a:pt x="39" y="414"/>
                  </a:lnTo>
                  <a:lnTo>
                    <a:pt x="23" y="548"/>
                  </a:lnTo>
                  <a:lnTo>
                    <a:pt x="17" y="690"/>
                  </a:lnTo>
                  <a:lnTo>
                    <a:pt x="17" y="833"/>
                  </a:lnTo>
                  <a:lnTo>
                    <a:pt x="23" y="971"/>
                  </a:lnTo>
                  <a:lnTo>
                    <a:pt x="34" y="1035"/>
                  </a:lnTo>
                  <a:lnTo>
                    <a:pt x="39" y="1065"/>
                  </a:lnTo>
                  <a:lnTo>
                    <a:pt x="45" y="1075"/>
                  </a:lnTo>
                  <a:lnTo>
                    <a:pt x="51" y="1080"/>
                  </a:lnTo>
                  <a:lnTo>
                    <a:pt x="62" y="1090"/>
                  </a:lnTo>
                  <a:lnTo>
                    <a:pt x="73" y="1094"/>
                  </a:lnTo>
                  <a:lnTo>
                    <a:pt x="79" y="1099"/>
                  </a:lnTo>
                  <a:lnTo>
                    <a:pt x="85" y="1119"/>
                  </a:lnTo>
                  <a:lnTo>
                    <a:pt x="73" y="1119"/>
                  </a:lnTo>
                  <a:lnTo>
                    <a:pt x="62" y="1099"/>
                  </a:lnTo>
                  <a:lnTo>
                    <a:pt x="45" y="1094"/>
                  </a:lnTo>
                  <a:lnTo>
                    <a:pt x="34" y="1084"/>
                  </a:lnTo>
                  <a:lnTo>
                    <a:pt x="28" y="1075"/>
                  </a:lnTo>
                  <a:lnTo>
                    <a:pt x="28" y="1050"/>
                  </a:lnTo>
                  <a:lnTo>
                    <a:pt x="23" y="986"/>
                  </a:lnTo>
                  <a:lnTo>
                    <a:pt x="11" y="922"/>
                  </a:lnTo>
                  <a:lnTo>
                    <a:pt x="6" y="783"/>
                  </a:lnTo>
                  <a:lnTo>
                    <a:pt x="0" y="710"/>
                  </a:lnTo>
                  <a:lnTo>
                    <a:pt x="6" y="641"/>
                  </a:lnTo>
                  <a:lnTo>
                    <a:pt x="17" y="503"/>
                  </a:lnTo>
                  <a:lnTo>
                    <a:pt x="34" y="365"/>
                  </a:lnTo>
                  <a:lnTo>
                    <a:pt x="62" y="232"/>
                  </a:lnTo>
                  <a:lnTo>
                    <a:pt x="90" y="94"/>
                  </a:lnTo>
                  <a:lnTo>
                    <a:pt x="96" y="59"/>
                  </a:lnTo>
                  <a:lnTo>
                    <a:pt x="107" y="3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" name="Freeform 228"/>
            <p:cNvSpPr>
              <a:spLocks/>
            </p:cNvSpPr>
            <p:nvPr/>
          </p:nvSpPr>
          <p:spPr bwMode="auto">
            <a:xfrm>
              <a:off x="4362450" y="7257335"/>
              <a:ext cx="134938" cy="12422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55"/>
                </a:cxn>
                <a:cxn ang="0">
                  <a:pos x="12" y="59"/>
                </a:cxn>
                <a:cxn ang="0">
                  <a:pos x="23" y="69"/>
                </a:cxn>
                <a:cxn ang="0">
                  <a:pos x="40" y="74"/>
                </a:cxn>
                <a:cxn ang="0">
                  <a:pos x="57" y="69"/>
                </a:cxn>
                <a:cxn ang="0">
                  <a:pos x="74" y="64"/>
                </a:cxn>
                <a:cxn ang="0">
                  <a:pos x="85" y="55"/>
                </a:cxn>
                <a:cxn ang="0">
                  <a:pos x="85" y="25"/>
                </a:cxn>
                <a:cxn ang="0">
                  <a:pos x="74" y="15"/>
                </a:cxn>
                <a:cxn ang="0">
                  <a:pos x="57" y="10"/>
                </a:cxn>
                <a:cxn ang="0">
                  <a:pos x="46" y="0"/>
                </a:cxn>
                <a:cxn ang="0">
                  <a:pos x="23" y="10"/>
                </a:cxn>
                <a:cxn ang="0">
                  <a:pos x="12" y="10"/>
                </a:cxn>
                <a:cxn ang="0">
                  <a:pos x="0" y="40"/>
                </a:cxn>
              </a:cxnLst>
              <a:rect l="0" t="0" r="r" b="b"/>
              <a:pathLst>
                <a:path w="85" h="74">
                  <a:moveTo>
                    <a:pt x="0" y="40"/>
                  </a:moveTo>
                  <a:lnTo>
                    <a:pt x="0" y="55"/>
                  </a:lnTo>
                  <a:lnTo>
                    <a:pt x="12" y="59"/>
                  </a:lnTo>
                  <a:lnTo>
                    <a:pt x="23" y="69"/>
                  </a:lnTo>
                  <a:lnTo>
                    <a:pt x="40" y="74"/>
                  </a:lnTo>
                  <a:lnTo>
                    <a:pt x="57" y="69"/>
                  </a:lnTo>
                  <a:lnTo>
                    <a:pt x="74" y="64"/>
                  </a:lnTo>
                  <a:lnTo>
                    <a:pt x="85" y="55"/>
                  </a:lnTo>
                  <a:lnTo>
                    <a:pt x="85" y="25"/>
                  </a:lnTo>
                  <a:lnTo>
                    <a:pt x="74" y="15"/>
                  </a:lnTo>
                  <a:lnTo>
                    <a:pt x="57" y="10"/>
                  </a:lnTo>
                  <a:lnTo>
                    <a:pt x="46" y="0"/>
                  </a:lnTo>
                  <a:lnTo>
                    <a:pt x="23" y="10"/>
                  </a:lnTo>
                  <a:lnTo>
                    <a:pt x="12" y="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0CB"/>
            </a:solidFill>
            <a:ln w="0">
              <a:solidFill>
                <a:srgbClr val="FFC0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" name="Freeform 229"/>
            <p:cNvSpPr>
              <a:spLocks/>
            </p:cNvSpPr>
            <p:nvPr/>
          </p:nvSpPr>
          <p:spPr bwMode="auto">
            <a:xfrm>
              <a:off x="4041775" y="7282517"/>
              <a:ext cx="80963" cy="9904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40"/>
                </a:cxn>
                <a:cxn ang="0">
                  <a:pos x="6" y="49"/>
                </a:cxn>
                <a:cxn ang="0">
                  <a:pos x="11" y="54"/>
                </a:cxn>
                <a:cxn ang="0">
                  <a:pos x="23" y="59"/>
                </a:cxn>
                <a:cxn ang="0">
                  <a:pos x="34" y="54"/>
                </a:cxn>
                <a:cxn ang="0">
                  <a:pos x="39" y="49"/>
                </a:cxn>
                <a:cxn ang="0">
                  <a:pos x="51" y="44"/>
                </a:cxn>
                <a:cxn ang="0">
                  <a:pos x="51" y="20"/>
                </a:cxn>
                <a:cxn ang="0">
                  <a:pos x="45" y="1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6" y="10"/>
                </a:cxn>
                <a:cxn ang="0">
                  <a:pos x="6" y="20"/>
                </a:cxn>
                <a:cxn ang="0">
                  <a:pos x="0" y="29"/>
                </a:cxn>
              </a:cxnLst>
              <a:rect l="0" t="0" r="r" b="b"/>
              <a:pathLst>
                <a:path w="51" h="59">
                  <a:moveTo>
                    <a:pt x="0" y="29"/>
                  </a:moveTo>
                  <a:lnTo>
                    <a:pt x="6" y="40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23" y="59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51" y="44"/>
                  </a:lnTo>
                  <a:lnTo>
                    <a:pt x="51" y="20"/>
                  </a:lnTo>
                  <a:lnTo>
                    <a:pt x="45" y="1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6" y="10"/>
                  </a:lnTo>
                  <a:lnTo>
                    <a:pt x="6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0CB"/>
            </a:solidFill>
            <a:ln w="0">
              <a:solidFill>
                <a:srgbClr val="FFC0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" name="Freeform 230"/>
            <p:cNvSpPr>
              <a:spLocks/>
            </p:cNvSpPr>
            <p:nvPr/>
          </p:nvSpPr>
          <p:spPr bwMode="auto">
            <a:xfrm>
              <a:off x="3798888" y="6248400"/>
              <a:ext cx="1271588" cy="1183526"/>
            </a:xfrm>
            <a:custGeom>
              <a:avLst/>
              <a:gdLst/>
              <a:ahLst/>
              <a:cxnLst>
                <a:cxn ang="0">
                  <a:pos x="637" y="665"/>
                </a:cxn>
                <a:cxn ang="0">
                  <a:pos x="710" y="596"/>
                </a:cxn>
                <a:cxn ang="0">
                  <a:pos x="761" y="518"/>
                </a:cxn>
                <a:cxn ang="0">
                  <a:pos x="789" y="424"/>
                </a:cxn>
                <a:cxn ang="0">
                  <a:pos x="784" y="300"/>
                </a:cxn>
                <a:cxn ang="0">
                  <a:pos x="744" y="202"/>
                </a:cxn>
                <a:cxn ang="0">
                  <a:pos x="705" y="143"/>
                </a:cxn>
                <a:cxn ang="0">
                  <a:pos x="620" y="74"/>
                </a:cxn>
                <a:cxn ang="0">
                  <a:pos x="553" y="39"/>
                </a:cxn>
                <a:cxn ang="0">
                  <a:pos x="480" y="20"/>
                </a:cxn>
                <a:cxn ang="0">
                  <a:pos x="401" y="10"/>
                </a:cxn>
                <a:cxn ang="0">
                  <a:pos x="321" y="20"/>
                </a:cxn>
                <a:cxn ang="0">
                  <a:pos x="248" y="39"/>
                </a:cxn>
                <a:cxn ang="0">
                  <a:pos x="181" y="74"/>
                </a:cxn>
                <a:cxn ang="0">
                  <a:pos x="119" y="118"/>
                </a:cxn>
                <a:cxn ang="0">
                  <a:pos x="51" y="202"/>
                </a:cxn>
                <a:cxn ang="0">
                  <a:pos x="23" y="266"/>
                </a:cxn>
                <a:cxn ang="0">
                  <a:pos x="6" y="340"/>
                </a:cxn>
                <a:cxn ang="0">
                  <a:pos x="12" y="448"/>
                </a:cxn>
                <a:cxn ang="0">
                  <a:pos x="40" y="518"/>
                </a:cxn>
                <a:cxn ang="0">
                  <a:pos x="96" y="607"/>
                </a:cxn>
                <a:cxn ang="0">
                  <a:pos x="85" y="611"/>
                </a:cxn>
                <a:cxn ang="0">
                  <a:pos x="29" y="522"/>
                </a:cxn>
                <a:cxn ang="0">
                  <a:pos x="6" y="448"/>
                </a:cxn>
                <a:cxn ang="0">
                  <a:pos x="0" y="340"/>
                </a:cxn>
                <a:cxn ang="0">
                  <a:pos x="12" y="266"/>
                </a:cxn>
                <a:cxn ang="0">
                  <a:pos x="46" y="197"/>
                </a:cxn>
                <a:cxn ang="0">
                  <a:pos x="91" y="138"/>
                </a:cxn>
                <a:cxn ang="0">
                  <a:pos x="147" y="88"/>
                </a:cxn>
                <a:cxn ang="0">
                  <a:pos x="209" y="44"/>
                </a:cxn>
                <a:cxn ang="0">
                  <a:pos x="276" y="20"/>
                </a:cxn>
                <a:cxn ang="0">
                  <a:pos x="355" y="5"/>
                </a:cxn>
                <a:cxn ang="0">
                  <a:pos x="440" y="5"/>
                </a:cxn>
                <a:cxn ang="0">
                  <a:pos x="519" y="20"/>
                </a:cxn>
                <a:cxn ang="0">
                  <a:pos x="593" y="44"/>
                </a:cxn>
                <a:cxn ang="0">
                  <a:pos x="654" y="88"/>
                </a:cxn>
                <a:cxn ang="0">
                  <a:pos x="710" y="138"/>
                </a:cxn>
                <a:cxn ang="0">
                  <a:pos x="750" y="197"/>
                </a:cxn>
                <a:cxn ang="0">
                  <a:pos x="784" y="266"/>
                </a:cxn>
                <a:cxn ang="0">
                  <a:pos x="795" y="340"/>
                </a:cxn>
                <a:cxn ang="0">
                  <a:pos x="789" y="473"/>
                </a:cxn>
                <a:cxn ang="0">
                  <a:pos x="750" y="562"/>
                </a:cxn>
                <a:cxn ang="0">
                  <a:pos x="682" y="636"/>
                </a:cxn>
                <a:cxn ang="0">
                  <a:pos x="598" y="705"/>
                </a:cxn>
              </a:cxnLst>
              <a:rect l="0" t="0" r="r" b="b"/>
              <a:pathLst>
                <a:path w="801" h="705">
                  <a:moveTo>
                    <a:pt x="593" y="695"/>
                  </a:moveTo>
                  <a:lnTo>
                    <a:pt x="637" y="665"/>
                  </a:lnTo>
                  <a:lnTo>
                    <a:pt x="676" y="636"/>
                  </a:lnTo>
                  <a:lnTo>
                    <a:pt x="710" y="596"/>
                  </a:lnTo>
                  <a:lnTo>
                    <a:pt x="738" y="562"/>
                  </a:lnTo>
                  <a:lnTo>
                    <a:pt x="761" y="518"/>
                  </a:lnTo>
                  <a:lnTo>
                    <a:pt x="778" y="468"/>
                  </a:lnTo>
                  <a:lnTo>
                    <a:pt x="789" y="424"/>
                  </a:lnTo>
                  <a:lnTo>
                    <a:pt x="789" y="340"/>
                  </a:lnTo>
                  <a:lnTo>
                    <a:pt x="784" y="300"/>
                  </a:lnTo>
                  <a:lnTo>
                    <a:pt x="761" y="232"/>
                  </a:lnTo>
                  <a:lnTo>
                    <a:pt x="744" y="202"/>
                  </a:lnTo>
                  <a:lnTo>
                    <a:pt x="721" y="168"/>
                  </a:lnTo>
                  <a:lnTo>
                    <a:pt x="705" y="143"/>
                  </a:lnTo>
                  <a:lnTo>
                    <a:pt x="648" y="94"/>
                  </a:lnTo>
                  <a:lnTo>
                    <a:pt x="620" y="74"/>
                  </a:lnTo>
                  <a:lnTo>
                    <a:pt x="587" y="54"/>
                  </a:lnTo>
                  <a:lnTo>
                    <a:pt x="553" y="39"/>
                  </a:lnTo>
                  <a:lnTo>
                    <a:pt x="519" y="29"/>
                  </a:lnTo>
                  <a:lnTo>
                    <a:pt x="480" y="20"/>
                  </a:lnTo>
                  <a:lnTo>
                    <a:pt x="440" y="14"/>
                  </a:lnTo>
                  <a:lnTo>
                    <a:pt x="401" y="10"/>
                  </a:lnTo>
                  <a:lnTo>
                    <a:pt x="361" y="14"/>
                  </a:lnTo>
                  <a:lnTo>
                    <a:pt x="321" y="20"/>
                  </a:lnTo>
                  <a:lnTo>
                    <a:pt x="282" y="29"/>
                  </a:lnTo>
                  <a:lnTo>
                    <a:pt x="248" y="39"/>
                  </a:lnTo>
                  <a:lnTo>
                    <a:pt x="215" y="54"/>
                  </a:lnTo>
                  <a:lnTo>
                    <a:pt x="181" y="74"/>
                  </a:lnTo>
                  <a:lnTo>
                    <a:pt x="153" y="94"/>
                  </a:lnTo>
                  <a:lnTo>
                    <a:pt x="119" y="118"/>
                  </a:lnTo>
                  <a:lnTo>
                    <a:pt x="74" y="168"/>
                  </a:lnTo>
                  <a:lnTo>
                    <a:pt x="51" y="202"/>
                  </a:lnTo>
                  <a:lnTo>
                    <a:pt x="40" y="232"/>
                  </a:lnTo>
                  <a:lnTo>
                    <a:pt x="23" y="266"/>
                  </a:lnTo>
                  <a:lnTo>
                    <a:pt x="12" y="300"/>
                  </a:lnTo>
                  <a:lnTo>
                    <a:pt x="6" y="340"/>
                  </a:lnTo>
                  <a:lnTo>
                    <a:pt x="6" y="409"/>
                  </a:lnTo>
                  <a:lnTo>
                    <a:pt x="12" y="448"/>
                  </a:lnTo>
                  <a:lnTo>
                    <a:pt x="23" y="483"/>
                  </a:lnTo>
                  <a:lnTo>
                    <a:pt x="40" y="518"/>
                  </a:lnTo>
                  <a:lnTo>
                    <a:pt x="51" y="547"/>
                  </a:lnTo>
                  <a:lnTo>
                    <a:pt x="96" y="607"/>
                  </a:lnTo>
                  <a:lnTo>
                    <a:pt x="119" y="636"/>
                  </a:lnTo>
                  <a:lnTo>
                    <a:pt x="85" y="611"/>
                  </a:lnTo>
                  <a:lnTo>
                    <a:pt x="63" y="582"/>
                  </a:lnTo>
                  <a:lnTo>
                    <a:pt x="29" y="522"/>
                  </a:lnTo>
                  <a:lnTo>
                    <a:pt x="12" y="483"/>
                  </a:lnTo>
                  <a:lnTo>
                    <a:pt x="6" y="448"/>
                  </a:lnTo>
                  <a:lnTo>
                    <a:pt x="0" y="409"/>
                  </a:lnTo>
                  <a:lnTo>
                    <a:pt x="0" y="340"/>
                  </a:lnTo>
                  <a:lnTo>
                    <a:pt x="6" y="300"/>
                  </a:lnTo>
                  <a:lnTo>
                    <a:pt x="12" y="266"/>
                  </a:lnTo>
                  <a:lnTo>
                    <a:pt x="29" y="226"/>
                  </a:lnTo>
                  <a:lnTo>
                    <a:pt x="46" y="197"/>
                  </a:lnTo>
                  <a:lnTo>
                    <a:pt x="68" y="162"/>
                  </a:lnTo>
                  <a:lnTo>
                    <a:pt x="91" y="138"/>
                  </a:lnTo>
                  <a:lnTo>
                    <a:pt x="119" y="109"/>
                  </a:lnTo>
                  <a:lnTo>
                    <a:pt x="147" y="88"/>
                  </a:lnTo>
                  <a:lnTo>
                    <a:pt x="176" y="64"/>
                  </a:lnTo>
                  <a:lnTo>
                    <a:pt x="209" y="44"/>
                  </a:lnTo>
                  <a:lnTo>
                    <a:pt x="242" y="35"/>
                  </a:lnTo>
                  <a:lnTo>
                    <a:pt x="276" y="20"/>
                  </a:lnTo>
                  <a:lnTo>
                    <a:pt x="316" y="10"/>
                  </a:lnTo>
                  <a:lnTo>
                    <a:pt x="355" y="5"/>
                  </a:lnTo>
                  <a:lnTo>
                    <a:pt x="401" y="0"/>
                  </a:lnTo>
                  <a:lnTo>
                    <a:pt x="440" y="5"/>
                  </a:lnTo>
                  <a:lnTo>
                    <a:pt x="480" y="10"/>
                  </a:lnTo>
                  <a:lnTo>
                    <a:pt x="519" y="20"/>
                  </a:lnTo>
                  <a:lnTo>
                    <a:pt x="559" y="35"/>
                  </a:lnTo>
                  <a:lnTo>
                    <a:pt x="593" y="44"/>
                  </a:lnTo>
                  <a:lnTo>
                    <a:pt x="625" y="64"/>
                  </a:lnTo>
                  <a:lnTo>
                    <a:pt x="654" y="88"/>
                  </a:lnTo>
                  <a:lnTo>
                    <a:pt x="682" y="109"/>
                  </a:lnTo>
                  <a:lnTo>
                    <a:pt x="710" y="138"/>
                  </a:lnTo>
                  <a:lnTo>
                    <a:pt x="733" y="162"/>
                  </a:lnTo>
                  <a:lnTo>
                    <a:pt x="750" y="197"/>
                  </a:lnTo>
                  <a:lnTo>
                    <a:pt x="767" y="226"/>
                  </a:lnTo>
                  <a:lnTo>
                    <a:pt x="784" y="266"/>
                  </a:lnTo>
                  <a:lnTo>
                    <a:pt x="789" y="300"/>
                  </a:lnTo>
                  <a:lnTo>
                    <a:pt x="795" y="340"/>
                  </a:lnTo>
                  <a:lnTo>
                    <a:pt x="801" y="374"/>
                  </a:lnTo>
                  <a:lnTo>
                    <a:pt x="789" y="473"/>
                  </a:lnTo>
                  <a:lnTo>
                    <a:pt x="767" y="522"/>
                  </a:lnTo>
                  <a:lnTo>
                    <a:pt x="750" y="562"/>
                  </a:lnTo>
                  <a:lnTo>
                    <a:pt x="716" y="601"/>
                  </a:lnTo>
                  <a:lnTo>
                    <a:pt x="682" y="636"/>
                  </a:lnTo>
                  <a:lnTo>
                    <a:pt x="642" y="670"/>
                  </a:lnTo>
                  <a:lnTo>
                    <a:pt x="598" y="705"/>
                  </a:lnTo>
                  <a:lnTo>
                    <a:pt x="593" y="695"/>
                  </a:lnTo>
                  <a:close/>
                </a:path>
              </a:pathLst>
            </a:custGeom>
            <a:solidFill>
              <a:srgbClr val="F0E68C"/>
            </a:solidFill>
            <a:ln w="0">
              <a:solidFill>
                <a:srgbClr val="F0E68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4" name="blue-clock" descr="clo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4336466"/>
            <a:ext cx="2064334" cy="2064334"/>
          </a:xfrm>
        </p:spPr>
      </p:pic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228013" cy="4530725"/>
          </a:xfrm>
        </p:spPr>
        <p:txBody>
          <a:bodyPr/>
          <a:lstStyle/>
          <a:p>
            <a:r>
              <a:rPr lang="en-US" dirty="0" smtClean="0"/>
              <a:t>Modular addition with clocks</a:t>
            </a:r>
            <a:endParaRPr lang="en-US" dirty="0"/>
          </a:p>
        </p:txBody>
      </p:sp>
      <p:pic>
        <p:nvPicPr>
          <p:cNvPr id="13" name="red-clock" descr="clock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336466"/>
            <a:ext cx="2035226" cy="2035226"/>
          </a:xfrm>
          <a:prstGeom prst="rect">
            <a:avLst/>
          </a:prstGeom>
        </p:spPr>
      </p:pic>
      <p:grpSp>
        <p:nvGrpSpPr>
          <p:cNvPr id="3" name="red-clock-hand"/>
          <p:cNvGrpSpPr/>
          <p:nvPr/>
        </p:nvGrpSpPr>
        <p:grpSpPr>
          <a:xfrm>
            <a:off x="4536440" y="4499026"/>
            <a:ext cx="119140" cy="1727200"/>
            <a:chOff x="3863340" y="2590800"/>
            <a:chExt cx="119140" cy="1727200"/>
          </a:xfrm>
        </p:grpSpPr>
        <p:sp>
          <p:nvSpPr>
            <p:cNvPr id="11" name="Rectangle 10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lock-han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5" name="blue-clock-hand"/>
          <p:cNvGrpSpPr/>
          <p:nvPr/>
        </p:nvGrpSpPr>
        <p:grpSpPr>
          <a:xfrm rot="16200000">
            <a:off x="2362200" y="4488866"/>
            <a:ext cx="119140" cy="1727200"/>
            <a:chOff x="3863340" y="2590800"/>
            <a:chExt cx="119140" cy="1727200"/>
          </a:xfrm>
        </p:grpSpPr>
        <p:sp>
          <p:nvSpPr>
            <p:cNvPr id="16" name="Rectangle 15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lock-han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8" name="green-clock" descr="clock-gre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412666"/>
            <a:ext cx="1988134" cy="1988134"/>
          </a:xfrm>
          <a:prstGeom prst="rect">
            <a:avLst/>
          </a:prstGeom>
        </p:spPr>
      </p:pic>
      <p:grpSp>
        <p:nvGrpSpPr>
          <p:cNvPr id="6" name="green-clock-hand"/>
          <p:cNvGrpSpPr/>
          <p:nvPr/>
        </p:nvGrpSpPr>
        <p:grpSpPr>
          <a:xfrm rot="7200000">
            <a:off x="6705600" y="4565066"/>
            <a:ext cx="119140" cy="1727200"/>
            <a:chOff x="3863340" y="2590800"/>
            <a:chExt cx="119140" cy="1727200"/>
          </a:xfrm>
        </p:grpSpPr>
        <p:sp>
          <p:nvSpPr>
            <p:cNvPr id="20" name="Rectangle 19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lock-han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733800" y="1905000"/>
            <a:ext cx="1675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 Black" pitchFamily="34" charset="0"/>
              </a:rPr>
              <a:t>x+y</a:t>
            </a:r>
            <a:endParaRPr lang="en-US" sz="6000" dirty="0">
              <a:latin typeface="Arial Black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362200" y="2819400"/>
            <a:ext cx="1524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5257800" y="2819400"/>
            <a:ext cx="1600202" cy="1447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2"/>
          </p:cNvCxnSpPr>
          <p:nvPr/>
        </p:nvCxnSpPr>
        <p:spPr>
          <a:xfrm rot="16200000" flipH="1">
            <a:off x="4458467" y="4152133"/>
            <a:ext cx="228600" cy="1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7200" y="325153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z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044315" y="259651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←</a:t>
            </a:r>
            <a:endParaRPr lang="en-US" sz="6000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2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 Commitment</a:t>
            </a:r>
          </a:p>
          <a:p>
            <a:pPr lvl="1"/>
            <a:r>
              <a:rPr lang="en-US" dirty="0" smtClean="0"/>
              <a:t>Hour hand is “value”</a:t>
            </a:r>
          </a:p>
          <a:p>
            <a:pPr lvl="1"/>
            <a:r>
              <a:rPr lang="en-US" dirty="0" smtClean="0"/>
              <a:t>Minute hand is opening key (randomness)</a:t>
            </a:r>
          </a:p>
          <a:p>
            <a:pPr lvl="1"/>
            <a:r>
              <a:rPr lang="en-US" dirty="0" smtClean="0"/>
              <a:t>Value and key are added separately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homomorphic</a:t>
            </a:r>
            <a:r>
              <a:rPr lang="en-US" dirty="0" smtClean="0"/>
              <a:t> addition, commitment cannot be opened by either party!</a:t>
            </a:r>
          </a:p>
        </p:txBody>
      </p:sp>
      <p:pic>
        <p:nvPicPr>
          <p:cNvPr id="117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901150"/>
            <a:ext cx="1149934" cy="1149934"/>
          </a:xfrm>
          <a:prstGeom prst="rect">
            <a:avLst/>
          </a:prstGeom>
        </p:spPr>
      </p:pic>
      <p:grpSp>
        <p:nvGrpSpPr>
          <p:cNvPr id="3" name="green-clock-hand"/>
          <p:cNvGrpSpPr/>
          <p:nvPr/>
        </p:nvGrpSpPr>
        <p:grpSpPr>
          <a:xfrm rot="7200000">
            <a:off x="5948680" y="3976612"/>
            <a:ext cx="68910" cy="999010"/>
            <a:chOff x="3863340" y="2590800"/>
            <a:chExt cx="119140" cy="1727200"/>
          </a:xfrm>
        </p:grpSpPr>
        <p:sp>
          <p:nvSpPr>
            <p:cNvPr id="119" name="Rectangle 118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119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21" name="blue-clock3r" descr="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9066" y="3901150"/>
            <a:ext cx="1149934" cy="1149934"/>
          </a:xfrm>
          <a:prstGeom prst="rect">
            <a:avLst/>
          </a:prstGeom>
        </p:spPr>
      </p:pic>
      <p:grpSp>
        <p:nvGrpSpPr>
          <p:cNvPr id="4" name="blue-clock-hand"/>
          <p:cNvGrpSpPr/>
          <p:nvPr/>
        </p:nvGrpSpPr>
        <p:grpSpPr>
          <a:xfrm rot="-5400000">
            <a:off x="2817546" y="3976612"/>
            <a:ext cx="68910" cy="999010"/>
            <a:chOff x="3863340" y="2590800"/>
            <a:chExt cx="119140" cy="1727200"/>
          </a:xfrm>
        </p:grpSpPr>
        <p:sp>
          <p:nvSpPr>
            <p:cNvPr id="123" name="Rectangle 122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33" name="red-clock3" descr="clock-r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886200"/>
            <a:ext cx="1143000" cy="1143000"/>
          </a:xfrm>
          <a:prstGeom prst="rect">
            <a:avLst/>
          </a:prstGeom>
        </p:spPr>
      </p:pic>
      <p:grpSp>
        <p:nvGrpSpPr>
          <p:cNvPr id="5" name="red-clock-hand3"/>
          <p:cNvGrpSpPr/>
          <p:nvPr/>
        </p:nvGrpSpPr>
        <p:grpSpPr>
          <a:xfrm>
            <a:off x="4425696" y="3965448"/>
            <a:ext cx="68910" cy="999009"/>
            <a:chOff x="3863340" y="2590800"/>
            <a:chExt cx="119140" cy="1727200"/>
          </a:xfrm>
        </p:grpSpPr>
        <p:sp>
          <p:nvSpPr>
            <p:cNvPr id="135" name="Rectangle 134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6" name="blue-clock-hour3"/>
          <p:cNvGrpSpPr/>
          <p:nvPr/>
        </p:nvGrpSpPr>
        <p:grpSpPr>
          <a:xfrm rot="9000000">
            <a:off x="2813790" y="4097970"/>
            <a:ext cx="76200" cy="762000"/>
            <a:chOff x="4038600" y="5029200"/>
            <a:chExt cx="76200" cy="762000"/>
          </a:xfrm>
        </p:grpSpPr>
        <p:sp>
          <p:nvSpPr>
            <p:cNvPr id="138" name="Rectangle 137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red-clock-hour3"/>
          <p:cNvGrpSpPr/>
          <p:nvPr/>
        </p:nvGrpSpPr>
        <p:grpSpPr>
          <a:xfrm>
            <a:off x="4425210" y="4075530"/>
            <a:ext cx="76200" cy="762000"/>
            <a:chOff x="4038600" y="5029200"/>
            <a:chExt cx="76200" cy="762000"/>
          </a:xfrm>
        </p:grpSpPr>
        <p:sp>
          <p:nvSpPr>
            <p:cNvPr id="142" name="Rectangle 141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een-clock-hour3"/>
          <p:cNvGrpSpPr/>
          <p:nvPr/>
        </p:nvGrpSpPr>
        <p:grpSpPr>
          <a:xfrm rot="1800000">
            <a:off x="5949210" y="4089090"/>
            <a:ext cx="76200" cy="762000"/>
            <a:chOff x="4038600" y="5029200"/>
            <a:chExt cx="76200" cy="762000"/>
          </a:xfrm>
        </p:grpSpPr>
        <p:sp>
          <p:nvSpPr>
            <p:cNvPr id="146" name="Rectangle 145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9" name="authority1" descr="comp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880" y="3810000"/>
            <a:ext cx="1642320" cy="1676400"/>
          </a:xfrm>
          <a:prstGeom prst="rect">
            <a:avLst/>
          </a:prstGeom>
        </p:spPr>
      </p:pic>
      <p:pic>
        <p:nvPicPr>
          <p:cNvPr id="150" name="authority2" descr="comp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3810000"/>
            <a:ext cx="1600200" cy="1633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18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901150"/>
            <a:ext cx="1149934" cy="1149934"/>
          </a:xfrm>
          <a:prstGeom prst="rect">
            <a:avLst/>
          </a:prstGeom>
        </p:spPr>
      </p:pic>
      <p:grpSp>
        <p:nvGrpSpPr>
          <p:cNvPr id="3" name="green-clock-hand"/>
          <p:cNvGrpSpPr/>
          <p:nvPr/>
        </p:nvGrpSpPr>
        <p:grpSpPr>
          <a:xfrm rot="7200000">
            <a:off x="5948680" y="3976612"/>
            <a:ext cx="68910" cy="999010"/>
            <a:chOff x="3863340" y="2590800"/>
            <a:chExt cx="119140" cy="1727200"/>
          </a:xfrm>
        </p:grpSpPr>
        <p:sp>
          <p:nvSpPr>
            <p:cNvPr id="20" name="Rectangle 19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58" name="authority1" descr="com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181600"/>
            <a:ext cx="1642320" cy="1676400"/>
          </a:xfrm>
          <a:prstGeom prst="rect">
            <a:avLst/>
          </a:prstGeom>
        </p:spPr>
      </p:pic>
      <p:pic>
        <p:nvPicPr>
          <p:cNvPr id="59" name="authority2" descr="comp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5181600"/>
            <a:ext cx="1600200" cy="1633405"/>
          </a:xfrm>
          <a:prstGeom prst="rect">
            <a:avLst/>
          </a:prstGeom>
        </p:spPr>
      </p:pic>
      <p:pic>
        <p:nvPicPr>
          <p:cNvPr id="72" name="blue-clock3r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9066" y="3901150"/>
            <a:ext cx="1149934" cy="1149934"/>
          </a:xfrm>
          <a:prstGeom prst="rect">
            <a:avLst/>
          </a:prstGeom>
        </p:spPr>
      </p:pic>
      <p:grpSp>
        <p:nvGrpSpPr>
          <p:cNvPr id="4" name="blue-clock-hand"/>
          <p:cNvGrpSpPr/>
          <p:nvPr/>
        </p:nvGrpSpPr>
        <p:grpSpPr>
          <a:xfrm rot="-5400000">
            <a:off x="2817546" y="3976612"/>
            <a:ext cx="68910" cy="999010"/>
            <a:chOff x="3863340" y="2590800"/>
            <a:chExt cx="119140" cy="1727200"/>
          </a:xfrm>
        </p:grpSpPr>
        <p:sp>
          <p:nvSpPr>
            <p:cNvPr id="74" name="Rectangle 73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80" name="Picture 79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3901150"/>
            <a:ext cx="1149934" cy="1149934"/>
          </a:xfrm>
          <a:prstGeom prst="rect">
            <a:avLst/>
          </a:prstGeom>
        </p:spPr>
      </p:pic>
      <p:grpSp>
        <p:nvGrpSpPr>
          <p:cNvPr id="5" name="blue-clock-hand"/>
          <p:cNvGrpSpPr/>
          <p:nvPr/>
        </p:nvGrpSpPr>
        <p:grpSpPr>
          <a:xfrm rot="-5400000">
            <a:off x="1452880" y="3976613"/>
            <a:ext cx="68910" cy="999009"/>
            <a:chOff x="3863340" y="2590800"/>
            <a:chExt cx="119140" cy="1727200"/>
          </a:xfrm>
        </p:grpSpPr>
        <p:sp>
          <p:nvSpPr>
            <p:cNvPr id="82" name="Rectangle 8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85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901150"/>
            <a:ext cx="1149934" cy="1149934"/>
          </a:xfrm>
          <a:prstGeom prst="rect">
            <a:avLst/>
          </a:prstGeom>
        </p:spPr>
      </p:pic>
      <p:grpSp>
        <p:nvGrpSpPr>
          <p:cNvPr id="6" name="green-clock-hand"/>
          <p:cNvGrpSpPr/>
          <p:nvPr/>
        </p:nvGrpSpPr>
        <p:grpSpPr>
          <a:xfrm rot="7200000">
            <a:off x="7244080" y="3976613"/>
            <a:ext cx="68910" cy="999009"/>
            <a:chOff x="3863340" y="2590800"/>
            <a:chExt cx="119140" cy="1727200"/>
          </a:xfrm>
        </p:grpSpPr>
        <p:sp>
          <p:nvSpPr>
            <p:cNvPr id="87" name="Rectangle 8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90" name="blue-clock2r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9066" y="2605750"/>
            <a:ext cx="1149934" cy="1149934"/>
          </a:xfrm>
          <a:prstGeom prst="rect">
            <a:avLst/>
          </a:prstGeom>
        </p:spPr>
      </p:pic>
      <p:grpSp>
        <p:nvGrpSpPr>
          <p:cNvPr id="7" name="blue-clock-hand"/>
          <p:cNvGrpSpPr/>
          <p:nvPr/>
        </p:nvGrpSpPr>
        <p:grpSpPr>
          <a:xfrm rot="-7200000">
            <a:off x="2817546" y="2681213"/>
            <a:ext cx="68910" cy="999009"/>
            <a:chOff x="3863340" y="2590800"/>
            <a:chExt cx="119140" cy="1727200"/>
          </a:xfrm>
        </p:grpSpPr>
        <p:sp>
          <p:nvSpPr>
            <p:cNvPr id="92" name="Rectangle 9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95" name="Picture 94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2605750"/>
            <a:ext cx="1149934" cy="1149934"/>
          </a:xfrm>
          <a:prstGeom prst="rect">
            <a:avLst/>
          </a:prstGeom>
        </p:spPr>
      </p:pic>
      <p:grpSp>
        <p:nvGrpSpPr>
          <p:cNvPr id="8" name="blue-clock-hand"/>
          <p:cNvGrpSpPr/>
          <p:nvPr/>
        </p:nvGrpSpPr>
        <p:grpSpPr>
          <a:xfrm rot="-7200000">
            <a:off x="1452880" y="2681213"/>
            <a:ext cx="68910" cy="999009"/>
            <a:chOff x="3863340" y="2590800"/>
            <a:chExt cx="119140" cy="1727200"/>
          </a:xfrm>
        </p:grpSpPr>
        <p:sp>
          <p:nvSpPr>
            <p:cNvPr id="97" name="Rectangle 9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00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605750"/>
            <a:ext cx="1149934" cy="1149934"/>
          </a:xfrm>
          <a:prstGeom prst="rect">
            <a:avLst/>
          </a:prstGeom>
        </p:spPr>
      </p:pic>
      <p:grpSp>
        <p:nvGrpSpPr>
          <p:cNvPr id="9" name="green-clock-hand"/>
          <p:cNvGrpSpPr/>
          <p:nvPr/>
        </p:nvGrpSpPr>
        <p:grpSpPr>
          <a:xfrm rot="12600000">
            <a:off x="5948680" y="2681213"/>
            <a:ext cx="68910" cy="999009"/>
            <a:chOff x="3863340" y="2590800"/>
            <a:chExt cx="119140" cy="1727200"/>
          </a:xfrm>
        </p:grpSpPr>
        <p:sp>
          <p:nvSpPr>
            <p:cNvPr id="102" name="Rectangle 10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05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605750"/>
            <a:ext cx="1149934" cy="1149934"/>
          </a:xfrm>
          <a:prstGeom prst="rect">
            <a:avLst/>
          </a:prstGeom>
        </p:spPr>
      </p:pic>
      <p:grpSp>
        <p:nvGrpSpPr>
          <p:cNvPr id="10" name="green-clock-hand"/>
          <p:cNvGrpSpPr/>
          <p:nvPr/>
        </p:nvGrpSpPr>
        <p:grpSpPr>
          <a:xfrm rot="-9000000">
            <a:off x="7244080" y="2681213"/>
            <a:ext cx="68910" cy="999009"/>
            <a:chOff x="3863340" y="2590800"/>
            <a:chExt cx="119140" cy="1727200"/>
          </a:xfrm>
        </p:grpSpPr>
        <p:sp>
          <p:nvSpPr>
            <p:cNvPr id="107" name="Rectangle 10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10" name="blue-clock1r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9066" y="1386550"/>
            <a:ext cx="1149934" cy="1149934"/>
          </a:xfrm>
          <a:prstGeom prst="rect">
            <a:avLst/>
          </a:prstGeom>
        </p:spPr>
      </p:pic>
      <p:grpSp>
        <p:nvGrpSpPr>
          <p:cNvPr id="11" name="blue-clock-hand"/>
          <p:cNvGrpSpPr/>
          <p:nvPr/>
        </p:nvGrpSpPr>
        <p:grpSpPr>
          <a:xfrm rot="9000000">
            <a:off x="2817546" y="1457959"/>
            <a:ext cx="68910" cy="999009"/>
            <a:chOff x="3863340" y="2590800"/>
            <a:chExt cx="119140" cy="1727200"/>
          </a:xfrm>
        </p:grpSpPr>
        <p:sp>
          <p:nvSpPr>
            <p:cNvPr id="112" name="Rectangle 11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15" name="Picture 114" descr="clo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1386550"/>
            <a:ext cx="1149934" cy="1149934"/>
          </a:xfrm>
          <a:prstGeom prst="rect">
            <a:avLst/>
          </a:prstGeom>
        </p:spPr>
      </p:pic>
      <p:grpSp>
        <p:nvGrpSpPr>
          <p:cNvPr id="12" name="blue-clock-hand"/>
          <p:cNvGrpSpPr/>
          <p:nvPr/>
        </p:nvGrpSpPr>
        <p:grpSpPr>
          <a:xfrm rot="9000000">
            <a:off x="1452880" y="1457959"/>
            <a:ext cx="68910" cy="999009"/>
            <a:chOff x="3863340" y="2590800"/>
            <a:chExt cx="119140" cy="1727200"/>
          </a:xfrm>
        </p:grpSpPr>
        <p:sp>
          <p:nvSpPr>
            <p:cNvPr id="117" name="Rectangle 11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pic>
          <p:nvPicPr>
            <p:cNvPr id="118" name="Picture 11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20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386550"/>
            <a:ext cx="1149934" cy="1149934"/>
          </a:xfrm>
          <a:prstGeom prst="rect">
            <a:avLst/>
          </a:prstGeom>
        </p:spPr>
      </p:pic>
      <p:grpSp>
        <p:nvGrpSpPr>
          <p:cNvPr id="13" name="green-clock-hand1l"/>
          <p:cNvGrpSpPr/>
          <p:nvPr/>
        </p:nvGrpSpPr>
        <p:grpSpPr>
          <a:xfrm rot="-1800000">
            <a:off x="5955055" y="1464147"/>
            <a:ext cx="68910" cy="999009"/>
            <a:chOff x="3863340" y="2590800"/>
            <a:chExt cx="119140" cy="1727200"/>
          </a:xfrm>
        </p:grpSpPr>
        <p:sp>
          <p:nvSpPr>
            <p:cNvPr id="122" name="Rectangle 12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25" name="green-clock" descr="clock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86550"/>
            <a:ext cx="1149934" cy="1149934"/>
          </a:xfrm>
          <a:prstGeom prst="rect">
            <a:avLst/>
          </a:prstGeom>
        </p:spPr>
      </p:pic>
      <p:grpSp>
        <p:nvGrpSpPr>
          <p:cNvPr id="14" name="green-clock-hand"/>
          <p:cNvGrpSpPr/>
          <p:nvPr/>
        </p:nvGrpSpPr>
        <p:grpSpPr>
          <a:xfrm rot="-1800000">
            <a:off x="7248972" y="1459534"/>
            <a:ext cx="68910" cy="999009"/>
            <a:chOff x="3863340" y="2590800"/>
            <a:chExt cx="119140" cy="1727200"/>
          </a:xfrm>
        </p:grpSpPr>
        <p:sp>
          <p:nvSpPr>
            <p:cNvPr id="127" name="Rectangle 12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sp>
        <p:nvSpPr>
          <p:cNvPr id="131" name="Frame 130"/>
          <p:cNvSpPr/>
          <p:nvPr/>
        </p:nvSpPr>
        <p:spPr>
          <a:xfrm>
            <a:off x="838200" y="1219200"/>
            <a:ext cx="1371600" cy="3962400"/>
          </a:xfrm>
          <a:prstGeom prst="frame">
            <a:avLst>
              <a:gd name="adj1" fmla="val 6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Frame 131"/>
          <p:cNvSpPr/>
          <p:nvPr/>
        </p:nvSpPr>
        <p:spPr>
          <a:xfrm>
            <a:off x="6629400" y="1219200"/>
            <a:ext cx="1371600" cy="3962400"/>
          </a:xfrm>
          <a:prstGeom prst="frame">
            <a:avLst>
              <a:gd name="adj1" fmla="val 690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" name="red-clock1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1390017"/>
            <a:ext cx="1143000" cy="1143000"/>
          </a:xfrm>
          <a:prstGeom prst="rect">
            <a:avLst/>
          </a:prstGeom>
        </p:spPr>
      </p:pic>
      <p:pic>
        <p:nvPicPr>
          <p:cNvPr id="134" name="red-clock2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2590800"/>
            <a:ext cx="1143000" cy="1143000"/>
          </a:xfrm>
          <a:prstGeom prst="rect">
            <a:avLst/>
          </a:prstGeom>
        </p:spPr>
      </p:pic>
      <p:pic>
        <p:nvPicPr>
          <p:cNvPr id="135" name="red-clock3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3886200"/>
            <a:ext cx="1143000" cy="1143000"/>
          </a:xfrm>
          <a:prstGeom prst="rect">
            <a:avLst/>
          </a:prstGeom>
        </p:spPr>
      </p:pic>
      <p:grpSp>
        <p:nvGrpSpPr>
          <p:cNvPr id="15" name="red-clock-hand1"/>
          <p:cNvGrpSpPr/>
          <p:nvPr/>
        </p:nvGrpSpPr>
        <p:grpSpPr>
          <a:xfrm>
            <a:off x="4431056" y="1469227"/>
            <a:ext cx="68910" cy="999009"/>
            <a:chOff x="3863340" y="2590800"/>
            <a:chExt cx="119140" cy="1727200"/>
          </a:xfrm>
        </p:grpSpPr>
        <p:sp>
          <p:nvSpPr>
            <p:cNvPr id="137" name="Rectangle 13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16" name="red-clock-hand2"/>
          <p:cNvGrpSpPr/>
          <p:nvPr/>
        </p:nvGrpSpPr>
        <p:grpSpPr>
          <a:xfrm>
            <a:off x="4419600" y="2667000"/>
            <a:ext cx="68910" cy="999009"/>
            <a:chOff x="3863340" y="2590800"/>
            <a:chExt cx="119140" cy="1727200"/>
          </a:xfrm>
        </p:grpSpPr>
        <p:sp>
          <p:nvSpPr>
            <p:cNvPr id="143" name="Rectangle 142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143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17" name="red-clock-hand3"/>
          <p:cNvGrpSpPr/>
          <p:nvPr/>
        </p:nvGrpSpPr>
        <p:grpSpPr>
          <a:xfrm>
            <a:off x="4425696" y="3965448"/>
            <a:ext cx="68910" cy="999009"/>
            <a:chOff x="3863340" y="2590800"/>
            <a:chExt cx="119140" cy="1727200"/>
          </a:xfrm>
        </p:grpSpPr>
        <p:sp>
          <p:nvSpPr>
            <p:cNvPr id="146" name="Rectangle 145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lock-h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19" name="red-clock-hour1"/>
          <p:cNvGrpSpPr/>
          <p:nvPr/>
        </p:nvGrpSpPr>
        <p:grpSpPr>
          <a:xfrm>
            <a:off x="4430820" y="1577760"/>
            <a:ext cx="76200" cy="762000"/>
            <a:chOff x="4038600" y="5029200"/>
            <a:chExt cx="76200" cy="762000"/>
          </a:xfrm>
        </p:grpSpPr>
        <p:sp>
          <p:nvSpPr>
            <p:cNvPr id="114" name="Rectangle 113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een-clock-hour1"/>
          <p:cNvGrpSpPr/>
          <p:nvPr/>
        </p:nvGrpSpPr>
        <p:grpSpPr>
          <a:xfrm rot="-1800000">
            <a:off x="5949210" y="1568880"/>
            <a:ext cx="76200" cy="762000"/>
            <a:chOff x="4038600" y="5029200"/>
            <a:chExt cx="76200" cy="762000"/>
          </a:xfrm>
        </p:grpSpPr>
        <p:sp>
          <p:nvSpPr>
            <p:cNvPr id="130" name="Rectangle 129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blue-clock-hour3"/>
          <p:cNvGrpSpPr/>
          <p:nvPr/>
        </p:nvGrpSpPr>
        <p:grpSpPr>
          <a:xfrm rot="9000000">
            <a:off x="2813790" y="4097970"/>
            <a:ext cx="76200" cy="762000"/>
            <a:chOff x="4038600" y="5029200"/>
            <a:chExt cx="76200" cy="762000"/>
          </a:xfrm>
        </p:grpSpPr>
        <p:sp>
          <p:nvSpPr>
            <p:cNvPr id="148" name="Rectangle 147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blue-clock-hour2"/>
          <p:cNvGrpSpPr/>
          <p:nvPr/>
        </p:nvGrpSpPr>
        <p:grpSpPr>
          <a:xfrm rot="-3600000">
            <a:off x="2819400" y="2796960"/>
            <a:ext cx="76200" cy="762000"/>
            <a:chOff x="4038600" y="5029200"/>
            <a:chExt cx="76200" cy="762000"/>
          </a:xfrm>
        </p:grpSpPr>
        <p:sp>
          <p:nvSpPr>
            <p:cNvPr id="152" name="Rectangle 151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blue-clock-hour1"/>
          <p:cNvGrpSpPr/>
          <p:nvPr/>
        </p:nvGrpSpPr>
        <p:grpSpPr>
          <a:xfrm rot="1800000">
            <a:off x="2817060" y="1576830"/>
            <a:ext cx="76200" cy="762000"/>
            <a:chOff x="4038600" y="5029200"/>
            <a:chExt cx="76200" cy="762000"/>
          </a:xfrm>
        </p:grpSpPr>
        <p:sp>
          <p:nvSpPr>
            <p:cNvPr id="156" name="Rectangle 155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red-clock-hour2"/>
          <p:cNvGrpSpPr/>
          <p:nvPr/>
        </p:nvGrpSpPr>
        <p:grpSpPr>
          <a:xfrm>
            <a:off x="4419600" y="2780130"/>
            <a:ext cx="76200" cy="762000"/>
            <a:chOff x="4038600" y="5029200"/>
            <a:chExt cx="76200" cy="762000"/>
          </a:xfrm>
        </p:grpSpPr>
        <p:sp>
          <p:nvSpPr>
            <p:cNvPr id="160" name="Rectangle 159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red-clock-hour3"/>
          <p:cNvGrpSpPr/>
          <p:nvPr/>
        </p:nvGrpSpPr>
        <p:grpSpPr>
          <a:xfrm>
            <a:off x="4425210" y="4075530"/>
            <a:ext cx="76200" cy="762000"/>
            <a:chOff x="4038600" y="5029200"/>
            <a:chExt cx="76200" cy="762000"/>
          </a:xfrm>
        </p:grpSpPr>
        <p:sp>
          <p:nvSpPr>
            <p:cNvPr id="164" name="Rectangle 163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een-clock-hour2"/>
          <p:cNvGrpSpPr/>
          <p:nvPr/>
        </p:nvGrpSpPr>
        <p:grpSpPr>
          <a:xfrm rot="14400000">
            <a:off x="5949210" y="2802570"/>
            <a:ext cx="76200" cy="762000"/>
            <a:chOff x="4038600" y="5029200"/>
            <a:chExt cx="76200" cy="762000"/>
          </a:xfrm>
        </p:grpSpPr>
        <p:sp>
          <p:nvSpPr>
            <p:cNvPr id="168" name="Rectangle 167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een-clock-hour3"/>
          <p:cNvGrpSpPr/>
          <p:nvPr/>
        </p:nvGrpSpPr>
        <p:grpSpPr>
          <a:xfrm rot="1800000">
            <a:off x="5949210" y="4089090"/>
            <a:ext cx="76200" cy="762000"/>
            <a:chOff x="4038600" y="5029200"/>
            <a:chExt cx="76200" cy="762000"/>
          </a:xfrm>
        </p:grpSpPr>
        <p:sp>
          <p:nvSpPr>
            <p:cNvPr id="172" name="Rectangle 171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161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0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58" name="authority1" descr="com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181600"/>
            <a:ext cx="1642320" cy="1676400"/>
          </a:xfrm>
          <a:prstGeom prst="rect">
            <a:avLst/>
          </a:prstGeom>
        </p:spPr>
      </p:pic>
      <p:pic>
        <p:nvPicPr>
          <p:cNvPr id="59" name="authority2" descr="co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181600"/>
            <a:ext cx="1600200" cy="1633405"/>
          </a:xfrm>
          <a:prstGeom prst="rect">
            <a:avLst/>
          </a:prstGeom>
        </p:spPr>
      </p:pic>
      <p:pic>
        <p:nvPicPr>
          <p:cNvPr id="80" name="blue-clock3l" descr="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901150"/>
            <a:ext cx="1149934" cy="1149934"/>
          </a:xfrm>
          <a:prstGeom prst="rect">
            <a:avLst/>
          </a:prstGeom>
        </p:spPr>
      </p:pic>
      <p:grpSp>
        <p:nvGrpSpPr>
          <p:cNvPr id="3" name="blue-clock-hand"/>
          <p:cNvGrpSpPr/>
          <p:nvPr/>
        </p:nvGrpSpPr>
        <p:grpSpPr>
          <a:xfrm rot="-5400000">
            <a:off x="1452880" y="3976613"/>
            <a:ext cx="68910" cy="999009"/>
            <a:chOff x="3863340" y="2590800"/>
            <a:chExt cx="119140" cy="1727200"/>
          </a:xfrm>
        </p:grpSpPr>
        <p:sp>
          <p:nvSpPr>
            <p:cNvPr id="82" name="Rectangle 8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85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3901150"/>
            <a:ext cx="1149934" cy="1149934"/>
          </a:xfrm>
          <a:prstGeom prst="rect">
            <a:avLst/>
          </a:prstGeom>
        </p:spPr>
      </p:pic>
      <p:grpSp>
        <p:nvGrpSpPr>
          <p:cNvPr id="4" name="green-clock-hand"/>
          <p:cNvGrpSpPr/>
          <p:nvPr/>
        </p:nvGrpSpPr>
        <p:grpSpPr>
          <a:xfrm rot="7200000">
            <a:off x="7244080" y="3976613"/>
            <a:ext cx="68910" cy="999009"/>
            <a:chOff x="3863340" y="2590800"/>
            <a:chExt cx="119140" cy="1727200"/>
          </a:xfrm>
        </p:grpSpPr>
        <p:sp>
          <p:nvSpPr>
            <p:cNvPr id="87" name="Rectangle 8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95" name="blue-clock2l" descr="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605750"/>
            <a:ext cx="1149934" cy="1149934"/>
          </a:xfrm>
          <a:prstGeom prst="rect">
            <a:avLst/>
          </a:prstGeom>
        </p:spPr>
      </p:pic>
      <p:grpSp>
        <p:nvGrpSpPr>
          <p:cNvPr id="5" name="blue-clock-hand"/>
          <p:cNvGrpSpPr/>
          <p:nvPr/>
        </p:nvGrpSpPr>
        <p:grpSpPr>
          <a:xfrm rot="-7200000">
            <a:off x="1452880" y="2681213"/>
            <a:ext cx="68910" cy="999009"/>
            <a:chOff x="3863340" y="2590800"/>
            <a:chExt cx="119140" cy="1727200"/>
          </a:xfrm>
        </p:grpSpPr>
        <p:sp>
          <p:nvSpPr>
            <p:cNvPr id="97" name="Rectangle 9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05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2605750"/>
            <a:ext cx="1149934" cy="1149934"/>
          </a:xfrm>
          <a:prstGeom prst="rect">
            <a:avLst/>
          </a:prstGeom>
        </p:spPr>
      </p:pic>
      <p:grpSp>
        <p:nvGrpSpPr>
          <p:cNvPr id="6" name="green-clock-hand"/>
          <p:cNvGrpSpPr/>
          <p:nvPr/>
        </p:nvGrpSpPr>
        <p:grpSpPr>
          <a:xfrm rot="12600000">
            <a:off x="7244080" y="2681213"/>
            <a:ext cx="68910" cy="999009"/>
            <a:chOff x="3863340" y="2590800"/>
            <a:chExt cx="119140" cy="1727200"/>
          </a:xfrm>
        </p:grpSpPr>
        <p:sp>
          <p:nvSpPr>
            <p:cNvPr id="107" name="Rectangle 10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15" name="blue-clock1l" descr="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386550"/>
            <a:ext cx="1149934" cy="1149934"/>
          </a:xfrm>
          <a:prstGeom prst="rect">
            <a:avLst/>
          </a:prstGeom>
        </p:spPr>
      </p:pic>
      <p:grpSp>
        <p:nvGrpSpPr>
          <p:cNvPr id="7" name="blue-clock-hand"/>
          <p:cNvGrpSpPr/>
          <p:nvPr/>
        </p:nvGrpSpPr>
        <p:grpSpPr>
          <a:xfrm rot="9000000">
            <a:off x="1452880" y="1457959"/>
            <a:ext cx="68910" cy="999009"/>
            <a:chOff x="3863340" y="2590800"/>
            <a:chExt cx="119140" cy="1727200"/>
          </a:xfrm>
        </p:grpSpPr>
        <p:sp>
          <p:nvSpPr>
            <p:cNvPr id="117" name="Rectangle 11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pic>
          <p:nvPicPr>
            <p:cNvPr id="118" name="Picture 11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125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1386550"/>
            <a:ext cx="1149934" cy="1149934"/>
          </a:xfrm>
          <a:prstGeom prst="rect">
            <a:avLst/>
          </a:prstGeom>
        </p:spPr>
      </p:pic>
      <p:grpSp>
        <p:nvGrpSpPr>
          <p:cNvPr id="8" name="green-clock-hand"/>
          <p:cNvGrpSpPr/>
          <p:nvPr/>
        </p:nvGrpSpPr>
        <p:grpSpPr>
          <a:xfrm rot="-1800000">
            <a:off x="7248972" y="1459534"/>
            <a:ext cx="68910" cy="999009"/>
            <a:chOff x="3863340" y="2590800"/>
            <a:chExt cx="119140" cy="1727200"/>
          </a:xfrm>
        </p:grpSpPr>
        <p:sp>
          <p:nvSpPr>
            <p:cNvPr id="127" name="Rectangle 12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sp>
        <p:nvSpPr>
          <p:cNvPr id="131" name="Frame 130"/>
          <p:cNvSpPr/>
          <p:nvPr/>
        </p:nvSpPr>
        <p:spPr>
          <a:xfrm>
            <a:off x="838200" y="1219200"/>
            <a:ext cx="1371600" cy="3962400"/>
          </a:xfrm>
          <a:prstGeom prst="frame">
            <a:avLst>
              <a:gd name="adj1" fmla="val 6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Frame 131"/>
          <p:cNvSpPr/>
          <p:nvPr/>
        </p:nvSpPr>
        <p:spPr>
          <a:xfrm>
            <a:off x="6629400" y="1219200"/>
            <a:ext cx="1371600" cy="3962400"/>
          </a:xfrm>
          <a:prstGeom prst="frame">
            <a:avLst>
              <a:gd name="adj1" fmla="val 690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" name="red-clock1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1390017"/>
            <a:ext cx="1143000" cy="1143000"/>
          </a:xfrm>
          <a:prstGeom prst="rect">
            <a:avLst/>
          </a:prstGeom>
        </p:spPr>
      </p:pic>
      <p:pic>
        <p:nvPicPr>
          <p:cNvPr id="134" name="red-clock2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2590800"/>
            <a:ext cx="1143000" cy="1143000"/>
          </a:xfrm>
          <a:prstGeom prst="rect">
            <a:avLst/>
          </a:prstGeom>
        </p:spPr>
      </p:pic>
      <p:pic>
        <p:nvPicPr>
          <p:cNvPr id="135" name="red-clock3" descr="clock-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3886200"/>
            <a:ext cx="1143000" cy="1143000"/>
          </a:xfrm>
          <a:prstGeom prst="rect">
            <a:avLst/>
          </a:prstGeom>
        </p:spPr>
      </p:pic>
      <p:grpSp>
        <p:nvGrpSpPr>
          <p:cNvPr id="9" name="red-clock-hand1"/>
          <p:cNvGrpSpPr/>
          <p:nvPr/>
        </p:nvGrpSpPr>
        <p:grpSpPr>
          <a:xfrm rot="7200000">
            <a:off x="4431056" y="1469227"/>
            <a:ext cx="68910" cy="999009"/>
            <a:chOff x="3863340" y="2590800"/>
            <a:chExt cx="119140" cy="1727200"/>
          </a:xfrm>
        </p:grpSpPr>
        <p:sp>
          <p:nvSpPr>
            <p:cNvPr id="137" name="Rectangle 136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10" name="red-clock-hand2"/>
          <p:cNvGrpSpPr/>
          <p:nvPr/>
        </p:nvGrpSpPr>
        <p:grpSpPr>
          <a:xfrm rot="5400000">
            <a:off x="4419600" y="2667000"/>
            <a:ext cx="68910" cy="999009"/>
            <a:chOff x="3863340" y="2590800"/>
            <a:chExt cx="119140" cy="1727200"/>
          </a:xfrm>
        </p:grpSpPr>
        <p:sp>
          <p:nvSpPr>
            <p:cNvPr id="143" name="Rectangle 142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143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11" name="red-clock-hand3"/>
          <p:cNvGrpSpPr/>
          <p:nvPr/>
        </p:nvGrpSpPr>
        <p:grpSpPr>
          <a:xfrm rot="1800000">
            <a:off x="4425696" y="3965448"/>
            <a:ext cx="68910" cy="999009"/>
            <a:chOff x="3863340" y="2590800"/>
            <a:chExt cx="119140" cy="1727200"/>
          </a:xfrm>
        </p:grpSpPr>
        <p:sp>
          <p:nvSpPr>
            <p:cNvPr id="146" name="Rectangle 145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sp>
        <p:nvSpPr>
          <p:cNvPr id="67" name="Frame 66"/>
          <p:cNvSpPr/>
          <p:nvPr/>
        </p:nvSpPr>
        <p:spPr>
          <a:xfrm>
            <a:off x="838200" y="1219200"/>
            <a:ext cx="4419600" cy="3962400"/>
          </a:xfrm>
          <a:prstGeom prst="frame">
            <a:avLst>
              <a:gd name="adj1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red-clock-hour1"/>
          <p:cNvGrpSpPr/>
          <p:nvPr/>
        </p:nvGrpSpPr>
        <p:grpSpPr>
          <a:xfrm>
            <a:off x="4430820" y="1577760"/>
            <a:ext cx="76200" cy="762000"/>
            <a:chOff x="4038600" y="5029200"/>
            <a:chExt cx="76200" cy="762000"/>
          </a:xfrm>
        </p:grpSpPr>
        <p:sp>
          <p:nvSpPr>
            <p:cNvPr id="48" name="Rectangle 47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red-clock-hour2"/>
          <p:cNvGrpSpPr/>
          <p:nvPr/>
        </p:nvGrpSpPr>
        <p:grpSpPr>
          <a:xfrm rot="10800000">
            <a:off x="4419600" y="2780130"/>
            <a:ext cx="76200" cy="762000"/>
            <a:chOff x="4038600" y="5029200"/>
            <a:chExt cx="76200" cy="762000"/>
          </a:xfrm>
        </p:grpSpPr>
        <p:sp>
          <p:nvSpPr>
            <p:cNvPr id="52" name="Rectangle 51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red-clock-hour3"/>
          <p:cNvGrpSpPr/>
          <p:nvPr/>
        </p:nvGrpSpPr>
        <p:grpSpPr>
          <a:xfrm rot="10800000">
            <a:off x="4425210" y="4075530"/>
            <a:ext cx="76200" cy="762000"/>
            <a:chOff x="4038600" y="5029200"/>
            <a:chExt cx="76200" cy="762000"/>
          </a:xfrm>
        </p:grpSpPr>
        <p:sp>
          <p:nvSpPr>
            <p:cNvPr id="56" name="Rectangle 55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24-Point Star2"/>
          <p:cNvSpPr/>
          <p:nvPr/>
        </p:nvSpPr>
        <p:spPr>
          <a:xfrm>
            <a:off x="6690360" y="2575560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24-Point Star1"/>
          <p:cNvSpPr/>
          <p:nvPr/>
        </p:nvSpPr>
        <p:spPr>
          <a:xfrm>
            <a:off x="6685280" y="1361440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24-Point Star3"/>
          <p:cNvSpPr/>
          <p:nvPr/>
        </p:nvSpPr>
        <p:spPr>
          <a:xfrm>
            <a:off x="6670040" y="3865880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6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 0 " pathEditMode="relative" ptsTypes="AA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 0 " pathEditMode="relative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44705 -0.0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67" grpId="0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58" name="authority1" descr="com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81600"/>
            <a:ext cx="1642320" cy="1676400"/>
          </a:xfrm>
          <a:prstGeom prst="rect">
            <a:avLst/>
          </a:prstGeom>
        </p:spPr>
      </p:pic>
      <p:pic>
        <p:nvPicPr>
          <p:cNvPr id="59" name="authority2" descr="com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181600"/>
            <a:ext cx="1600200" cy="1633405"/>
          </a:xfrm>
          <a:prstGeom prst="rect">
            <a:avLst/>
          </a:prstGeom>
        </p:spPr>
      </p:pic>
      <p:sp>
        <p:nvSpPr>
          <p:cNvPr id="67" name="Frame 66"/>
          <p:cNvSpPr/>
          <p:nvPr/>
        </p:nvSpPr>
        <p:spPr>
          <a:xfrm>
            <a:off x="838200" y="1219200"/>
            <a:ext cx="4419600" cy="3962400"/>
          </a:xfrm>
          <a:prstGeom prst="frame">
            <a:avLst>
              <a:gd name="adj1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1"/>
          <p:cNvGrpSpPr/>
          <p:nvPr/>
        </p:nvGrpSpPr>
        <p:grpSpPr>
          <a:xfrm>
            <a:off x="2570480" y="1361440"/>
            <a:ext cx="2458720" cy="1219200"/>
            <a:chOff x="2570480" y="1361440"/>
            <a:chExt cx="2458720" cy="1219200"/>
          </a:xfrm>
        </p:grpSpPr>
        <p:pic>
          <p:nvPicPr>
            <p:cNvPr id="133" name="red-clock1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390017"/>
              <a:ext cx="1143000" cy="1143000"/>
            </a:xfrm>
            <a:prstGeom prst="rect">
              <a:avLst/>
            </a:prstGeom>
          </p:spPr>
        </p:pic>
        <p:grpSp>
          <p:nvGrpSpPr>
            <p:cNvPr id="4" name="red-clock-hand1"/>
            <p:cNvGrpSpPr/>
            <p:nvPr/>
          </p:nvGrpSpPr>
          <p:grpSpPr>
            <a:xfrm rot="10800000">
              <a:off x="4313796" y="1469226"/>
              <a:ext cx="604877" cy="837405"/>
              <a:chOff x="3139428" y="2870200"/>
              <a:chExt cx="1045785" cy="14478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137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8000000" flipH="1">
                <a:off x="3602751" y="2781896"/>
                <a:ext cx="119139" cy="1045785"/>
              </a:xfrm>
              <a:prstGeom prst="rect">
                <a:avLst/>
              </a:prstGeom>
            </p:spPr>
          </p:pic>
        </p:grpSp>
        <p:sp>
          <p:nvSpPr>
            <p:cNvPr id="70" name="24-Point Star 69"/>
            <p:cNvSpPr/>
            <p:nvPr/>
          </p:nvSpPr>
          <p:spPr>
            <a:xfrm>
              <a:off x="2570480" y="136144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red-clock-hour1"/>
            <p:cNvGrpSpPr/>
            <p:nvPr/>
          </p:nvGrpSpPr>
          <p:grpSpPr>
            <a:xfrm>
              <a:off x="4419600" y="1575924"/>
              <a:ext cx="76200" cy="762000"/>
              <a:chOff x="4038600" y="5029200"/>
              <a:chExt cx="76200" cy="762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3"/>
          <p:cNvGrpSpPr/>
          <p:nvPr/>
        </p:nvGrpSpPr>
        <p:grpSpPr>
          <a:xfrm>
            <a:off x="2590800" y="3830320"/>
            <a:ext cx="2438400" cy="1219200"/>
            <a:chOff x="2590800" y="3830320"/>
            <a:chExt cx="2438400" cy="1219200"/>
          </a:xfrm>
        </p:grpSpPr>
        <p:pic>
          <p:nvPicPr>
            <p:cNvPr id="135" name="red-clock3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3886200"/>
              <a:ext cx="1143000" cy="1143000"/>
            </a:xfrm>
            <a:prstGeom prst="rect">
              <a:avLst/>
            </a:prstGeom>
          </p:spPr>
        </p:pic>
        <p:grpSp>
          <p:nvGrpSpPr>
            <p:cNvPr id="7" name="red-clock-hand3"/>
            <p:cNvGrpSpPr/>
            <p:nvPr/>
          </p:nvGrpSpPr>
          <p:grpSpPr>
            <a:xfrm rot="1800000">
              <a:off x="4425696" y="3965448"/>
              <a:ext cx="68910" cy="999009"/>
              <a:chOff x="3863340" y="2590800"/>
              <a:chExt cx="119140" cy="17272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7" name="Picture 146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63340" y="2590800"/>
                <a:ext cx="119140" cy="1045780"/>
              </a:xfrm>
              <a:prstGeom prst="rect">
                <a:avLst/>
              </a:prstGeom>
            </p:spPr>
          </p:pic>
        </p:grpSp>
        <p:sp>
          <p:nvSpPr>
            <p:cNvPr id="71" name="24-Point Star 70"/>
            <p:cNvSpPr/>
            <p:nvPr/>
          </p:nvSpPr>
          <p:spPr>
            <a:xfrm>
              <a:off x="2590800" y="383032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red-clock-hour3"/>
            <p:cNvGrpSpPr/>
            <p:nvPr/>
          </p:nvGrpSpPr>
          <p:grpSpPr>
            <a:xfrm rot="10800000">
              <a:off x="4419601" y="4087152"/>
              <a:ext cx="76200" cy="762000"/>
              <a:chOff x="4038600" y="5029200"/>
              <a:chExt cx="76200" cy="7620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2"/>
          <p:cNvGrpSpPr/>
          <p:nvPr/>
        </p:nvGrpSpPr>
        <p:grpSpPr>
          <a:xfrm>
            <a:off x="2580640" y="2580640"/>
            <a:ext cx="2448560" cy="1219200"/>
            <a:chOff x="2580640" y="2580640"/>
            <a:chExt cx="2448560" cy="1219200"/>
          </a:xfrm>
        </p:grpSpPr>
        <p:pic>
          <p:nvPicPr>
            <p:cNvPr id="134" name="red-clock2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2590800"/>
              <a:ext cx="1143000" cy="1143000"/>
            </a:xfrm>
            <a:prstGeom prst="rect">
              <a:avLst/>
            </a:prstGeom>
          </p:spPr>
        </p:pic>
        <p:grpSp>
          <p:nvGrpSpPr>
            <p:cNvPr id="10" name="red-clock-hand2"/>
            <p:cNvGrpSpPr/>
            <p:nvPr/>
          </p:nvGrpSpPr>
          <p:grpSpPr>
            <a:xfrm>
              <a:off x="4343399" y="2828605"/>
              <a:ext cx="604877" cy="837405"/>
              <a:chOff x="3731595" y="2870200"/>
              <a:chExt cx="1045785" cy="14478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 flipH="1">
                <a:off x="4194918" y="2917934"/>
                <a:ext cx="119139" cy="1045785"/>
              </a:xfrm>
              <a:prstGeom prst="rect">
                <a:avLst/>
              </a:prstGeom>
            </p:spPr>
          </p:pic>
        </p:grpSp>
        <p:sp>
          <p:nvSpPr>
            <p:cNvPr id="69" name="24-Point Star 68"/>
            <p:cNvSpPr/>
            <p:nvPr/>
          </p:nvSpPr>
          <p:spPr>
            <a:xfrm>
              <a:off x="2580640" y="258064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red-clock-hour2"/>
            <p:cNvGrpSpPr/>
            <p:nvPr/>
          </p:nvGrpSpPr>
          <p:grpSpPr>
            <a:xfrm rot="10800000">
              <a:off x="4419600" y="2787330"/>
              <a:ext cx="76200" cy="762000"/>
              <a:chOff x="4038600" y="5029200"/>
              <a:chExt cx="76200" cy="762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1-moved"/>
          <p:cNvGrpSpPr/>
          <p:nvPr/>
        </p:nvGrpSpPr>
        <p:grpSpPr>
          <a:xfrm>
            <a:off x="2570480" y="2574616"/>
            <a:ext cx="2458720" cy="1219200"/>
            <a:chOff x="2570480" y="1361440"/>
            <a:chExt cx="2458720" cy="1219200"/>
          </a:xfrm>
        </p:grpSpPr>
        <p:pic>
          <p:nvPicPr>
            <p:cNvPr id="102" name="red-clock1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390017"/>
              <a:ext cx="1143000" cy="1143000"/>
            </a:xfrm>
            <a:prstGeom prst="rect">
              <a:avLst/>
            </a:prstGeom>
          </p:spPr>
        </p:pic>
        <p:grpSp>
          <p:nvGrpSpPr>
            <p:cNvPr id="13" name="red-clock-hand1"/>
            <p:cNvGrpSpPr/>
            <p:nvPr/>
          </p:nvGrpSpPr>
          <p:grpSpPr>
            <a:xfrm rot="10800000">
              <a:off x="4313780" y="1469226"/>
              <a:ext cx="604881" cy="837405"/>
              <a:chOff x="3139428" y="2870200"/>
              <a:chExt cx="1045785" cy="14478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Picture 109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8000000" flipH="1">
                <a:off x="3602751" y="2781896"/>
                <a:ext cx="119139" cy="1045785"/>
              </a:xfrm>
              <a:prstGeom prst="rect">
                <a:avLst/>
              </a:prstGeom>
            </p:spPr>
          </p:pic>
        </p:grpSp>
        <p:sp>
          <p:nvSpPr>
            <p:cNvPr id="104" name="24-Point Star 103"/>
            <p:cNvSpPr/>
            <p:nvPr/>
          </p:nvSpPr>
          <p:spPr>
            <a:xfrm>
              <a:off x="2570480" y="136144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red-clock-hour1"/>
            <p:cNvGrpSpPr/>
            <p:nvPr/>
          </p:nvGrpSpPr>
          <p:grpSpPr>
            <a:xfrm>
              <a:off x="4419600" y="1575924"/>
              <a:ext cx="76200" cy="762000"/>
              <a:chOff x="4038600" y="5029200"/>
              <a:chExt cx="76200" cy="7620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2-moved"/>
          <p:cNvGrpSpPr/>
          <p:nvPr/>
        </p:nvGrpSpPr>
        <p:grpSpPr>
          <a:xfrm>
            <a:off x="2590800" y="3834276"/>
            <a:ext cx="2448560" cy="1219200"/>
            <a:chOff x="2580640" y="2580640"/>
            <a:chExt cx="2448560" cy="1219200"/>
          </a:xfrm>
        </p:grpSpPr>
        <p:pic>
          <p:nvPicPr>
            <p:cNvPr id="112" name="red-clock2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2590800"/>
              <a:ext cx="1143000" cy="1143000"/>
            </a:xfrm>
            <a:prstGeom prst="rect">
              <a:avLst/>
            </a:prstGeom>
          </p:spPr>
        </p:pic>
        <p:grpSp>
          <p:nvGrpSpPr>
            <p:cNvPr id="16" name="red-clock-hand2"/>
            <p:cNvGrpSpPr/>
            <p:nvPr/>
          </p:nvGrpSpPr>
          <p:grpSpPr>
            <a:xfrm>
              <a:off x="4343413" y="2828605"/>
              <a:ext cx="604881" cy="837405"/>
              <a:chOff x="3731595" y="2870200"/>
              <a:chExt cx="1045785" cy="14478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0" name="Picture 119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 flipH="1">
                <a:off x="4194918" y="2917934"/>
                <a:ext cx="119139" cy="1045785"/>
              </a:xfrm>
              <a:prstGeom prst="rect">
                <a:avLst/>
              </a:prstGeom>
            </p:spPr>
          </p:pic>
        </p:grpSp>
        <p:sp>
          <p:nvSpPr>
            <p:cNvPr id="114" name="24-Point Star 113"/>
            <p:cNvSpPr/>
            <p:nvPr/>
          </p:nvSpPr>
          <p:spPr>
            <a:xfrm>
              <a:off x="2580640" y="258064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red-clock-hour2"/>
            <p:cNvGrpSpPr/>
            <p:nvPr/>
          </p:nvGrpSpPr>
          <p:grpSpPr>
            <a:xfrm rot="10800000">
              <a:off x="4419600" y="2787330"/>
              <a:ext cx="76200" cy="762000"/>
              <a:chOff x="4038600" y="5029200"/>
              <a:chExt cx="76200" cy="7620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3-moved"/>
          <p:cNvGrpSpPr/>
          <p:nvPr/>
        </p:nvGrpSpPr>
        <p:grpSpPr>
          <a:xfrm>
            <a:off x="2582708" y="1355416"/>
            <a:ext cx="2438400" cy="1219200"/>
            <a:chOff x="2590800" y="3830320"/>
            <a:chExt cx="2438400" cy="1219200"/>
          </a:xfrm>
        </p:grpSpPr>
        <p:pic>
          <p:nvPicPr>
            <p:cNvPr id="122" name="red-clock3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3886200"/>
              <a:ext cx="1143000" cy="1143000"/>
            </a:xfrm>
            <a:prstGeom prst="rect">
              <a:avLst/>
            </a:prstGeom>
          </p:spPr>
        </p:pic>
        <p:grpSp>
          <p:nvGrpSpPr>
            <p:cNvPr id="19" name="red-clock-hand3"/>
            <p:cNvGrpSpPr/>
            <p:nvPr/>
          </p:nvGrpSpPr>
          <p:grpSpPr>
            <a:xfrm rot="1800000">
              <a:off x="4425696" y="3965448"/>
              <a:ext cx="68910" cy="999009"/>
              <a:chOff x="3863340" y="2590800"/>
              <a:chExt cx="119140" cy="17272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886200" y="2870200"/>
                <a:ext cx="762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129" descr="clock-han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63340" y="2590800"/>
                <a:ext cx="119140" cy="1045780"/>
              </a:xfrm>
              <a:prstGeom prst="rect">
                <a:avLst/>
              </a:prstGeom>
            </p:spPr>
          </p:pic>
        </p:grpSp>
        <p:sp>
          <p:nvSpPr>
            <p:cNvPr id="124" name="24-Point Star 123"/>
            <p:cNvSpPr/>
            <p:nvPr/>
          </p:nvSpPr>
          <p:spPr>
            <a:xfrm>
              <a:off x="2590800" y="3830320"/>
              <a:ext cx="1219200" cy="1219200"/>
            </a:xfrm>
            <a:prstGeom prst="star24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red-clock-hour3"/>
            <p:cNvGrpSpPr/>
            <p:nvPr/>
          </p:nvGrpSpPr>
          <p:grpSpPr>
            <a:xfrm rot="10800000">
              <a:off x="4419601" y="4087152"/>
              <a:ext cx="76200" cy="762000"/>
              <a:chOff x="4038600" y="5029200"/>
              <a:chExt cx="76200" cy="7620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advTm="22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54106E-7 C -0.11858 -0.05343 -0.23698 -0.10687 -0.23715 -0.16747 C -0.23733 -0.22808 -0.04549 -0.33171 -0.00087 -0.36317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347 L 0.00035 0.175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 L 0.00052 0.182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58" name="authority1" descr="com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181600"/>
            <a:ext cx="1642320" cy="1676400"/>
          </a:xfrm>
          <a:prstGeom prst="rect">
            <a:avLst/>
          </a:prstGeom>
        </p:spPr>
      </p:pic>
      <p:pic>
        <p:nvPicPr>
          <p:cNvPr id="59" name="authority2" descr="co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181600"/>
            <a:ext cx="1600200" cy="1633405"/>
          </a:xfrm>
          <a:prstGeom prst="rect">
            <a:avLst/>
          </a:prstGeom>
        </p:spPr>
      </p:pic>
      <p:sp>
        <p:nvSpPr>
          <p:cNvPr id="67" name="Frame 66"/>
          <p:cNvSpPr/>
          <p:nvPr/>
        </p:nvSpPr>
        <p:spPr>
          <a:xfrm>
            <a:off x="838200" y="1219200"/>
            <a:ext cx="4419600" cy="3962400"/>
          </a:xfrm>
          <a:prstGeom prst="frame">
            <a:avLst>
              <a:gd name="adj1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" name="red-clock3" descr="clock-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427480"/>
            <a:ext cx="1143000" cy="1143000"/>
          </a:xfrm>
          <a:prstGeom prst="rect">
            <a:avLst/>
          </a:prstGeom>
        </p:spPr>
      </p:pic>
      <p:grpSp>
        <p:nvGrpSpPr>
          <p:cNvPr id="3" name="red-clock-hand3"/>
          <p:cNvGrpSpPr/>
          <p:nvPr/>
        </p:nvGrpSpPr>
        <p:grpSpPr>
          <a:xfrm rot="1800000">
            <a:off x="4425696" y="1506728"/>
            <a:ext cx="68910" cy="999009"/>
            <a:chOff x="3863340" y="2590800"/>
            <a:chExt cx="119140" cy="1727200"/>
          </a:xfrm>
        </p:grpSpPr>
        <p:sp>
          <p:nvSpPr>
            <p:cNvPr id="54" name="Rectangle 53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57" name="red-clock2" descr="clock-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6360" y="3896360"/>
            <a:ext cx="1143000" cy="1143000"/>
          </a:xfrm>
          <a:prstGeom prst="rect">
            <a:avLst/>
          </a:prstGeom>
        </p:spPr>
      </p:pic>
      <p:grpSp>
        <p:nvGrpSpPr>
          <p:cNvPr id="4" name="red-clock-hand2"/>
          <p:cNvGrpSpPr/>
          <p:nvPr/>
        </p:nvGrpSpPr>
        <p:grpSpPr>
          <a:xfrm rot="5400000">
            <a:off x="4429760" y="3970027"/>
            <a:ext cx="68910" cy="999009"/>
            <a:chOff x="3863340" y="2590800"/>
            <a:chExt cx="119140" cy="1727200"/>
          </a:xfrm>
        </p:grpSpPr>
        <p:sp>
          <p:nvSpPr>
            <p:cNvPr id="62" name="Rectangle 6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65" name="red-clock1" descr="clock-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6520" y="2695577"/>
            <a:ext cx="1143000" cy="1143000"/>
          </a:xfrm>
          <a:prstGeom prst="rect">
            <a:avLst/>
          </a:prstGeom>
        </p:spPr>
      </p:pic>
      <p:grpSp>
        <p:nvGrpSpPr>
          <p:cNvPr id="5" name="red-clock-hand1"/>
          <p:cNvGrpSpPr/>
          <p:nvPr/>
        </p:nvGrpSpPr>
        <p:grpSpPr>
          <a:xfrm rot="7200000">
            <a:off x="4451376" y="2774787"/>
            <a:ext cx="68910" cy="999009"/>
            <a:chOff x="3863340" y="2590800"/>
            <a:chExt cx="119140" cy="1727200"/>
          </a:xfrm>
        </p:grpSpPr>
        <p:sp>
          <p:nvSpPr>
            <p:cNvPr id="72" name="Rectangle 71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sp>
        <p:nvSpPr>
          <p:cNvPr id="42" name="Frame 41"/>
          <p:cNvSpPr/>
          <p:nvPr/>
        </p:nvSpPr>
        <p:spPr>
          <a:xfrm>
            <a:off x="3810000" y="1219200"/>
            <a:ext cx="4191000" cy="3962400"/>
          </a:xfrm>
          <a:prstGeom prst="frame">
            <a:avLst>
              <a:gd name="adj1" fmla="val 241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7066" y="3901150"/>
            <a:ext cx="1149934" cy="1149934"/>
          </a:xfrm>
          <a:prstGeom prst="rect">
            <a:avLst/>
          </a:prstGeom>
        </p:spPr>
      </p:pic>
      <p:grpSp>
        <p:nvGrpSpPr>
          <p:cNvPr id="6" name="green-clock-hand"/>
          <p:cNvGrpSpPr/>
          <p:nvPr/>
        </p:nvGrpSpPr>
        <p:grpSpPr>
          <a:xfrm rot="7200000">
            <a:off x="5865546" y="3976613"/>
            <a:ext cx="68910" cy="999009"/>
            <a:chOff x="3863340" y="2590800"/>
            <a:chExt cx="119140" cy="1727200"/>
          </a:xfrm>
        </p:grpSpPr>
        <p:sp>
          <p:nvSpPr>
            <p:cNvPr id="45" name="Rectangle 44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47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7066" y="2660066"/>
            <a:ext cx="1149934" cy="1149934"/>
          </a:xfrm>
          <a:prstGeom prst="rect">
            <a:avLst/>
          </a:prstGeom>
        </p:spPr>
      </p:pic>
      <p:grpSp>
        <p:nvGrpSpPr>
          <p:cNvPr id="7" name="green-clock-hand"/>
          <p:cNvGrpSpPr/>
          <p:nvPr/>
        </p:nvGrpSpPr>
        <p:grpSpPr>
          <a:xfrm rot="12600000">
            <a:off x="5865546" y="2735529"/>
            <a:ext cx="68910" cy="999009"/>
            <a:chOff x="3863340" y="2590800"/>
            <a:chExt cx="119140" cy="1727200"/>
          </a:xfrm>
        </p:grpSpPr>
        <p:sp>
          <p:nvSpPr>
            <p:cNvPr id="49" name="Rectangle 48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pic>
        <p:nvPicPr>
          <p:cNvPr id="52" name="green-clock" descr="clock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7066" y="1386550"/>
            <a:ext cx="1149934" cy="1149934"/>
          </a:xfrm>
          <a:prstGeom prst="rect">
            <a:avLst/>
          </a:prstGeom>
        </p:spPr>
      </p:pic>
      <p:grpSp>
        <p:nvGrpSpPr>
          <p:cNvPr id="8" name="green-clock-hand"/>
          <p:cNvGrpSpPr/>
          <p:nvPr/>
        </p:nvGrpSpPr>
        <p:grpSpPr>
          <a:xfrm rot="14400000">
            <a:off x="5870438" y="1459534"/>
            <a:ext cx="68910" cy="999009"/>
            <a:chOff x="3863340" y="2590800"/>
            <a:chExt cx="119140" cy="1727200"/>
          </a:xfrm>
        </p:grpSpPr>
        <p:sp>
          <p:nvSpPr>
            <p:cNvPr id="60" name="Rectangle 59"/>
            <p:cNvSpPr/>
            <p:nvPr/>
          </p:nvSpPr>
          <p:spPr>
            <a:xfrm>
              <a:off x="3886200" y="2870200"/>
              <a:ext cx="762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 descr="clock-h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863340" y="2590800"/>
              <a:ext cx="119140" cy="1045780"/>
            </a:xfrm>
            <a:prstGeom prst="rect">
              <a:avLst/>
            </a:prstGeom>
          </p:spPr>
        </p:pic>
      </p:grpSp>
      <p:grpSp>
        <p:nvGrpSpPr>
          <p:cNvPr id="9" name="red-clock-hour1"/>
          <p:cNvGrpSpPr/>
          <p:nvPr/>
        </p:nvGrpSpPr>
        <p:grpSpPr>
          <a:xfrm>
            <a:off x="4451200" y="2891140"/>
            <a:ext cx="76200" cy="762000"/>
            <a:chOff x="4038600" y="5029200"/>
            <a:chExt cx="76200" cy="762000"/>
          </a:xfrm>
        </p:grpSpPr>
        <p:sp>
          <p:nvSpPr>
            <p:cNvPr id="37" name="Rectangle 36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red-clock-hour2"/>
          <p:cNvGrpSpPr/>
          <p:nvPr/>
        </p:nvGrpSpPr>
        <p:grpSpPr>
          <a:xfrm rot="10800000">
            <a:off x="4426449" y="4083580"/>
            <a:ext cx="76200" cy="762000"/>
            <a:chOff x="4038600" y="5029200"/>
            <a:chExt cx="76200" cy="762000"/>
          </a:xfrm>
        </p:grpSpPr>
        <p:sp>
          <p:nvSpPr>
            <p:cNvPr id="41" name="Rectangle 40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red-clock-hour3"/>
          <p:cNvGrpSpPr/>
          <p:nvPr/>
        </p:nvGrpSpPr>
        <p:grpSpPr>
          <a:xfrm rot="10800000">
            <a:off x="4424060" y="1618040"/>
            <a:ext cx="76200" cy="762000"/>
            <a:chOff x="4038600" y="5029200"/>
            <a:chExt cx="76200" cy="762000"/>
          </a:xfrm>
        </p:grpSpPr>
        <p:sp>
          <p:nvSpPr>
            <p:cNvPr id="69" name="Rectangle 68"/>
            <p:cNvSpPr/>
            <p:nvPr/>
          </p:nvSpPr>
          <p:spPr>
            <a:xfrm>
              <a:off x="4038600" y="5029200"/>
              <a:ext cx="76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053841" y="5107185"/>
              <a:ext cx="45719" cy="381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4053840" y="538734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24-Point Star 52"/>
          <p:cNvSpPr/>
          <p:nvPr/>
        </p:nvSpPr>
        <p:spPr>
          <a:xfrm>
            <a:off x="2590800" y="1371600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24-Point Star 33"/>
          <p:cNvSpPr/>
          <p:nvPr/>
        </p:nvSpPr>
        <p:spPr>
          <a:xfrm>
            <a:off x="2590800" y="2638424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24-Point Star 34"/>
          <p:cNvSpPr/>
          <p:nvPr/>
        </p:nvSpPr>
        <p:spPr>
          <a:xfrm>
            <a:off x="2590800" y="3857624"/>
            <a:ext cx="1219200" cy="1219200"/>
          </a:xfrm>
          <a:prstGeom prst="star2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1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4400000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3" grpId="1" animBg="1"/>
      <p:bldP spid="5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Commitment Shuffle</a:t>
            </a:r>
            <a:endParaRPr lang="en-US" dirty="0"/>
          </a:p>
        </p:txBody>
      </p:sp>
      <p:pic>
        <p:nvPicPr>
          <p:cNvPr id="58" name="authority1" descr="com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81600"/>
            <a:ext cx="1642320" cy="1676400"/>
          </a:xfrm>
          <a:prstGeom prst="rect">
            <a:avLst/>
          </a:prstGeom>
        </p:spPr>
      </p:pic>
      <p:pic>
        <p:nvPicPr>
          <p:cNvPr id="59" name="authority2" descr="com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181600"/>
            <a:ext cx="1600200" cy="1633405"/>
          </a:xfrm>
          <a:prstGeom prst="rect">
            <a:avLst/>
          </a:prstGeom>
        </p:spPr>
      </p:pic>
      <p:grpSp>
        <p:nvGrpSpPr>
          <p:cNvPr id="3" name="Group 49"/>
          <p:cNvGrpSpPr/>
          <p:nvPr/>
        </p:nvGrpSpPr>
        <p:grpSpPr>
          <a:xfrm>
            <a:off x="3906520" y="2695577"/>
            <a:ext cx="1143000" cy="1143000"/>
            <a:chOff x="3906520" y="2695577"/>
            <a:chExt cx="1143000" cy="1143000"/>
          </a:xfrm>
        </p:grpSpPr>
        <p:pic>
          <p:nvPicPr>
            <p:cNvPr id="29" name="red-clock1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520" y="2695577"/>
              <a:ext cx="1143000" cy="1143000"/>
            </a:xfrm>
            <a:prstGeom prst="rect">
              <a:avLst/>
            </a:prstGeom>
          </p:spPr>
        </p:pic>
        <p:grpSp>
          <p:nvGrpSpPr>
            <p:cNvPr id="4" name="red-clock-hour1"/>
            <p:cNvGrpSpPr/>
            <p:nvPr/>
          </p:nvGrpSpPr>
          <p:grpSpPr>
            <a:xfrm>
              <a:off x="4451200" y="2891140"/>
              <a:ext cx="76200" cy="762000"/>
              <a:chOff x="4038600" y="5029200"/>
              <a:chExt cx="76200" cy="762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8"/>
          <p:cNvGrpSpPr/>
          <p:nvPr/>
        </p:nvGrpSpPr>
        <p:grpSpPr>
          <a:xfrm>
            <a:off x="3896360" y="3896360"/>
            <a:ext cx="1143000" cy="1143000"/>
            <a:chOff x="3896360" y="3896360"/>
            <a:chExt cx="1143000" cy="1143000"/>
          </a:xfrm>
        </p:grpSpPr>
        <p:pic>
          <p:nvPicPr>
            <p:cNvPr id="25" name="red-clock2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6360" y="3896360"/>
              <a:ext cx="1143000" cy="1143000"/>
            </a:xfrm>
            <a:prstGeom prst="rect">
              <a:avLst/>
            </a:prstGeom>
          </p:spPr>
        </p:pic>
        <p:grpSp>
          <p:nvGrpSpPr>
            <p:cNvPr id="6" name="red-clock-hour2"/>
            <p:cNvGrpSpPr/>
            <p:nvPr/>
          </p:nvGrpSpPr>
          <p:grpSpPr>
            <a:xfrm rot="10800000">
              <a:off x="4426449" y="4083580"/>
              <a:ext cx="76200" cy="762000"/>
              <a:chOff x="4038600" y="5029200"/>
              <a:chExt cx="76200" cy="7620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51"/>
          <p:cNvGrpSpPr/>
          <p:nvPr/>
        </p:nvGrpSpPr>
        <p:grpSpPr>
          <a:xfrm>
            <a:off x="3886200" y="1427480"/>
            <a:ext cx="1143000" cy="1143000"/>
            <a:chOff x="3886200" y="1427480"/>
            <a:chExt cx="1143000" cy="1143000"/>
          </a:xfrm>
        </p:grpSpPr>
        <p:pic>
          <p:nvPicPr>
            <p:cNvPr id="21" name="red-clock3" descr="clock-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427480"/>
              <a:ext cx="1143000" cy="1143000"/>
            </a:xfrm>
            <a:prstGeom prst="rect">
              <a:avLst/>
            </a:prstGeom>
          </p:spPr>
        </p:pic>
        <p:grpSp>
          <p:nvGrpSpPr>
            <p:cNvPr id="8" name="red-clock-hour3"/>
            <p:cNvGrpSpPr/>
            <p:nvPr/>
          </p:nvGrpSpPr>
          <p:grpSpPr>
            <a:xfrm rot="10800000">
              <a:off x="4424060" y="1618040"/>
              <a:ext cx="76200" cy="762000"/>
              <a:chOff x="4038600" y="5029200"/>
              <a:chExt cx="76200" cy="7620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038600" y="5029200"/>
                <a:ext cx="762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053841" y="5107185"/>
                <a:ext cx="45719" cy="381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4053840" y="5387340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Frame 41"/>
          <p:cNvSpPr/>
          <p:nvPr/>
        </p:nvSpPr>
        <p:spPr>
          <a:xfrm>
            <a:off x="3810000" y="1219200"/>
            <a:ext cx="4191000" cy="3962400"/>
          </a:xfrm>
          <a:prstGeom prst="frame">
            <a:avLst>
              <a:gd name="adj1" fmla="val 241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277 L 0.00035 0.1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926 C 0.0526 -0.03148 0.10677 -0.05301 0.10625 -0.08264 C 0.10573 -0.1125 0.01545 -0.1706 -0.00191 -0.1877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75"/>
              </a:spcBef>
            </a:pPr>
            <a:r>
              <a:rPr lang="en-GB" dirty="0" smtClean="0"/>
              <a:t>Summary and Open Questions</a:t>
            </a:r>
            <a:endParaRPr lang="en-GB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543800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</a:pPr>
            <a:r>
              <a:rPr lang="en-GB" sz="2800" dirty="0" smtClean="0"/>
              <a:t>Background on Voting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Voting with Mix-Nets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Voting and Privacy</a:t>
            </a:r>
          </a:p>
          <a:p>
            <a:pPr>
              <a:spcBef>
                <a:spcPts val="700"/>
              </a:spcBef>
            </a:pPr>
            <a:r>
              <a:rPr lang="en-GB" sz="2800" dirty="0" smtClean="0"/>
              <a:t>A Human-Verifiable Voting Scheme</a:t>
            </a:r>
            <a:endParaRPr lang="en-GB" sz="2900" dirty="0" smtClean="0"/>
          </a:p>
          <a:p>
            <a:pPr>
              <a:spcBef>
                <a:spcPts val="575"/>
              </a:spcBef>
            </a:pPr>
            <a:r>
              <a:rPr lang="en-GB" sz="2900" dirty="0" smtClean="0"/>
              <a:t>Splitting </a:t>
            </a:r>
            <a:r>
              <a:rPr lang="en-GB" sz="2900" dirty="0"/>
              <a:t>trust between multiple </a:t>
            </a:r>
            <a:r>
              <a:rPr lang="en-GB" sz="2900" dirty="0" smtClean="0"/>
              <a:t>authorities</a:t>
            </a:r>
          </a:p>
          <a:p>
            <a:pPr lvl="1">
              <a:spcBef>
                <a:spcPts val="575"/>
              </a:spcBef>
            </a:pPr>
            <a:r>
              <a:rPr lang="en-GB" sz="2500" dirty="0" smtClean="0"/>
              <a:t>Protocol distributes trust between two authorities</a:t>
            </a:r>
          </a:p>
          <a:p>
            <a:pPr lvl="1">
              <a:spcBef>
                <a:spcPts val="575"/>
              </a:spcBef>
            </a:pPr>
            <a:r>
              <a:rPr lang="en-GB" sz="2500" dirty="0" smtClean="0"/>
              <a:t>Everlasting Privacy</a:t>
            </a:r>
          </a:p>
          <a:p>
            <a:pPr>
              <a:spcBef>
                <a:spcPts val="575"/>
              </a:spcBef>
            </a:pPr>
            <a:endParaRPr lang="en-GB" sz="2900" dirty="0"/>
          </a:p>
          <a:p>
            <a:pPr>
              <a:spcBef>
                <a:spcPts val="575"/>
              </a:spcBef>
            </a:pPr>
            <a:r>
              <a:rPr lang="en-GB" sz="2900" dirty="0" smtClean="0"/>
              <a:t>Can we improve the human interface?</a:t>
            </a:r>
          </a:p>
          <a:p>
            <a:pPr lvl="1">
              <a:spcBef>
                <a:spcPts val="575"/>
              </a:spcBef>
            </a:pPr>
            <a:r>
              <a:rPr lang="en-GB" sz="2500" dirty="0" smtClean="0"/>
              <a:t>Required if we want more authorities</a:t>
            </a:r>
          </a:p>
          <a:p>
            <a:pPr>
              <a:spcBef>
                <a:spcPts val="575"/>
              </a:spcBef>
            </a:pPr>
            <a:r>
              <a:rPr lang="en-GB" sz="2900" dirty="0" smtClean="0"/>
              <a:t>New  voting protocols?</a:t>
            </a:r>
          </a:p>
          <a:p>
            <a:pPr lvl="1">
              <a:spcBef>
                <a:spcPts val="575"/>
              </a:spcBef>
            </a:pPr>
            <a:endParaRPr lang="en-GB" sz="25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1905000"/>
            <a:ext cx="1447800" cy="1169988"/>
            <a:chOff x="4608" y="1419"/>
            <a:chExt cx="912" cy="737"/>
          </a:xfrm>
        </p:grpSpPr>
        <p:pic>
          <p:nvPicPr>
            <p:cNvPr id="133126" name="Picture 6" descr="scale-lef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8" y="1680"/>
              <a:ext cx="912" cy="476"/>
            </a:xfrm>
            <a:prstGeom prst="rect">
              <a:avLst/>
            </a:prstGeom>
            <a:noFill/>
          </p:spPr>
        </p:pic>
        <p:pic>
          <p:nvPicPr>
            <p:cNvPr id="133127" name="Picture 7" descr="weight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2" y="1419"/>
              <a:ext cx="288" cy="432"/>
            </a:xfrm>
            <a:prstGeom prst="rect">
              <a:avLst/>
            </a:prstGeom>
            <a:noFill/>
          </p:spPr>
        </p:pic>
        <p:pic>
          <p:nvPicPr>
            <p:cNvPr id="133128" name="Picture 8" descr="weight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1420"/>
              <a:ext cx="216" cy="318"/>
            </a:xfrm>
            <a:prstGeom prst="rect">
              <a:avLst/>
            </a:prstGeom>
            <a:noFill/>
          </p:spPr>
        </p:pic>
      </p:grpSp>
      <p:grpSp>
        <p:nvGrpSpPr>
          <p:cNvPr id="3" name="Onion-top"/>
          <p:cNvGrpSpPr/>
          <p:nvPr/>
        </p:nvGrpSpPr>
        <p:grpSpPr>
          <a:xfrm>
            <a:off x="4648200" y="1752600"/>
            <a:ext cx="766074" cy="965200"/>
            <a:chOff x="2749550" y="2840038"/>
            <a:chExt cx="2278063" cy="2870200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49550" y="2840038"/>
              <a:ext cx="2278063" cy="2697163"/>
            </a:xfrm>
            <a:custGeom>
              <a:avLst/>
              <a:gdLst/>
              <a:ahLst/>
              <a:cxnLst>
                <a:cxn ang="0">
                  <a:pos x="1053" y="3342"/>
                </a:cxn>
                <a:cxn ang="0">
                  <a:pos x="636" y="3019"/>
                </a:cxn>
                <a:cxn ang="0">
                  <a:pos x="265" y="2544"/>
                </a:cxn>
                <a:cxn ang="0">
                  <a:pos x="35" y="2078"/>
                </a:cxn>
                <a:cxn ang="0">
                  <a:pos x="8" y="1698"/>
                </a:cxn>
                <a:cxn ang="0">
                  <a:pos x="87" y="1328"/>
                </a:cxn>
                <a:cxn ang="0">
                  <a:pos x="242" y="1008"/>
                </a:cxn>
                <a:cxn ang="0">
                  <a:pos x="465" y="758"/>
                </a:cxn>
                <a:cxn ang="0">
                  <a:pos x="727" y="601"/>
                </a:cxn>
                <a:cxn ang="0">
                  <a:pos x="911" y="549"/>
                </a:cxn>
                <a:cxn ang="0">
                  <a:pos x="1035" y="543"/>
                </a:cxn>
                <a:cxn ang="0">
                  <a:pos x="1132" y="512"/>
                </a:cxn>
                <a:cxn ang="0">
                  <a:pos x="1233" y="400"/>
                </a:cxn>
                <a:cxn ang="0">
                  <a:pos x="1293" y="246"/>
                </a:cxn>
                <a:cxn ang="0">
                  <a:pos x="1319" y="103"/>
                </a:cxn>
                <a:cxn ang="0">
                  <a:pos x="1322" y="12"/>
                </a:cxn>
                <a:cxn ang="0">
                  <a:pos x="1447" y="70"/>
                </a:cxn>
                <a:cxn ang="0">
                  <a:pos x="1454" y="120"/>
                </a:cxn>
                <a:cxn ang="0">
                  <a:pos x="1479" y="243"/>
                </a:cxn>
                <a:cxn ang="0">
                  <a:pos x="1522" y="376"/>
                </a:cxn>
                <a:cxn ang="0">
                  <a:pos x="1584" y="473"/>
                </a:cxn>
                <a:cxn ang="0">
                  <a:pos x="1735" y="529"/>
                </a:cxn>
                <a:cxn ang="0">
                  <a:pos x="2009" y="605"/>
                </a:cxn>
                <a:cxn ang="0">
                  <a:pos x="2310" y="733"/>
                </a:cxn>
                <a:cxn ang="0">
                  <a:pos x="2552" y="956"/>
                </a:cxn>
                <a:cxn ang="0">
                  <a:pos x="2725" y="1272"/>
                </a:cxn>
                <a:cxn ang="0">
                  <a:pos x="2849" y="1654"/>
                </a:cxn>
                <a:cxn ang="0">
                  <a:pos x="2856" y="2076"/>
                </a:cxn>
                <a:cxn ang="0">
                  <a:pos x="2688" y="2524"/>
                </a:cxn>
                <a:cxn ang="0">
                  <a:pos x="2533" y="2708"/>
                </a:cxn>
                <a:cxn ang="0">
                  <a:pos x="2267" y="2974"/>
                </a:cxn>
                <a:cxn ang="0">
                  <a:pos x="1970" y="3224"/>
                </a:cxn>
                <a:cxn ang="0">
                  <a:pos x="1722" y="3358"/>
                </a:cxn>
                <a:cxn ang="0">
                  <a:pos x="1631" y="3368"/>
                </a:cxn>
                <a:cxn ang="0">
                  <a:pos x="1483" y="3383"/>
                </a:cxn>
                <a:cxn ang="0">
                  <a:pos x="1338" y="3395"/>
                </a:cxn>
                <a:cxn ang="0">
                  <a:pos x="1253" y="3399"/>
                </a:cxn>
              </a:cxnLst>
              <a:rect l="0" t="0" r="r" b="b"/>
              <a:pathLst>
                <a:path w="2870" h="3399">
                  <a:moveTo>
                    <a:pt x="1253" y="3399"/>
                  </a:moveTo>
                  <a:lnTo>
                    <a:pt x="1053" y="3342"/>
                  </a:lnTo>
                  <a:lnTo>
                    <a:pt x="845" y="3211"/>
                  </a:lnTo>
                  <a:lnTo>
                    <a:pt x="636" y="3019"/>
                  </a:lnTo>
                  <a:lnTo>
                    <a:pt x="440" y="2792"/>
                  </a:lnTo>
                  <a:lnTo>
                    <a:pt x="265" y="2544"/>
                  </a:lnTo>
                  <a:lnTo>
                    <a:pt x="128" y="2301"/>
                  </a:lnTo>
                  <a:lnTo>
                    <a:pt x="35" y="2078"/>
                  </a:lnTo>
                  <a:lnTo>
                    <a:pt x="0" y="1898"/>
                  </a:lnTo>
                  <a:lnTo>
                    <a:pt x="8" y="1698"/>
                  </a:lnTo>
                  <a:lnTo>
                    <a:pt x="39" y="1508"/>
                  </a:lnTo>
                  <a:lnTo>
                    <a:pt x="87" y="1328"/>
                  </a:lnTo>
                  <a:lnTo>
                    <a:pt x="157" y="1161"/>
                  </a:lnTo>
                  <a:lnTo>
                    <a:pt x="242" y="1008"/>
                  </a:lnTo>
                  <a:lnTo>
                    <a:pt x="347" y="875"/>
                  </a:lnTo>
                  <a:lnTo>
                    <a:pt x="465" y="758"/>
                  </a:lnTo>
                  <a:lnTo>
                    <a:pt x="601" y="667"/>
                  </a:lnTo>
                  <a:lnTo>
                    <a:pt x="727" y="601"/>
                  </a:lnTo>
                  <a:lnTo>
                    <a:pt x="830" y="564"/>
                  </a:lnTo>
                  <a:lnTo>
                    <a:pt x="911" y="549"/>
                  </a:lnTo>
                  <a:lnTo>
                    <a:pt x="979" y="545"/>
                  </a:lnTo>
                  <a:lnTo>
                    <a:pt x="1035" y="543"/>
                  </a:lnTo>
                  <a:lnTo>
                    <a:pt x="1086" y="535"/>
                  </a:lnTo>
                  <a:lnTo>
                    <a:pt x="1132" y="512"/>
                  </a:lnTo>
                  <a:lnTo>
                    <a:pt x="1187" y="467"/>
                  </a:lnTo>
                  <a:lnTo>
                    <a:pt x="1233" y="400"/>
                  </a:lnTo>
                  <a:lnTo>
                    <a:pt x="1268" y="324"/>
                  </a:lnTo>
                  <a:lnTo>
                    <a:pt x="1293" y="246"/>
                  </a:lnTo>
                  <a:lnTo>
                    <a:pt x="1311" y="173"/>
                  </a:lnTo>
                  <a:lnTo>
                    <a:pt x="1319" y="103"/>
                  </a:lnTo>
                  <a:lnTo>
                    <a:pt x="1322" y="49"/>
                  </a:lnTo>
                  <a:lnTo>
                    <a:pt x="1322" y="12"/>
                  </a:lnTo>
                  <a:lnTo>
                    <a:pt x="1324" y="0"/>
                  </a:lnTo>
                  <a:lnTo>
                    <a:pt x="1447" y="70"/>
                  </a:lnTo>
                  <a:lnTo>
                    <a:pt x="1447" y="84"/>
                  </a:lnTo>
                  <a:lnTo>
                    <a:pt x="1454" y="120"/>
                  </a:lnTo>
                  <a:lnTo>
                    <a:pt x="1464" y="175"/>
                  </a:lnTo>
                  <a:lnTo>
                    <a:pt x="1479" y="243"/>
                  </a:lnTo>
                  <a:lnTo>
                    <a:pt x="1497" y="310"/>
                  </a:lnTo>
                  <a:lnTo>
                    <a:pt x="1522" y="376"/>
                  </a:lnTo>
                  <a:lnTo>
                    <a:pt x="1549" y="433"/>
                  </a:lnTo>
                  <a:lnTo>
                    <a:pt x="1584" y="473"/>
                  </a:lnTo>
                  <a:lnTo>
                    <a:pt x="1639" y="500"/>
                  </a:lnTo>
                  <a:lnTo>
                    <a:pt x="1735" y="529"/>
                  </a:lnTo>
                  <a:lnTo>
                    <a:pt x="1862" y="560"/>
                  </a:lnTo>
                  <a:lnTo>
                    <a:pt x="2009" y="605"/>
                  </a:lnTo>
                  <a:lnTo>
                    <a:pt x="2160" y="659"/>
                  </a:lnTo>
                  <a:lnTo>
                    <a:pt x="2310" y="733"/>
                  </a:lnTo>
                  <a:lnTo>
                    <a:pt x="2443" y="830"/>
                  </a:lnTo>
                  <a:lnTo>
                    <a:pt x="2552" y="956"/>
                  </a:lnTo>
                  <a:lnTo>
                    <a:pt x="2639" y="1105"/>
                  </a:lnTo>
                  <a:lnTo>
                    <a:pt x="2725" y="1272"/>
                  </a:lnTo>
                  <a:lnTo>
                    <a:pt x="2796" y="1456"/>
                  </a:lnTo>
                  <a:lnTo>
                    <a:pt x="2849" y="1654"/>
                  </a:lnTo>
                  <a:lnTo>
                    <a:pt x="2870" y="1859"/>
                  </a:lnTo>
                  <a:lnTo>
                    <a:pt x="2856" y="2076"/>
                  </a:lnTo>
                  <a:lnTo>
                    <a:pt x="2798" y="2298"/>
                  </a:lnTo>
                  <a:lnTo>
                    <a:pt x="2688" y="2524"/>
                  </a:lnTo>
                  <a:lnTo>
                    <a:pt x="2628" y="2598"/>
                  </a:lnTo>
                  <a:lnTo>
                    <a:pt x="2533" y="2708"/>
                  </a:lnTo>
                  <a:lnTo>
                    <a:pt x="2408" y="2836"/>
                  </a:lnTo>
                  <a:lnTo>
                    <a:pt x="2267" y="2974"/>
                  </a:lnTo>
                  <a:lnTo>
                    <a:pt x="2116" y="3106"/>
                  </a:lnTo>
                  <a:lnTo>
                    <a:pt x="1970" y="3224"/>
                  </a:lnTo>
                  <a:lnTo>
                    <a:pt x="1834" y="3309"/>
                  </a:lnTo>
                  <a:lnTo>
                    <a:pt x="1722" y="3358"/>
                  </a:lnTo>
                  <a:lnTo>
                    <a:pt x="1685" y="3362"/>
                  </a:lnTo>
                  <a:lnTo>
                    <a:pt x="1631" y="3368"/>
                  </a:lnTo>
                  <a:lnTo>
                    <a:pt x="1559" y="3373"/>
                  </a:lnTo>
                  <a:lnTo>
                    <a:pt x="1483" y="3383"/>
                  </a:lnTo>
                  <a:lnTo>
                    <a:pt x="1406" y="3389"/>
                  </a:lnTo>
                  <a:lnTo>
                    <a:pt x="1338" y="3395"/>
                  </a:lnTo>
                  <a:lnTo>
                    <a:pt x="1284" y="3397"/>
                  </a:lnTo>
                  <a:lnTo>
                    <a:pt x="1253" y="3399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781300" y="2840038"/>
              <a:ext cx="2206625" cy="2693988"/>
            </a:xfrm>
            <a:custGeom>
              <a:avLst/>
              <a:gdLst/>
              <a:ahLst/>
              <a:cxnLst>
                <a:cxn ang="0">
                  <a:pos x="1024" y="3337"/>
                </a:cxn>
                <a:cxn ang="0">
                  <a:pos x="619" y="3013"/>
                </a:cxn>
                <a:cxn ang="0">
                  <a:pos x="260" y="2540"/>
                </a:cxn>
                <a:cxn ang="0">
                  <a:pos x="33" y="2073"/>
                </a:cxn>
                <a:cxn ang="0">
                  <a:pos x="8" y="1695"/>
                </a:cxn>
                <a:cxn ang="0">
                  <a:pos x="86" y="1326"/>
                </a:cxn>
                <a:cxn ang="0">
                  <a:pos x="237" y="1008"/>
                </a:cxn>
                <a:cxn ang="0">
                  <a:pos x="452" y="758"/>
                </a:cxn>
                <a:cxn ang="0">
                  <a:pos x="706" y="601"/>
                </a:cxn>
                <a:cxn ang="0">
                  <a:pos x="885" y="551"/>
                </a:cxn>
                <a:cxn ang="0">
                  <a:pos x="1003" y="543"/>
                </a:cxn>
                <a:cxn ang="0">
                  <a:pos x="1100" y="512"/>
                </a:cxn>
                <a:cxn ang="0">
                  <a:pos x="1197" y="400"/>
                </a:cxn>
                <a:cxn ang="0">
                  <a:pos x="1253" y="248"/>
                </a:cxn>
                <a:cxn ang="0">
                  <a:pos x="1279" y="105"/>
                </a:cxn>
                <a:cxn ang="0">
                  <a:pos x="1282" y="14"/>
                </a:cxn>
                <a:cxn ang="0">
                  <a:pos x="1298" y="8"/>
                </a:cxn>
                <a:cxn ang="0">
                  <a:pos x="1329" y="25"/>
                </a:cxn>
                <a:cxn ang="0">
                  <a:pos x="1358" y="41"/>
                </a:cxn>
                <a:cxn ang="0">
                  <a:pos x="1385" y="58"/>
                </a:cxn>
                <a:cxn ang="0">
                  <a:pos x="1401" y="84"/>
                </a:cxn>
                <a:cxn ang="0">
                  <a:pos x="1418" y="175"/>
                </a:cxn>
                <a:cxn ang="0">
                  <a:pos x="1453" y="310"/>
                </a:cxn>
                <a:cxn ang="0">
                  <a:pos x="1503" y="433"/>
                </a:cxn>
                <a:cxn ang="0">
                  <a:pos x="1589" y="500"/>
                </a:cxn>
                <a:cxn ang="0">
                  <a:pos x="1806" y="560"/>
                </a:cxn>
                <a:cxn ang="0">
                  <a:pos x="2093" y="659"/>
                </a:cxn>
                <a:cxn ang="0">
                  <a:pos x="2367" y="830"/>
                </a:cxn>
                <a:cxn ang="0">
                  <a:pos x="2557" y="1105"/>
                </a:cxn>
                <a:cxn ang="0">
                  <a:pos x="2708" y="1454"/>
                </a:cxn>
                <a:cxn ang="0">
                  <a:pos x="2780" y="1855"/>
                </a:cxn>
                <a:cxn ang="0">
                  <a:pos x="2710" y="2292"/>
                </a:cxn>
                <a:cxn ang="0">
                  <a:pos x="2545" y="2594"/>
                </a:cxn>
                <a:cxn ang="0">
                  <a:pos x="2334" y="2833"/>
                </a:cxn>
                <a:cxn ang="0">
                  <a:pos x="2052" y="3102"/>
                </a:cxn>
                <a:cxn ang="0">
                  <a:pos x="1779" y="3302"/>
                </a:cxn>
                <a:cxn ang="0">
                  <a:pos x="1635" y="3354"/>
                </a:cxn>
                <a:cxn ang="0">
                  <a:pos x="1513" y="3368"/>
                </a:cxn>
                <a:cxn ang="0">
                  <a:pos x="1364" y="3383"/>
                </a:cxn>
                <a:cxn ang="0">
                  <a:pos x="1246" y="3393"/>
                </a:cxn>
              </a:cxnLst>
              <a:rect l="0" t="0" r="r" b="b"/>
              <a:pathLst>
                <a:path w="2780" h="3395">
                  <a:moveTo>
                    <a:pt x="1218" y="3395"/>
                  </a:moveTo>
                  <a:lnTo>
                    <a:pt x="1024" y="3337"/>
                  </a:lnTo>
                  <a:lnTo>
                    <a:pt x="823" y="3205"/>
                  </a:lnTo>
                  <a:lnTo>
                    <a:pt x="619" y="3013"/>
                  </a:lnTo>
                  <a:lnTo>
                    <a:pt x="429" y="2788"/>
                  </a:lnTo>
                  <a:lnTo>
                    <a:pt x="260" y="2540"/>
                  </a:lnTo>
                  <a:lnTo>
                    <a:pt x="127" y="2298"/>
                  </a:lnTo>
                  <a:lnTo>
                    <a:pt x="33" y="2073"/>
                  </a:lnTo>
                  <a:lnTo>
                    <a:pt x="0" y="1892"/>
                  </a:lnTo>
                  <a:lnTo>
                    <a:pt x="8" y="1695"/>
                  </a:lnTo>
                  <a:lnTo>
                    <a:pt x="37" y="1505"/>
                  </a:lnTo>
                  <a:lnTo>
                    <a:pt x="86" y="1326"/>
                  </a:lnTo>
                  <a:lnTo>
                    <a:pt x="154" y="1160"/>
                  </a:lnTo>
                  <a:lnTo>
                    <a:pt x="237" y="1008"/>
                  </a:lnTo>
                  <a:lnTo>
                    <a:pt x="338" y="875"/>
                  </a:lnTo>
                  <a:lnTo>
                    <a:pt x="452" y="758"/>
                  </a:lnTo>
                  <a:lnTo>
                    <a:pt x="586" y="667"/>
                  </a:lnTo>
                  <a:lnTo>
                    <a:pt x="706" y="601"/>
                  </a:lnTo>
                  <a:lnTo>
                    <a:pt x="805" y="566"/>
                  </a:lnTo>
                  <a:lnTo>
                    <a:pt x="885" y="551"/>
                  </a:lnTo>
                  <a:lnTo>
                    <a:pt x="951" y="547"/>
                  </a:lnTo>
                  <a:lnTo>
                    <a:pt x="1003" y="543"/>
                  </a:lnTo>
                  <a:lnTo>
                    <a:pt x="1054" y="535"/>
                  </a:lnTo>
                  <a:lnTo>
                    <a:pt x="1100" y="512"/>
                  </a:lnTo>
                  <a:lnTo>
                    <a:pt x="1152" y="467"/>
                  </a:lnTo>
                  <a:lnTo>
                    <a:pt x="1197" y="400"/>
                  </a:lnTo>
                  <a:lnTo>
                    <a:pt x="1232" y="326"/>
                  </a:lnTo>
                  <a:lnTo>
                    <a:pt x="1253" y="248"/>
                  </a:lnTo>
                  <a:lnTo>
                    <a:pt x="1271" y="175"/>
                  </a:lnTo>
                  <a:lnTo>
                    <a:pt x="1279" y="105"/>
                  </a:lnTo>
                  <a:lnTo>
                    <a:pt x="1282" y="51"/>
                  </a:lnTo>
                  <a:lnTo>
                    <a:pt x="1282" y="14"/>
                  </a:lnTo>
                  <a:lnTo>
                    <a:pt x="1284" y="0"/>
                  </a:lnTo>
                  <a:lnTo>
                    <a:pt x="1298" y="8"/>
                  </a:lnTo>
                  <a:lnTo>
                    <a:pt x="1313" y="18"/>
                  </a:lnTo>
                  <a:lnTo>
                    <a:pt x="1329" y="25"/>
                  </a:lnTo>
                  <a:lnTo>
                    <a:pt x="1344" y="35"/>
                  </a:lnTo>
                  <a:lnTo>
                    <a:pt x="1358" y="41"/>
                  </a:lnTo>
                  <a:lnTo>
                    <a:pt x="1372" y="51"/>
                  </a:lnTo>
                  <a:lnTo>
                    <a:pt x="1385" y="58"/>
                  </a:lnTo>
                  <a:lnTo>
                    <a:pt x="1401" y="70"/>
                  </a:lnTo>
                  <a:lnTo>
                    <a:pt x="1401" y="84"/>
                  </a:lnTo>
                  <a:lnTo>
                    <a:pt x="1408" y="120"/>
                  </a:lnTo>
                  <a:lnTo>
                    <a:pt x="1418" y="175"/>
                  </a:lnTo>
                  <a:lnTo>
                    <a:pt x="1436" y="243"/>
                  </a:lnTo>
                  <a:lnTo>
                    <a:pt x="1453" y="310"/>
                  </a:lnTo>
                  <a:lnTo>
                    <a:pt x="1478" y="376"/>
                  </a:lnTo>
                  <a:lnTo>
                    <a:pt x="1503" y="433"/>
                  </a:lnTo>
                  <a:lnTo>
                    <a:pt x="1535" y="473"/>
                  </a:lnTo>
                  <a:lnTo>
                    <a:pt x="1589" y="500"/>
                  </a:lnTo>
                  <a:lnTo>
                    <a:pt x="1684" y="529"/>
                  </a:lnTo>
                  <a:lnTo>
                    <a:pt x="1806" y="560"/>
                  </a:lnTo>
                  <a:lnTo>
                    <a:pt x="1948" y="605"/>
                  </a:lnTo>
                  <a:lnTo>
                    <a:pt x="2093" y="659"/>
                  </a:lnTo>
                  <a:lnTo>
                    <a:pt x="2239" y="733"/>
                  </a:lnTo>
                  <a:lnTo>
                    <a:pt x="2367" y="830"/>
                  </a:lnTo>
                  <a:lnTo>
                    <a:pt x="2471" y="956"/>
                  </a:lnTo>
                  <a:lnTo>
                    <a:pt x="2557" y="1105"/>
                  </a:lnTo>
                  <a:lnTo>
                    <a:pt x="2640" y="1272"/>
                  </a:lnTo>
                  <a:lnTo>
                    <a:pt x="2708" y="1454"/>
                  </a:lnTo>
                  <a:lnTo>
                    <a:pt x="2758" y="1650"/>
                  </a:lnTo>
                  <a:lnTo>
                    <a:pt x="2780" y="1855"/>
                  </a:lnTo>
                  <a:lnTo>
                    <a:pt x="2766" y="2073"/>
                  </a:lnTo>
                  <a:lnTo>
                    <a:pt x="2710" y="2292"/>
                  </a:lnTo>
                  <a:lnTo>
                    <a:pt x="2603" y="2519"/>
                  </a:lnTo>
                  <a:lnTo>
                    <a:pt x="2545" y="2594"/>
                  </a:lnTo>
                  <a:lnTo>
                    <a:pt x="2454" y="2705"/>
                  </a:lnTo>
                  <a:lnTo>
                    <a:pt x="2334" y="2833"/>
                  </a:lnTo>
                  <a:lnTo>
                    <a:pt x="2198" y="2970"/>
                  </a:lnTo>
                  <a:lnTo>
                    <a:pt x="2052" y="3102"/>
                  </a:lnTo>
                  <a:lnTo>
                    <a:pt x="1911" y="3216"/>
                  </a:lnTo>
                  <a:lnTo>
                    <a:pt x="1779" y="3302"/>
                  </a:lnTo>
                  <a:lnTo>
                    <a:pt x="1670" y="3348"/>
                  </a:lnTo>
                  <a:lnTo>
                    <a:pt x="1635" y="3354"/>
                  </a:lnTo>
                  <a:lnTo>
                    <a:pt x="1581" y="3362"/>
                  </a:lnTo>
                  <a:lnTo>
                    <a:pt x="1513" y="3368"/>
                  </a:lnTo>
                  <a:lnTo>
                    <a:pt x="1439" y="3377"/>
                  </a:lnTo>
                  <a:lnTo>
                    <a:pt x="1364" y="3383"/>
                  </a:lnTo>
                  <a:lnTo>
                    <a:pt x="1298" y="3389"/>
                  </a:lnTo>
                  <a:lnTo>
                    <a:pt x="1246" y="3393"/>
                  </a:lnTo>
                  <a:lnTo>
                    <a:pt x="1218" y="3395"/>
                  </a:lnTo>
                  <a:close/>
                </a:path>
              </a:pathLst>
            </a:custGeom>
            <a:solidFill>
              <a:srgbClr val="BD7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819400" y="2840038"/>
              <a:ext cx="2127250" cy="2684463"/>
            </a:xfrm>
            <a:custGeom>
              <a:avLst/>
              <a:gdLst/>
              <a:ahLst/>
              <a:cxnLst>
                <a:cxn ang="0">
                  <a:pos x="989" y="3327"/>
                </a:cxn>
                <a:cxn ang="0">
                  <a:pos x="597" y="3007"/>
                </a:cxn>
                <a:cxn ang="0">
                  <a:pos x="248" y="2536"/>
                </a:cxn>
                <a:cxn ang="0">
                  <a:pos x="31" y="2073"/>
                </a:cxn>
                <a:cxn ang="0">
                  <a:pos x="4" y="1693"/>
                </a:cxn>
                <a:cxn ang="0">
                  <a:pos x="78" y="1324"/>
                </a:cxn>
                <a:cxn ang="0">
                  <a:pos x="223" y="1008"/>
                </a:cxn>
                <a:cxn ang="0">
                  <a:pos x="433" y="760"/>
                </a:cxn>
                <a:cxn ang="0">
                  <a:pos x="679" y="605"/>
                </a:cxn>
                <a:cxn ang="0">
                  <a:pos x="853" y="551"/>
                </a:cxn>
                <a:cxn ang="0">
                  <a:pos x="966" y="543"/>
                </a:cxn>
                <a:cxn ang="0">
                  <a:pos x="1059" y="512"/>
                </a:cxn>
                <a:cxn ang="0">
                  <a:pos x="1154" y="400"/>
                </a:cxn>
                <a:cxn ang="0">
                  <a:pos x="1212" y="248"/>
                </a:cxn>
                <a:cxn ang="0">
                  <a:pos x="1237" y="105"/>
                </a:cxn>
                <a:cxn ang="0">
                  <a:pos x="1241" y="14"/>
                </a:cxn>
                <a:cxn ang="0">
                  <a:pos x="1255" y="8"/>
                </a:cxn>
                <a:cxn ang="0">
                  <a:pos x="1282" y="27"/>
                </a:cxn>
                <a:cxn ang="0">
                  <a:pos x="1311" y="45"/>
                </a:cxn>
                <a:cxn ang="0">
                  <a:pos x="1338" y="60"/>
                </a:cxn>
                <a:cxn ang="0">
                  <a:pos x="1354" y="84"/>
                </a:cxn>
                <a:cxn ang="0">
                  <a:pos x="1371" y="175"/>
                </a:cxn>
                <a:cxn ang="0">
                  <a:pos x="1402" y="310"/>
                </a:cxn>
                <a:cxn ang="0">
                  <a:pos x="1451" y="433"/>
                </a:cxn>
                <a:cxn ang="0">
                  <a:pos x="1532" y="500"/>
                </a:cxn>
                <a:cxn ang="0">
                  <a:pos x="1742" y="560"/>
                </a:cxn>
                <a:cxn ang="0">
                  <a:pos x="2019" y="659"/>
                </a:cxn>
                <a:cxn ang="0">
                  <a:pos x="2283" y="830"/>
                </a:cxn>
                <a:cxn ang="0">
                  <a:pos x="2465" y="1105"/>
                </a:cxn>
                <a:cxn ang="0">
                  <a:pos x="2612" y="1454"/>
                </a:cxn>
                <a:cxn ang="0">
                  <a:pos x="2680" y="1854"/>
                </a:cxn>
                <a:cxn ang="0">
                  <a:pos x="2612" y="2288"/>
                </a:cxn>
                <a:cxn ang="0">
                  <a:pos x="2455" y="2588"/>
                </a:cxn>
                <a:cxn ang="0">
                  <a:pos x="2252" y="2827"/>
                </a:cxn>
                <a:cxn ang="0">
                  <a:pos x="1980" y="3096"/>
                </a:cxn>
                <a:cxn ang="0">
                  <a:pos x="1716" y="3296"/>
                </a:cxn>
                <a:cxn ang="0">
                  <a:pos x="1579" y="3348"/>
                </a:cxn>
                <a:cxn ang="0">
                  <a:pos x="1460" y="3362"/>
                </a:cxn>
                <a:cxn ang="0">
                  <a:pos x="1319" y="3373"/>
                </a:cxn>
                <a:cxn ang="0">
                  <a:pos x="1204" y="3381"/>
                </a:cxn>
              </a:cxnLst>
              <a:rect l="0" t="0" r="r" b="b"/>
              <a:pathLst>
                <a:path w="2680" h="3383">
                  <a:moveTo>
                    <a:pt x="1175" y="3383"/>
                  </a:moveTo>
                  <a:lnTo>
                    <a:pt x="989" y="3327"/>
                  </a:lnTo>
                  <a:lnTo>
                    <a:pt x="793" y="3195"/>
                  </a:lnTo>
                  <a:lnTo>
                    <a:pt x="597" y="3007"/>
                  </a:lnTo>
                  <a:lnTo>
                    <a:pt x="413" y="2782"/>
                  </a:lnTo>
                  <a:lnTo>
                    <a:pt x="248" y="2536"/>
                  </a:lnTo>
                  <a:lnTo>
                    <a:pt x="118" y="2294"/>
                  </a:lnTo>
                  <a:lnTo>
                    <a:pt x="31" y="2073"/>
                  </a:lnTo>
                  <a:lnTo>
                    <a:pt x="0" y="1892"/>
                  </a:lnTo>
                  <a:lnTo>
                    <a:pt x="4" y="1693"/>
                  </a:lnTo>
                  <a:lnTo>
                    <a:pt x="33" y="1503"/>
                  </a:lnTo>
                  <a:lnTo>
                    <a:pt x="78" y="1324"/>
                  </a:lnTo>
                  <a:lnTo>
                    <a:pt x="144" y="1160"/>
                  </a:lnTo>
                  <a:lnTo>
                    <a:pt x="223" y="1008"/>
                  </a:lnTo>
                  <a:lnTo>
                    <a:pt x="322" y="875"/>
                  </a:lnTo>
                  <a:lnTo>
                    <a:pt x="433" y="760"/>
                  </a:lnTo>
                  <a:lnTo>
                    <a:pt x="561" y="671"/>
                  </a:lnTo>
                  <a:lnTo>
                    <a:pt x="679" y="605"/>
                  </a:lnTo>
                  <a:lnTo>
                    <a:pt x="776" y="568"/>
                  </a:lnTo>
                  <a:lnTo>
                    <a:pt x="853" y="551"/>
                  </a:lnTo>
                  <a:lnTo>
                    <a:pt x="915" y="547"/>
                  </a:lnTo>
                  <a:lnTo>
                    <a:pt x="966" y="543"/>
                  </a:lnTo>
                  <a:lnTo>
                    <a:pt x="1014" y="535"/>
                  </a:lnTo>
                  <a:lnTo>
                    <a:pt x="1059" y="512"/>
                  </a:lnTo>
                  <a:lnTo>
                    <a:pt x="1109" y="467"/>
                  </a:lnTo>
                  <a:lnTo>
                    <a:pt x="1154" y="400"/>
                  </a:lnTo>
                  <a:lnTo>
                    <a:pt x="1189" y="326"/>
                  </a:lnTo>
                  <a:lnTo>
                    <a:pt x="1212" y="248"/>
                  </a:lnTo>
                  <a:lnTo>
                    <a:pt x="1230" y="175"/>
                  </a:lnTo>
                  <a:lnTo>
                    <a:pt x="1237" y="105"/>
                  </a:lnTo>
                  <a:lnTo>
                    <a:pt x="1241" y="51"/>
                  </a:lnTo>
                  <a:lnTo>
                    <a:pt x="1241" y="14"/>
                  </a:lnTo>
                  <a:lnTo>
                    <a:pt x="1243" y="0"/>
                  </a:lnTo>
                  <a:lnTo>
                    <a:pt x="1255" y="8"/>
                  </a:lnTo>
                  <a:lnTo>
                    <a:pt x="1268" y="18"/>
                  </a:lnTo>
                  <a:lnTo>
                    <a:pt x="1282" y="27"/>
                  </a:lnTo>
                  <a:lnTo>
                    <a:pt x="1297" y="37"/>
                  </a:lnTo>
                  <a:lnTo>
                    <a:pt x="1311" y="45"/>
                  </a:lnTo>
                  <a:lnTo>
                    <a:pt x="1325" y="53"/>
                  </a:lnTo>
                  <a:lnTo>
                    <a:pt x="1338" y="60"/>
                  </a:lnTo>
                  <a:lnTo>
                    <a:pt x="1354" y="70"/>
                  </a:lnTo>
                  <a:lnTo>
                    <a:pt x="1354" y="84"/>
                  </a:lnTo>
                  <a:lnTo>
                    <a:pt x="1361" y="120"/>
                  </a:lnTo>
                  <a:lnTo>
                    <a:pt x="1371" y="175"/>
                  </a:lnTo>
                  <a:lnTo>
                    <a:pt x="1387" y="243"/>
                  </a:lnTo>
                  <a:lnTo>
                    <a:pt x="1402" y="310"/>
                  </a:lnTo>
                  <a:lnTo>
                    <a:pt x="1425" y="376"/>
                  </a:lnTo>
                  <a:lnTo>
                    <a:pt x="1451" y="433"/>
                  </a:lnTo>
                  <a:lnTo>
                    <a:pt x="1482" y="473"/>
                  </a:lnTo>
                  <a:lnTo>
                    <a:pt x="1532" y="500"/>
                  </a:lnTo>
                  <a:lnTo>
                    <a:pt x="1623" y="529"/>
                  </a:lnTo>
                  <a:lnTo>
                    <a:pt x="1742" y="560"/>
                  </a:lnTo>
                  <a:lnTo>
                    <a:pt x="1877" y="605"/>
                  </a:lnTo>
                  <a:lnTo>
                    <a:pt x="2019" y="659"/>
                  </a:lnTo>
                  <a:lnTo>
                    <a:pt x="2159" y="733"/>
                  </a:lnTo>
                  <a:lnTo>
                    <a:pt x="2283" y="830"/>
                  </a:lnTo>
                  <a:lnTo>
                    <a:pt x="2384" y="956"/>
                  </a:lnTo>
                  <a:lnTo>
                    <a:pt x="2465" y="1105"/>
                  </a:lnTo>
                  <a:lnTo>
                    <a:pt x="2544" y="1272"/>
                  </a:lnTo>
                  <a:lnTo>
                    <a:pt x="2612" y="1454"/>
                  </a:lnTo>
                  <a:lnTo>
                    <a:pt x="2661" y="1650"/>
                  </a:lnTo>
                  <a:lnTo>
                    <a:pt x="2680" y="1854"/>
                  </a:lnTo>
                  <a:lnTo>
                    <a:pt x="2669" y="2069"/>
                  </a:lnTo>
                  <a:lnTo>
                    <a:pt x="2612" y="2288"/>
                  </a:lnTo>
                  <a:lnTo>
                    <a:pt x="2510" y="2513"/>
                  </a:lnTo>
                  <a:lnTo>
                    <a:pt x="2455" y="2588"/>
                  </a:lnTo>
                  <a:lnTo>
                    <a:pt x="2366" y="2699"/>
                  </a:lnTo>
                  <a:lnTo>
                    <a:pt x="2252" y="2827"/>
                  </a:lnTo>
                  <a:lnTo>
                    <a:pt x="2120" y="2964"/>
                  </a:lnTo>
                  <a:lnTo>
                    <a:pt x="1980" y="3096"/>
                  </a:lnTo>
                  <a:lnTo>
                    <a:pt x="1842" y="3211"/>
                  </a:lnTo>
                  <a:lnTo>
                    <a:pt x="1716" y="3296"/>
                  </a:lnTo>
                  <a:lnTo>
                    <a:pt x="1614" y="3342"/>
                  </a:lnTo>
                  <a:lnTo>
                    <a:pt x="1579" y="3348"/>
                  </a:lnTo>
                  <a:lnTo>
                    <a:pt x="1526" y="3356"/>
                  </a:lnTo>
                  <a:lnTo>
                    <a:pt x="1460" y="3362"/>
                  </a:lnTo>
                  <a:lnTo>
                    <a:pt x="1391" y="3370"/>
                  </a:lnTo>
                  <a:lnTo>
                    <a:pt x="1319" y="3373"/>
                  </a:lnTo>
                  <a:lnTo>
                    <a:pt x="1255" y="3379"/>
                  </a:lnTo>
                  <a:lnTo>
                    <a:pt x="1204" y="3381"/>
                  </a:lnTo>
                  <a:lnTo>
                    <a:pt x="1175" y="3383"/>
                  </a:lnTo>
                  <a:close/>
                </a:path>
              </a:pathLst>
            </a:custGeom>
            <a:solidFill>
              <a:srgbClr val="BF7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851150" y="2843213"/>
              <a:ext cx="2052638" cy="2673350"/>
            </a:xfrm>
            <a:custGeom>
              <a:avLst/>
              <a:gdLst/>
              <a:ahLst/>
              <a:cxnLst>
                <a:cxn ang="0">
                  <a:pos x="966" y="3313"/>
                </a:cxn>
                <a:cxn ang="0">
                  <a:pos x="584" y="2995"/>
                </a:cxn>
                <a:cxn ang="0">
                  <a:pos x="242" y="2526"/>
                </a:cxn>
                <a:cxn ang="0">
                  <a:pos x="31" y="2065"/>
                </a:cxn>
                <a:cxn ang="0">
                  <a:pos x="6" y="1687"/>
                </a:cxn>
                <a:cxn ang="0">
                  <a:pos x="79" y="1318"/>
                </a:cxn>
                <a:cxn ang="0">
                  <a:pos x="223" y="1002"/>
                </a:cxn>
                <a:cxn ang="0">
                  <a:pos x="428" y="756"/>
                </a:cxn>
                <a:cxn ang="0">
                  <a:pos x="663" y="601"/>
                </a:cxn>
                <a:cxn ang="0">
                  <a:pos x="828" y="549"/>
                </a:cxn>
                <a:cxn ang="0">
                  <a:pos x="940" y="541"/>
                </a:cxn>
                <a:cxn ang="0">
                  <a:pos x="1030" y="510"/>
                </a:cxn>
                <a:cxn ang="0">
                  <a:pos x="1123" y="396"/>
                </a:cxn>
                <a:cxn ang="0">
                  <a:pos x="1175" y="244"/>
                </a:cxn>
                <a:cxn ang="0">
                  <a:pos x="1196" y="103"/>
                </a:cxn>
                <a:cxn ang="0">
                  <a:pos x="1200" y="12"/>
                </a:cxn>
                <a:cxn ang="0">
                  <a:pos x="1214" y="6"/>
                </a:cxn>
                <a:cxn ang="0">
                  <a:pos x="1241" y="23"/>
                </a:cxn>
                <a:cxn ang="0">
                  <a:pos x="1270" y="41"/>
                </a:cxn>
                <a:cxn ang="0">
                  <a:pos x="1297" y="60"/>
                </a:cxn>
                <a:cxn ang="0">
                  <a:pos x="1313" y="85"/>
                </a:cxn>
                <a:cxn ang="0">
                  <a:pos x="1328" y="175"/>
                </a:cxn>
                <a:cxn ang="0">
                  <a:pos x="1357" y="306"/>
                </a:cxn>
                <a:cxn ang="0">
                  <a:pos x="1404" y="429"/>
                </a:cxn>
                <a:cxn ang="0">
                  <a:pos x="1485" y="496"/>
                </a:cxn>
                <a:cxn ang="0">
                  <a:pos x="1685" y="556"/>
                </a:cxn>
                <a:cxn ang="0">
                  <a:pos x="1951" y="655"/>
                </a:cxn>
                <a:cxn ang="0">
                  <a:pos x="2205" y="826"/>
                </a:cxn>
                <a:cxn ang="0">
                  <a:pos x="2381" y="1097"/>
                </a:cxn>
                <a:cxn ang="0">
                  <a:pos x="2523" y="1446"/>
                </a:cxn>
                <a:cxn ang="0">
                  <a:pos x="2587" y="1846"/>
                </a:cxn>
                <a:cxn ang="0">
                  <a:pos x="2523" y="2280"/>
                </a:cxn>
                <a:cxn ang="0">
                  <a:pos x="2370" y="2580"/>
                </a:cxn>
                <a:cxn ang="0">
                  <a:pos x="2172" y="2819"/>
                </a:cxn>
                <a:cxn ang="0">
                  <a:pos x="1914" y="3088"/>
                </a:cxn>
                <a:cxn ang="0">
                  <a:pos x="1662" y="3288"/>
                </a:cxn>
                <a:cxn ang="0">
                  <a:pos x="1530" y="3336"/>
                </a:cxn>
                <a:cxn ang="0">
                  <a:pos x="1417" y="3350"/>
                </a:cxn>
                <a:cxn ang="0">
                  <a:pos x="1280" y="3362"/>
                </a:cxn>
                <a:cxn ang="0">
                  <a:pos x="1171" y="3368"/>
                </a:cxn>
              </a:cxnLst>
              <a:rect l="0" t="0" r="r" b="b"/>
              <a:pathLst>
                <a:path w="2587" h="3369">
                  <a:moveTo>
                    <a:pt x="1146" y="3369"/>
                  </a:moveTo>
                  <a:lnTo>
                    <a:pt x="966" y="3313"/>
                  </a:lnTo>
                  <a:lnTo>
                    <a:pt x="776" y="3183"/>
                  </a:lnTo>
                  <a:lnTo>
                    <a:pt x="584" y="2995"/>
                  </a:lnTo>
                  <a:lnTo>
                    <a:pt x="403" y="2770"/>
                  </a:lnTo>
                  <a:lnTo>
                    <a:pt x="242" y="2526"/>
                  </a:lnTo>
                  <a:lnTo>
                    <a:pt x="116" y="2286"/>
                  </a:lnTo>
                  <a:lnTo>
                    <a:pt x="31" y="2065"/>
                  </a:lnTo>
                  <a:lnTo>
                    <a:pt x="0" y="1884"/>
                  </a:lnTo>
                  <a:lnTo>
                    <a:pt x="6" y="1687"/>
                  </a:lnTo>
                  <a:lnTo>
                    <a:pt x="33" y="1497"/>
                  </a:lnTo>
                  <a:lnTo>
                    <a:pt x="79" y="1318"/>
                  </a:lnTo>
                  <a:lnTo>
                    <a:pt x="143" y="1154"/>
                  </a:lnTo>
                  <a:lnTo>
                    <a:pt x="223" y="1002"/>
                  </a:lnTo>
                  <a:lnTo>
                    <a:pt x="318" y="871"/>
                  </a:lnTo>
                  <a:lnTo>
                    <a:pt x="428" y="756"/>
                  </a:lnTo>
                  <a:lnTo>
                    <a:pt x="551" y="667"/>
                  </a:lnTo>
                  <a:lnTo>
                    <a:pt x="663" y="601"/>
                  </a:lnTo>
                  <a:lnTo>
                    <a:pt x="754" y="566"/>
                  </a:lnTo>
                  <a:lnTo>
                    <a:pt x="828" y="549"/>
                  </a:lnTo>
                  <a:lnTo>
                    <a:pt x="890" y="545"/>
                  </a:lnTo>
                  <a:lnTo>
                    <a:pt x="940" y="541"/>
                  </a:lnTo>
                  <a:lnTo>
                    <a:pt x="987" y="533"/>
                  </a:lnTo>
                  <a:lnTo>
                    <a:pt x="1030" y="510"/>
                  </a:lnTo>
                  <a:lnTo>
                    <a:pt x="1080" y="463"/>
                  </a:lnTo>
                  <a:lnTo>
                    <a:pt x="1123" y="396"/>
                  </a:lnTo>
                  <a:lnTo>
                    <a:pt x="1154" y="324"/>
                  </a:lnTo>
                  <a:lnTo>
                    <a:pt x="1175" y="244"/>
                  </a:lnTo>
                  <a:lnTo>
                    <a:pt x="1191" y="173"/>
                  </a:lnTo>
                  <a:lnTo>
                    <a:pt x="1196" y="103"/>
                  </a:lnTo>
                  <a:lnTo>
                    <a:pt x="1200" y="49"/>
                  </a:lnTo>
                  <a:lnTo>
                    <a:pt x="1200" y="12"/>
                  </a:lnTo>
                  <a:lnTo>
                    <a:pt x="1202" y="0"/>
                  </a:lnTo>
                  <a:lnTo>
                    <a:pt x="1214" y="6"/>
                  </a:lnTo>
                  <a:lnTo>
                    <a:pt x="1227" y="16"/>
                  </a:lnTo>
                  <a:lnTo>
                    <a:pt x="1241" y="23"/>
                  </a:lnTo>
                  <a:lnTo>
                    <a:pt x="1256" y="33"/>
                  </a:lnTo>
                  <a:lnTo>
                    <a:pt x="1270" y="41"/>
                  </a:lnTo>
                  <a:lnTo>
                    <a:pt x="1284" y="52"/>
                  </a:lnTo>
                  <a:lnTo>
                    <a:pt x="1297" y="60"/>
                  </a:lnTo>
                  <a:lnTo>
                    <a:pt x="1313" y="72"/>
                  </a:lnTo>
                  <a:lnTo>
                    <a:pt x="1313" y="85"/>
                  </a:lnTo>
                  <a:lnTo>
                    <a:pt x="1319" y="122"/>
                  </a:lnTo>
                  <a:lnTo>
                    <a:pt x="1328" y="175"/>
                  </a:lnTo>
                  <a:lnTo>
                    <a:pt x="1342" y="240"/>
                  </a:lnTo>
                  <a:lnTo>
                    <a:pt x="1357" y="306"/>
                  </a:lnTo>
                  <a:lnTo>
                    <a:pt x="1381" y="372"/>
                  </a:lnTo>
                  <a:lnTo>
                    <a:pt x="1404" y="429"/>
                  </a:lnTo>
                  <a:lnTo>
                    <a:pt x="1435" y="469"/>
                  </a:lnTo>
                  <a:lnTo>
                    <a:pt x="1485" y="496"/>
                  </a:lnTo>
                  <a:lnTo>
                    <a:pt x="1573" y="525"/>
                  </a:lnTo>
                  <a:lnTo>
                    <a:pt x="1685" y="556"/>
                  </a:lnTo>
                  <a:lnTo>
                    <a:pt x="1815" y="601"/>
                  </a:lnTo>
                  <a:lnTo>
                    <a:pt x="1951" y="655"/>
                  </a:lnTo>
                  <a:lnTo>
                    <a:pt x="2085" y="729"/>
                  </a:lnTo>
                  <a:lnTo>
                    <a:pt x="2205" y="826"/>
                  </a:lnTo>
                  <a:lnTo>
                    <a:pt x="2302" y="952"/>
                  </a:lnTo>
                  <a:lnTo>
                    <a:pt x="2381" y="1097"/>
                  </a:lnTo>
                  <a:lnTo>
                    <a:pt x="2459" y="1264"/>
                  </a:lnTo>
                  <a:lnTo>
                    <a:pt x="2523" y="1446"/>
                  </a:lnTo>
                  <a:lnTo>
                    <a:pt x="2569" y="1642"/>
                  </a:lnTo>
                  <a:lnTo>
                    <a:pt x="2587" y="1846"/>
                  </a:lnTo>
                  <a:lnTo>
                    <a:pt x="2575" y="2061"/>
                  </a:lnTo>
                  <a:lnTo>
                    <a:pt x="2523" y="2280"/>
                  </a:lnTo>
                  <a:lnTo>
                    <a:pt x="2424" y="2505"/>
                  </a:lnTo>
                  <a:lnTo>
                    <a:pt x="2370" y="2580"/>
                  </a:lnTo>
                  <a:lnTo>
                    <a:pt x="2284" y="2689"/>
                  </a:lnTo>
                  <a:lnTo>
                    <a:pt x="2172" y="2819"/>
                  </a:lnTo>
                  <a:lnTo>
                    <a:pt x="2048" y="2957"/>
                  </a:lnTo>
                  <a:lnTo>
                    <a:pt x="1914" y="3088"/>
                  </a:lnTo>
                  <a:lnTo>
                    <a:pt x="1782" y="3203"/>
                  </a:lnTo>
                  <a:lnTo>
                    <a:pt x="1662" y="3288"/>
                  </a:lnTo>
                  <a:lnTo>
                    <a:pt x="1563" y="3335"/>
                  </a:lnTo>
                  <a:lnTo>
                    <a:pt x="1530" y="3336"/>
                  </a:lnTo>
                  <a:lnTo>
                    <a:pt x="1481" y="3342"/>
                  </a:lnTo>
                  <a:lnTo>
                    <a:pt x="1417" y="3350"/>
                  </a:lnTo>
                  <a:lnTo>
                    <a:pt x="1350" y="3358"/>
                  </a:lnTo>
                  <a:lnTo>
                    <a:pt x="1280" y="3362"/>
                  </a:lnTo>
                  <a:lnTo>
                    <a:pt x="1220" y="3366"/>
                  </a:lnTo>
                  <a:lnTo>
                    <a:pt x="1171" y="3368"/>
                  </a:lnTo>
                  <a:lnTo>
                    <a:pt x="1146" y="3369"/>
                  </a:lnTo>
                  <a:close/>
                </a:path>
              </a:pathLst>
            </a:custGeom>
            <a:solidFill>
              <a:srgbClr val="C27D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887663" y="2843213"/>
              <a:ext cx="1973263" cy="2668588"/>
            </a:xfrm>
            <a:custGeom>
              <a:avLst/>
              <a:gdLst/>
              <a:ahLst/>
              <a:cxnLst>
                <a:cxn ang="0">
                  <a:pos x="931" y="3307"/>
                </a:cxn>
                <a:cxn ang="0">
                  <a:pos x="563" y="2989"/>
                </a:cxn>
                <a:cxn ang="0">
                  <a:pos x="235" y="2522"/>
                </a:cxn>
                <a:cxn ang="0">
                  <a:pos x="29" y="2059"/>
                </a:cxn>
                <a:cxn ang="0">
                  <a:pos x="6" y="1681"/>
                </a:cxn>
                <a:cxn ang="0">
                  <a:pos x="78" y="1318"/>
                </a:cxn>
                <a:cxn ang="0">
                  <a:pos x="216" y="1004"/>
                </a:cxn>
                <a:cxn ang="0">
                  <a:pos x="411" y="758"/>
                </a:cxn>
                <a:cxn ang="0">
                  <a:pos x="638" y="601"/>
                </a:cxn>
                <a:cxn ang="0">
                  <a:pos x="797" y="549"/>
                </a:cxn>
                <a:cxn ang="0">
                  <a:pos x="906" y="539"/>
                </a:cxn>
                <a:cxn ang="0">
                  <a:pos x="991" y="508"/>
                </a:cxn>
                <a:cxn ang="0">
                  <a:pos x="1079" y="396"/>
                </a:cxn>
                <a:cxn ang="0">
                  <a:pos x="1131" y="244"/>
                </a:cxn>
                <a:cxn ang="0">
                  <a:pos x="1152" y="103"/>
                </a:cxn>
                <a:cxn ang="0">
                  <a:pos x="1158" y="12"/>
                </a:cxn>
                <a:cxn ang="0">
                  <a:pos x="1172" y="6"/>
                </a:cxn>
                <a:cxn ang="0">
                  <a:pos x="1197" y="23"/>
                </a:cxn>
                <a:cxn ang="0">
                  <a:pos x="1222" y="41"/>
                </a:cxn>
                <a:cxn ang="0">
                  <a:pos x="1247" y="60"/>
                </a:cxn>
                <a:cxn ang="0">
                  <a:pos x="1263" y="85"/>
                </a:cxn>
                <a:cxn ang="0">
                  <a:pos x="1278" y="175"/>
                </a:cxn>
                <a:cxn ang="0">
                  <a:pos x="1309" y="306"/>
                </a:cxn>
                <a:cxn ang="0">
                  <a:pos x="1352" y="429"/>
                </a:cxn>
                <a:cxn ang="0">
                  <a:pos x="1426" y="496"/>
                </a:cxn>
                <a:cxn ang="0">
                  <a:pos x="1620" y="556"/>
                </a:cxn>
                <a:cxn ang="0">
                  <a:pos x="1878" y="655"/>
                </a:cxn>
                <a:cxn ang="0">
                  <a:pos x="2122" y="824"/>
                </a:cxn>
                <a:cxn ang="0">
                  <a:pos x="2291" y="1095"/>
                </a:cxn>
                <a:cxn ang="0">
                  <a:pos x="2425" y="1442"/>
                </a:cxn>
                <a:cxn ang="0">
                  <a:pos x="2487" y="1842"/>
                </a:cxn>
                <a:cxn ang="0">
                  <a:pos x="2423" y="2274"/>
                </a:cxn>
                <a:cxn ang="0">
                  <a:pos x="2275" y="2575"/>
                </a:cxn>
                <a:cxn ang="0">
                  <a:pos x="2087" y="2813"/>
                </a:cxn>
                <a:cxn ang="0">
                  <a:pos x="1839" y="3083"/>
                </a:cxn>
                <a:cxn ang="0">
                  <a:pos x="1598" y="3282"/>
                </a:cxn>
                <a:cxn ang="0">
                  <a:pos x="1470" y="3331"/>
                </a:cxn>
                <a:cxn ang="0">
                  <a:pos x="1364" y="3342"/>
                </a:cxn>
                <a:cxn ang="0">
                  <a:pos x="1234" y="3352"/>
                </a:cxn>
                <a:cxn ang="0">
                  <a:pos x="1129" y="3362"/>
                </a:cxn>
              </a:cxnLst>
              <a:rect l="0" t="0" r="r" b="b"/>
              <a:pathLst>
                <a:path w="2487" h="3364">
                  <a:moveTo>
                    <a:pt x="1104" y="3364"/>
                  </a:moveTo>
                  <a:lnTo>
                    <a:pt x="931" y="3307"/>
                  </a:lnTo>
                  <a:lnTo>
                    <a:pt x="747" y="3176"/>
                  </a:lnTo>
                  <a:lnTo>
                    <a:pt x="563" y="2989"/>
                  </a:lnTo>
                  <a:lnTo>
                    <a:pt x="390" y="2767"/>
                  </a:lnTo>
                  <a:lnTo>
                    <a:pt x="235" y="2522"/>
                  </a:lnTo>
                  <a:lnTo>
                    <a:pt x="113" y="2282"/>
                  </a:lnTo>
                  <a:lnTo>
                    <a:pt x="29" y="2059"/>
                  </a:lnTo>
                  <a:lnTo>
                    <a:pt x="0" y="1879"/>
                  </a:lnTo>
                  <a:lnTo>
                    <a:pt x="6" y="1681"/>
                  </a:lnTo>
                  <a:lnTo>
                    <a:pt x="33" y="1495"/>
                  </a:lnTo>
                  <a:lnTo>
                    <a:pt x="78" y="1318"/>
                  </a:lnTo>
                  <a:lnTo>
                    <a:pt x="140" y="1156"/>
                  </a:lnTo>
                  <a:lnTo>
                    <a:pt x="216" y="1004"/>
                  </a:lnTo>
                  <a:lnTo>
                    <a:pt x="309" y="872"/>
                  </a:lnTo>
                  <a:lnTo>
                    <a:pt x="411" y="758"/>
                  </a:lnTo>
                  <a:lnTo>
                    <a:pt x="530" y="667"/>
                  </a:lnTo>
                  <a:lnTo>
                    <a:pt x="638" y="601"/>
                  </a:lnTo>
                  <a:lnTo>
                    <a:pt x="728" y="566"/>
                  </a:lnTo>
                  <a:lnTo>
                    <a:pt x="797" y="549"/>
                  </a:lnTo>
                  <a:lnTo>
                    <a:pt x="858" y="545"/>
                  </a:lnTo>
                  <a:lnTo>
                    <a:pt x="906" y="539"/>
                  </a:lnTo>
                  <a:lnTo>
                    <a:pt x="951" y="531"/>
                  </a:lnTo>
                  <a:lnTo>
                    <a:pt x="991" y="508"/>
                  </a:lnTo>
                  <a:lnTo>
                    <a:pt x="1038" y="463"/>
                  </a:lnTo>
                  <a:lnTo>
                    <a:pt x="1079" y="396"/>
                  </a:lnTo>
                  <a:lnTo>
                    <a:pt x="1110" y="324"/>
                  </a:lnTo>
                  <a:lnTo>
                    <a:pt x="1131" y="244"/>
                  </a:lnTo>
                  <a:lnTo>
                    <a:pt x="1146" y="173"/>
                  </a:lnTo>
                  <a:lnTo>
                    <a:pt x="1152" y="103"/>
                  </a:lnTo>
                  <a:lnTo>
                    <a:pt x="1158" y="49"/>
                  </a:lnTo>
                  <a:lnTo>
                    <a:pt x="1158" y="12"/>
                  </a:lnTo>
                  <a:lnTo>
                    <a:pt x="1160" y="0"/>
                  </a:lnTo>
                  <a:lnTo>
                    <a:pt x="1172" y="6"/>
                  </a:lnTo>
                  <a:lnTo>
                    <a:pt x="1185" y="16"/>
                  </a:lnTo>
                  <a:lnTo>
                    <a:pt x="1197" y="23"/>
                  </a:lnTo>
                  <a:lnTo>
                    <a:pt x="1210" y="33"/>
                  </a:lnTo>
                  <a:lnTo>
                    <a:pt x="1222" y="41"/>
                  </a:lnTo>
                  <a:lnTo>
                    <a:pt x="1236" y="52"/>
                  </a:lnTo>
                  <a:lnTo>
                    <a:pt x="1247" y="60"/>
                  </a:lnTo>
                  <a:lnTo>
                    <a:pt x="1263" y="72"/>
                  </a:lnTo>
                  <a:lnTo>
                    <a:pt x="1263" y="85"/>
                  </a:lnTo>
                  <a:lnTo>
                    <a:pt x="1269" y="122"/>
                  </a:lnTo>
                  <a:lnTo>
                    <a:pt x="1278" y="175"/>
                  </a:lnTo>
                  <a:lnTo>
                    <a:pt x="1294" y="240"/>
                  </a:lnTo>
                  <a:lnTo>
                    <a:pt x="1309" y="306"/>
                  </a:lnTo>
                  <a:lnTo>
                    <a:pt x="1329" y="372"/>
                  </a:lnTo>
                  <a:lnTo>
                    <a:pt x="1352" y="429"/>
                  </a:lnTo>
                  <a:lnTo>
                    <a:pt x="1379" y="469"/>
                  </a:lnTo>
                  <a:lnTo>
                    <a:pt x="1426" y="496"/>
                  </a:lnTo>
                  <a:lnTo>
                    <a:pt x="1511" y="525"/>
                  </a:lnTo>
                  <a:lnTo>
                    <a:pt x="1620" y="556"/>
                  </a:lnTo>
                  <a:lnTo>
                    <a:pt x="1746" y="601"/>
                  </a:lnTo>
                  <a:lnTo>
                    <a:pt x="1878" y="655"/>
                  </a:lnTo>
                  <a:lnTo>
                    <a:pt x="2006" y="729"/>
                  </a:lnTo>
                  <a:lnTo>
                    <a:pt x="2122" y="824"/>
                  </a:lnTo>
                  <a:lnTo>
                    <a:pt x="2215" y="948"/>
                  </a:lnTo>
                  <a:lnTo>
                    <a:pt x="2291" y="1095"/>
                  </a:lnTo>
                  <a:lnTo>
                    <a:pt x="2364" y="1260"/>
                  </a:lnTo>
                  <a:lnTo>
                    <a:pt x="2425" y="1442"/>
                  </a:lnTo>
                  <a:lnTo>
                    <a:pt x="2469" y="1638"/>
                  </a:lnTo>
                  <a:lnTo>
                    <a:pt x="2487" y="1842"/>
                  </a:lnTo>
                  <a:lnTo>
                    <a:pt x="2473" y="2057"/>
                  </a:lnTo>
                  <a:lnTo>
                    <a:pt x="2423" y="2274"/>
                  </a:lnTo>
                  <a:lnTo>
                    <a:pt x="2326" y="2499"/>
                  </a:lnTo>
                  <a:lnTo>
                    <a:pt x="2275" y="2575"/>
                  </a:lnTo>
                  <a:lnTo>
                    <a:pt x="2194" y="2685"/>
                  </a:lnTo>
                  <a:lnTo>
                    <a:pt x="2087" y="2813"/>
                  </a:lnTo>
                  <a:lnTo>
                    <a:pt x="1969" y="2951"/>
                  </a:lnTo>
                  <a:lnTo>
                    <a:pt x="1839" y="3083"/>
                  </a:lnTo>
                  <a:lnTo>
                    <a:pt x="1715" y="3197"/>
                  </a:lnTo>
                  <a:lnTo>
                    <a:pt x="1598" y="3282"/>
                  </a:lnTo>
                  <a:lnTo>
                    <a:pt x="1501" y="3329"/>
                  </a:lnTo>
                  <a:lnTo>
                    <a:pt x="1470" y="3331"/>
                  </a:lnTo>
                  <a:lnTo>
                    <a:pt x="1424" y="3336"/>
                  </a:lnTo>
                  <a:lnTo>
                    <a:pt x="1364" y="3342"/>
                  </a:lnTo>
                  <a:lnTo>
                    <a:pt x="1300" y="3348"/>
                  </a:lnTo>
                  <a:lnTo>
                    <a:pt x="1234" y="3352"/>
                  </a:lnTo>
                  <a:lnTo>
                    <a:pt x="1176" y="3358"/>
                  </a:lnTo>
                  <a:lnTo>
                    <a:pt x="1129" y="3362"/>
                  </a:lnTo>
                  <a:lnTo>
                    <a:pt x="1104" y="336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927350" y="2843213"/>
              <a:ext cx="1885950" cy="2660650"/>
            </a:xfrm>
            <a:custGeom>
              <a:avLst/>
              <a:gdLst/>
              <a:ahLst/>
              <a:cxnLst>
                <a:cxn ang="0">
                  <a:pos x="892" y="3298"/>
                </a:cxn>
                <a:cxn ang="0">
                  <a:pos x="541" y="2982"/>
                </a:cxn>
                <a:cxn ang="0">
                  <a:pos x="227" y="2518"/>
                </a:cxn>
                <a:cxn ang="0">
                  <a:pos x="27" y="2057"/>
                </a:cxn>
                <a:cxn ang="0">
                  <a:pos x="4" y="1681"/>
                </a:cxn>
                <a:cxn ang="0">
                  <a:pos x="71" y="1316"/>
                </a:cxn>
                <a:cxn ang="0">
                  <a:pos x="205" y="1004"/>
                </a:cxn>
                <a:cxn ang="0">
                  <a:pos x="391" y="762"/>
                </a:cxn>
                <a:cxn ang="0">
                  <a:pos x="607" y="607"/>
                </a:cxn>
                <a:cxn ang="0">
                  <a:pos x="762" y="553"/>
                </a:cxn>
                <a:cxn ang="0">
                  <a:pos x="867" y="541"/>
                </a:cxn>
                <a:cxn ang="0">
                  <a:pos x="952" y="508"/>
                </a:cxn>
                <a:cxn ang="0">
                  <a:pos x="1035" y="396"/>
                </a:cxn>
                <a:cxn ang="0">
                  <a:pos x="1084" y="244"/>
                </a:cxn>
                <a:cxn ang="0">
                  <a:pos x="1103" y="103"/>
                </a:cxn>
                <a:cxn ang="0">
                  <a:pos x="1107" y="12"/>
                </a:cxn>
                <a:cxn ang="0">
                  <a:pos x="1121" y="8"/>
                </a:cxn>
                <a:cxn ang="0">
                  <a:pos x="1146" y="25"/>
                </a:cxn>
                <a:cxn ang="0">
                  <a:pos x="1171" y="43"/>
                </a:cxn>
                <a:cxn ang="0">
                  <a:pos x="1196" y="60"/>
                </a:cxn>
                <a:cxn ang="0">
                  <a:pos x="1212" y="85"/>
                </a:cxn>
                <a:cxn ang="0">
                  <a:pos x="1227" y="175"/>
                </a:cxn>
                <a:cxn ang="0">
                  <a:pos x="1254" y="306"/>
                </a:cxn>
                <a:cxn ang="0">
                  <a:pos x="1295" y="429"/>
                </a:cxn>
                <a:cxn ang="0">
                  <a:pos x="1367" y="496"/>
                </a:cxn>
                <a:cxn ang="0">
                  <a:pos x="1551" y="556"/>
                </a:cxn>
                <a:cxn ang="0">
                  <a:pos x="1796" y="655"/>
                </a:cxn>
                <a:cxn ang="0">
                  <a:pos x="2028" y="824"/>
                </a:cxn>
                <a:cxn ang="0">
                  <a:pos x="2189" y="1095"/>
                </a:cxn>
                <a:cxn ang="0">
                  <a:pos x="2317" y="1442"/>
                </a:cxn>
                <a:cxn ang="0">
                  <a:pos x="2375" y="1840"/>
                </a:cxn>
                <a:cxn ang="0">
                  <a:pos x="2315" y="2272"/>
                </a:cxn>
                <a:cxn ang="0">
                  <a:pos x="2176" y="2571"/>
                </a:cxn>
                <a:cxn ang="0">
                  <a:pos x="1997" y="2809"/>
                </a:cxn>
                <a:cxn ang="0">
                  <a:pos x="1761" y="3077"/>
                </a:cxn>
                <a:cxn ang="0">
                  <a:pos x="1532" y="3278"/>
                </a:cxn>
                <a:cxn ang="0">
                  <a:pos x="1410" y="3327"/>
                </a:cxn>
                <a:cxn ang="0">
                  <a:pos x="1307" y="3338"/>
                </a:cxn>
                <a:cxn ang="0">
                  <a:pos x="1183" y="3348"/>
                </a:cxn>
                <a:cxn ang="0">
                  <a:pos x="1084" y="3352"/>
                </a:cxn>
              </a:cxnLst>
              <a:rect l="0" t="0" r="r" b="b"/>
              <a:pathLst>
                <a:path w="2375" h="3354">
                  <a:moveTo>
                    <a:pt x="1059" y="3354"/>
                  </a:moveTo>
                  <a:lnTo>
                    <a:pt x="892" y="3298"/>
                  </a:lnTo>
                  <a:lnTo>
                    <a:pt x="717" y="3170"/>
                  </a:lnTo>
                  <a:lnTo>
                    <a:pt x="541" y="2982"/>
                  </a:lnTo>
                  <a:lnTo>
                    <a:pt x="376" y="2761"/>
                  </a:lnTo>
                  <a:lnTo>
                    <a:pt x="227" y="2518"/>
                  </a:lnTo>
                  <a:lnTo>
                    <a:pt x="108" y="2278"/>
                  </a:lnTo>
                  <a:lnTo>
                    <a:pt x="27" y="2057"/>
                  </a:lnTo>
                  <a:lnTo>
                    <a:pt x="0" y="1879"/>
                  </a:lnTo>
                  <a:lnTo>
                    <a:pt x="4" y="1681"/>
                  </a:lnTo>
                  <a:lnTo>
                    <a:pt x="31" y="1493"/>
                  </a:lnTo>
                  <a:lnTo>
                    <a:pt x="71" y="1316"/>
                  </a:lnTo>
                  <a:lnTo>
                    <a:pt x="132" y="1154"/>
                  </a:lnTo>
                  <a:lnTo>
                    <a:pt x="205" y="1004"/>
                  </a:lnTo>
                  <a:lnTo>
                    <a:pt x="293" y="874"/>
                  </a:lnTo>
                  <a:lnTo>
                    <a:pt x="391" y="762"/>
                  </a:lnTo>
                  <a:lnTo>
                    <a:pt x="504" y="673"/>
                  </a:lnTo>
                  <a:lnTo>
                    <a:pt x="607" y="607"/>
                  </a:lnTo>
                  <a:lnTo>
                    <a:pt x="694" y="572"/>
                  </a:lnTo>
                  <a:lnTo>
                    <a:pt x="762" y="553"/>
                  </a:lnTo>
                  <a:lnTo>
                    <a:pt x="820" y="547"/>
                  </a:lnTo>
                  <a:lnTo>
                    <a:pt x="867" y="541"/>
                  </a:lnTo>
                  <a:lnTo>
                    <a:pt x="911" y="531"/>
                  </a:lnTo>
                  <a:lnTo>
                    <a:pt x="952" y="508"/>
                  </a:lnTo>
                  <a:lnTo>
                    <a:pt x="997" y="463"/>
                  </a:lnTo>
                  <a:lnTo>
                    <a:pt x="1035" y="396"/>
                  </a:lnTo>
                  <a:lnTo>
                    <a:pt x="1064" y="324"/>
                  </a:lnTo>
                  <a:lnTo>
                    <a:pt x="1084" y="244"/>
                  </a:lnTo>
                  <a:lnTo>
                    <a:pt x="1097" y="173"/>
                  </a:lnTo>
                  <a:lnTo>
                    <a:pt x="1103" y="103"/>
                  </a:lnTo>
                  <a:lnTo>
                    <a:pt x="1107" y="49"/>
                  </a:lnTo>
                  <a:lnTo>
                    <a:pt x="1107" y="12"/>
                  </a:lnTo>
                  <a:lnTo>
                    <a:pt x="1109" y="0"/>
                  </a:lnTo>
                  <a:lnTo>
                    <a:pt x="1121" y="8"/>
                  </a:lnTo>
                  <a:lnTo>
                    <a:pt x="1134" y="18"/>
                  </a:lnTo>
                  <a:lnTo>
                    <a:pt x="1146" y="25"/>
                  </a:lnTo>
                  <a:lnTo>
                    <a:pt x="1159" y="35"/>
                  </a:lnTo>
                  <a:lnTo>
                    <a:pt x="1171" y="43"/>
                  </a:lnTo>
                  <a:lnTo>
                    <a:pt x="1185" y="52"/>
                  </a:lnTo>
                  <a:lnTo>
                    <a:pt x="1196" y="60"/>
                  </a:lnTo>
                  <a:lnTo>
                    <a:pt x="1212" y="72"/>
                  </a:lnTo>
                  <a:lnTo>
                    <a:pt x="1212" y="85"/>
                  </a:lnTo>
                  <a:lnTo>
                    <a:pt x="1218" y="122"/>
                  </a:lnTo>
                  <a:lnTo>
                    <a:pt x="1227" y="175"/>
                  </a:lnTo>
                  <a:lnTo>
                    <a:pt x="1241" y="240"/>
                  </a:lnTo>
                  <a:lnTo>
                    <a:pt x="1254" y="306"/>
                  </a:lnTo>
                  <a:lnTo>
                    <a:pt x="1274" y="372"/>
                  </a:lnTo>
                  <a:lnTo>
                    <a:pt x="1295" y="429"/>
                  </a:lnTo>
                  <a:lnTo>
                    <a:pt x="1322" y="469"/>
                  </a:lnTo>
                  <a:lnTo>
                    <a:pt x="1367" y="496"/>
                  </a:lnTo>
                  <a:lnTo>
                    <a:pt x="1446" y="525"/>
                  </a:lnTo>
                  <a:lnTo>
                    <a:pt x="1551" y="556"/>
                  </a:lnTo>
                  <a:lnTo>
                    <a:pt x="1671" y="601"/>
                  </a:lnTo>
                  <a:lnTo>
                    <a:pt x="1796" y="655"/>
                  </a:lnTo>
                  <a:lnTo>
                    <a:pt x="1918" y="729"/>
                  </a:lnTo>
                  <a:lnTo>
                    <a:pt x="2028" y="824"/>
                  </a:lnTo>
                  <a:lnTo>
                    <a:pt x="2118" y="948"/>
                  </a:lnTo>
                  <a:lnTo>
                    <a:pt x="2189" y="1095"/>
                  </a:lnTo>
                  <a:lnTo>
                    <a:pt x="2259" y="1260"/>
                  </a:lnTo>
                  <a:lnTo>
                    <a:pt x="2317" y="1442"/>
                  </a:lnTo>
                  <a:lnTo>
                    <a:pt x="2360" y="1638"/>
                  </a:lnTo>
                  <a:lnTo>
                    <a:pt x="2375" y="1840"/>
                  </a:lnTo>
                  <a:lnTo>
                    <a:pt x="2364" y="2055"/>
                  </a:lnTo>
                  <a:lnTo>
                    <a:pt x="2315" y="2272"/>
                  </a:lnTo>
                  <a:lnTo>
                    <a:pt x="2224" y="2495"/>
                  </a:lnTo>
                  <a:lnTo>
                    <a:pt x="2176" y="2571"/>
                  </a:lnTo>
                  <a:lnTo>
                    <a:pt x="2098" y="2679"/>
                  </a:lnTo>
                  <a:lnTo>
                    <a:pt x="1997" y="2809"/>
                  </a:lnTo>
                  <a:lnTo>
                    <a:pt x="1883" y="2947"/>
                  </a:lnTo>
                  <a:lnTo>
                    <a:pt x="1761" y="3077"/>
                  </a:lnTo>
                  <a:lnTo>
                    <a:pt x="1640" y="3193"/>
                  </a:lnTo>
                  <a:lnTo>
                    <a:pt x="1532" y="3278"/>
                  </a:lnTo>
                  <a:lnTo>
                    <a:pt x="1441" y="3323"/>
                  </a:lnTo>
                  <a:lnTo>
                    <a:pt x="1410" y="3327"/>
                  </a:lnTo>
                  <a:lnTo>
                    <a:pt x="1365" y="3333"/>
                  </a:lnTo>
                  <a:lnTo>
                    <a:pt x="1307" y="3338"/>
                  </a:lnTo>
                  <a:lnTo>
                    <a:pt x="1245" y="3344"/>
                  </a:lnTo>
                  <a:lnTo>
                    <a:pt x="1183" y="3348"/>
                  </a:lnTo>
                  <a:lnTo>
                    <a:pt x="1127" y="3352"/>
                  </a:lnTo>
                  <a:lnTo>
                    <a:pt x="1084" y="3352"/>
                  </a:lnTo>
                  <a:lnTo>
                    <a:pt x="1059" y="335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965450" y="2843213"/>
              <a:ext cx="1800225" cy="2654300"/>
            </a:xfrm>
            <a:custGeom>
              <a:avLst/>
              <a:gdLst/>
              <a:ahLst/>
              <a:cxnLst>
                <a:cxn ang="0">
                  <a:pos x="863" y="3288"/>
                </a:cxn>
                <a:cxn ang="0">
                  <a:pos x="524" y="2974"/>
                </a:cxn>
                <a:cxn ang="0">
                  <a:pos x="219" y="2511"/>
                </a:cxn>
                <a:cxn ang="0">
                  <a:pos x="27" y="2051"/>
                </a:cxn>
                <a:cxn ang="0">
                  <a:pos x="6" y="1675"/>
                </a:cxn>
                <a:cxn ang="0">
                  <a:pos x="72" y="1314"/>
                </a:cxn>
                <a:cxn ang="0">
                  <a:pos x="200" y="1004"/>
                </a:cxn>
                <a:cxn ang="0">
                  <a:pos x="380" y="762"/>
                </a:cxn>
                <a:cxn ang="0">
                  <a:pos x="588" y="607"/>
                </a:cxn>
                <a:cxn ang="0">
                  <a:pos x="735" y="553"/>
                </a:cxn>
                <a:cxn ang="0">
                  <a:pos x="836" y="541"/>
                </a:cxn>
                <a:cxn ang="0">
                  <a:pos x="918" y="508"/>
                </a:cxn>
                <a:cxn ang="0">
                  <a:pos x="997" y="396"/>
                </a:cxn>
                <a:cxn ang="0">
                  <a:pos x="1042" y="244"/>
                </a:cxn>
                <a:cxn ang="0">
                  <a:pos x="1061" y="103"/>
                </a:cxn>
                <a:cxn ang="0">
                  <a:pos x="1067" y="12"/>
                </a:cxn>
                <a:cxn ang="0">
                  <a:pos x="1079" y="8"/>
                </a:cxn>
                <a:cxn ang="0">
                  <a:pos x="1102" y="27"/>
                </a:cxn>
                <a:cxn ang="0">
                  <a:pos x="1125" y="45"/>
                </a:cxn>
                <a:cxn ang="0">
                  <a:pos x="1148" y="62"/>
                </a:cxn>
                <a:cxn ang="0">
                  <a:pos x="1160" y="85"/>
                </a:cxn>
                <a:cxn ang="0">
                  <a:pos x="1174" y="175"/>
                </a:cxn>
                <a:cxn ang="0">
                  <a:pos x="1203" y="306"/>
                </a:cxn>
                <a:cxn ang="0">
                  <a:pos x="1241" y="429"/>
                </a:cxn>
                <a:cxn ang="0">
                  <a:pos x="1311" y="496"/>
                </a:cxn>
                <a:cxn ang="0">
                  <a:pos x="1486" y="556"/>
                </a:cxn>
                <a:cxn ang="0">
                  <a:pos x="1719" y="655"/>
                </a:cxn>
                <a:cxn ang="0">
                  <a:pos x="1940" y="824"/>
                </a:cxn>
                <a:cxn ang="0">
                  <a:pos x="2093" y="1093"/>
                </a:cxn>
                <a:cxn ang="0">
                  <a:pos x="2215" y="1439"/>
                </a:cxn>
                <a:cxn ang="0">
                  <a:pos x="2269" y="1836"/>
                </a:cxn>
                <a:cxn ang="0">
                  <a:pos x="2213" y="2266"/>
                </a:cxn>
                <a:cxn ang="0">
                  <a:pos x="2081" y="2563"/>
                </a:cxn>
                <a:cxn ang="0">
                  <a:pos x="1909" y="2799"/>
                </a:cxn>
                <a:cxn ang="0">
                  <a:pos x="1684" y="3067"/>
                </a:cxn>
                <a:cxn ang="0">
                  <a:pos x="1464" y="3269"/>
                </a:cxn>
                <a:cxn ang="0">
                  <a:pos x="1350" y="3315"/>
                </a:cxn>
                <a:cxn ang="0">
                  <a:pos x="1253" y="3327"/>
                </a:cxn>
                <a:cxn ang="0">
                  <a:pos x="1137" y="3338"/>
                </a:cxn>
                <a:cxn ang="0">
                  <a:pos x="1044" y="3342"/>
                </a:cxn>
              </a:cxnLst>
              <a:rect l="0" t="0" r="r" b="b"/>
              <a:pathLst>
                <a:path w="2269" h="3344">
                  <a:moveTo>
                    <a:pt x="1022" y="3344"/>
                  </a:moveTo>
                  <a:lnTo>
                    <a:pt x="863" y="3288"/>
                  </a:lnTo>
                  <a:lnTo>
                    <a:pt x="695" y="3160"/>
                  </a:lnTo>
                  <a:lnTo>
                    <a:pt x="524" y="2974"/>
                  </a:lnTo>
                  <a:lnTo>
                    <a:pt x="363" y="2753"/>
                  </a:lnTo>
                  <a:lnTo>
                    <a:pt x="219" y="2511"/>
                  </a:lnTo>
                  <a:lnTo>
                    <a:pt x="105" y="2272"/>
                  </a:lnTo>
                  <a:lnTo>
                    <a:pt x="27" y="2051"/>
                  </a:lnTo>
                  <a:lnTo>
                    <a:pt x="0" y="1873"/>
                  </a:lnTo>
                  <a:lnTo>
                    <a:pt x="6" y="1675"/>
                  </a:lnTo>
                  <a:lnTo>
                    <a:pt x="31" y="1491"/>
                  </a:lnTo>
                  <a:lnTo>
                    <a:pt x="72" y="1314"/>
                  </a:lnTo>
                  <a:lnTo>
                    <a:pt x="130" y="1154"/>
                  </a:lnTo>
                  <a:lnTo>
                    <a:pt x="200" y="1004"/>
                  </a:lnTo>
                  <a:lnTo>
                    <a:pt x="285" y="874"/>
                  </a:lnTo>
                  <a:lnTo>
                    <a:pt x="380" y="762"/>
                  </a:lnTo>
                  <a:lnTo>
                    <a:pt x="489" y="673"/>
                  </a:lnTo>
                  <a:lnTo>
                    <a:pt x="588" y="607"/>
                  </a:lnTo>
                  <a:lnTo>
                    <a:pt x="669" y="572"/>
                  </a:lnTo>
                  <a:lnTo>
                    <a:pt x="735" y="553"/>
                  </a:lnTo>
                  <a:lnTo>
                    <a:pt x="792" y="547"/>
                  </a:lnTo>
                  <a:lnTo>
                    <a:pt x="836" y="541"/>
                  </a:lnTo>
                  <a:lnTo>
                    <a:pt x="879" y="531"/>
                  </a:lnTo>
                  <a:lnTo>
                    <a:pt x="918" y="508"/>
                  </a:lnTo>
                  <a:lnTo>
                    <a:pt x="962" y="463"/>
                  </a:lnTo>
                  <a:lnTo>
                    <a:pt x="997" y="396"/>
                  </a:lnTo>
                  <a:lnTo>
                    <a:pt x="1024" y="324"/>
                  </a:lnTo>
                  <a:lnTo>
                    <a:pt x="1042" y="244"/>
                  </a:lnTo>
                  <a:lnTo>
                    <a:pt x="1055" y="173"/>
                  </a:lnTo>
                  <a:lnTo>
                    <a:pt x="1061" y="103"/>
                  </a:lnTo>
                  <a:lnTo>
                    <a:pt x="1067" y="49"/>
                  </a:lnTo>
                  <a:lnTo>
                    <a:pt x="1067" y="12"/>
                  </a:lnTo>
                  <a:lnTo>
                    <a:pt x="1069" y="0"/>
                  </a:lnTo>
                  <a:lnTo>
                    <a:pt x="1079" y="8"/>
                  </a:lnTo>
                  <a:lnTo>
                    <a:pt x="1090" y="18"/>
                  </a:lnTo>
                  <a:lnTo>
                    <a:pt x="1102" y="27"/>
                  </a:lnTo>
                  <a:lnTo>
                    <a:pt x="1113" y="37"/>
                  </a:lnTo>
                  <a:lnTo>
                    <a:pt x="1125" y="45"/>
                  </a:lnTo>
                  <a:lnTo>
                    <a:pt x="1137" y="54"/>
                  </a:lnTo>
                  <a:lnTo>
                    <a:pt x="1148" y="62"/>
                  </a:lnTo>
                  <a:lnTo>
                    <a:pt x="1160" y="72"/>
                  </a:lnTo>
                  <a:lnTo>
                    <a:pt x="1160" y="85"/>
                  </a:lnTo>
                  <a:lnTo>
                    <a:pt x="1166" y="122"/>
                  </a:lnTo>
                  <a:lnTo>
                    <a:pt x="1174" y="175"/>
                  </a:lnTo>
                  <a:lnTo>
                    <a:pt x="1187" y="240"/>
                  </a:lnTo>
                  <a:lnTo>
                    <a:pt x="1203" y="306"/>
                  </a:lnTo>
                  <a:lnTo>
                    <a:pt x="1220" y="372"/>
                  </a:lnTo>
                  <a:lnTo>
                    <a:pt x="1241" y="429"/>
                  </a:lnTo>
                  <a:lnTo>
                    <a:pt x="1267" y="469"/>
                  </a:lnTo>
                  <a:lnTo>
                    <a:pt x="1311" y="496"/>
                  </a:lnTo>
                  <a:lnTo>
                    <a:pt x="1387" y="525"/>
                  </a:lnTo>
                  <a:lnTo>
                    <a:pt x="1486" y="556"/>
                  </a:lnTo>
                  <a:lnTo>
                    <a:pt x="1602" y="601"/>
                  </a:lnTo>
                  <a:lnTo>
                    <a:pt x="1719" y="655"/>
                  </a:lnTo>
                  <a:lnTo>
                    <a:pt x="1837" y="729"/>
                  </a:lnTo>
                  <a:lnTo>
                    <a:pt x="1940" y="824"/>
                  </a:lnTo>
                  <a:lnTo>
                    <a:pt x="2025" y="948"/>
                  </a:lnTo>
                  <a:lnTo>
                    <a:pt x="2093" y="1093"/>
                  </a:lnTo>
                  <a:lnTo>
                    <a:pt x="2159" y="1258"/>
                  </a:lnTo>
                  <a:lnTo>
                    <a:pt x="2215" y="1439"/>
                  </a:lnTo>
                  <a:lnTo>
                    <a:pt x="2254" y="1634"/>
                  </a:lnTo>
                  <a:lnTo>
                    <a:pt x="2269" y="1836"/>
                  </a:lnTo>
                  <a:lnTo>
                    <a:pt x="2258" y="2049"/>
                  </a:lnTo>
                  <a:lnTo>
                    <a:pt x="2213" y="2266"/>
                  </a:lnTo>
                  <a:lnTo>
                    <a:pt x="2128" y="2489"/>
                  </a:lnTo>
                  <a:lnTo>
                    <a:pt x="2081" y="2563"/>
                  </a:lnTo>
                  <a:lnTo>
                    <a:pt x="2006" y="2672"/>
                  </a:lnTo>
                  <a:lnTo>
                    <a:pt x="1909" y="2799"/>
                  </a:lnTo>
                  <a:lnTo>
                    <a:pt x="1800" y="2937"/>
                  </a:lnTo>
                  <a:lnTo>
                    <a:pt x="1684" y="3067"/>
                  </a:lnTo>
                  <a:lnTo>
                    <a:pt x="1569" y="3183"/>
                  </a:lnTo>
                  <a:lnTo>
                    <a:pt x="1464" y="3269"/>
                  </a:lnTo>
                  <a:lnTo>
                    <a:pt x="1379" y="3313"/>
                  </a:lnTo>
                  <a:lnTo>
                    <a:pt x="1350" y="3315"/>
                  </a:lnTo>
                  <a:lnTo>
                    <a:pt x="1307" y="3321"/>
                  </a:lnTo>
                  <a:lnTo>
                    <a:pt x="1253" y="3327"/>
                  </a:lnTo>
                  <a:lnTo>
                    <a:pt x="1197" y="3335"/>
                  </a:lnTo>
                  <a:lnTo>
                    <a:pt x="1137" y="3338"/>
                  </a:lnTo>
                  <a:lnTo>
                    <a:pt x="1086" y="3342"/>
                  </a:lnTo>
                  <a:lnTo>
                    <a:pt x="1044" y="3342"/>
                  </a:lnTo>
                  <a:lnTo>
                    <a:pt x="1022" y="3344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008313" y="2846388"/>
              <a:ext cx="1706563" cy="2643188"/>
            </a:xfrm>
            <a:custGeom>
              <a:avLst/>
              <a:gdLst/>
              <a:ahLst/>
              <a:cxnLst>
                <a:cxn ang="0">
                  <a:pos x="824" y="3272"/>
                </a:cxn>
                <a:cxn ang="0">
                  <a:pos x="502" y="2958"/>
                </a:cxn>
                <a:cxn ang="0">
                  <a:pos x="209" y="2499"/>
                </a:cxn>
                <a:cxn ang="0">
                  <a:pos x="27" y="2041"/>
                </a:cxn>
                <a:cxn ang="0">
                  <a:pos x="3" y="1667"/>
                </a:cxn>
                <a:cxn ang="0">
                  <a:pos x="67" y="1310"/>
                </a:cxn>
                <a:cxn ang="0">
                  <a:pos x="192" y="1002"/>
                </a:cxn>
                <a:cxn ang="0">
                  <a:pos x="362" y="760"/>
                </a:cxn>
                <a:cxn ang="0">
                  <a:pos x="558" y="605"/>
                </a:cxn>
                <a:cxn ang="0">
                  <a:pos x="698" y="549"/>
                </a:cxn>
                <a:cxn ang="0">
                  <a:pos x="795" y="537"/>
                </a:cxn>
                <a:cxn ang="0">
                  <a:pos x="870" y="502"/>
                </a:cxn>
                <a:cxn ang="0">
                  <a:pos x="946" y="390"/>
                </a:cxn>
                <a:cxn ang="0">
                  <a:pos x="991" y="240"/>
                </a:cxn>
                <a:cxn ang="0">
                  <a:pos x="1010" y="101"/>
                </a:cxn>
                <a:cxn ang="0">
                  <a:pos x="1012" y="12"/>
                </a:cxn>
                <a:cxn ang="0">
                  <a:pos x="1024" y="6"/>
                </a:cxn>
                <a:cxn ang="0">
                  <a:pos x="1047" y="23"/>
                </a:cxn>
                <a:cxn ang="0">
                  <a:pos x="1070" y="41"/>
                </a:cxn>
                <a:cxn ang="0">
                  <a:pos x="1093" y="56"/>
                </a:cxn>
                <a:cxn ang="0">
                  <a:pos x="1105" y="79"/>
                </a:cxn>
                <a:cxn ang="0">
                  <a:pos x="1117" y="169"/>
                </a:cxn>
                <a:cxn ang="0">
                  <a:pos x="1144" y="300"/>
                </a:cxn>
                <a:cxn ang="0">
                  <a:pos x="1183" y="423"/>
                </a:cxn>
                <a:cxn ang="0">
                  <a:pos x="1247" y="490"/>
                </a:cxn>
                <a:cxn ang="0">
                  <a:pos x="1411" y="550"/>
                </a:cxn>
                <a:cxn ang="0">
                  <a:pos x="1631" y="649"/>
                </a:cxn>
                <a:cxn ang="0">
                  <a:pos x="1840" y="818"/>
                </a:cxn>
                <a:cxn ang="0">
                  <a:pos x="1985" y="1087"/>
                </a:cxn>
                <a:cxn ang="0">
                  <a:pos x="2100" y="1431"/>
                </a:cxn>
                <a:cxn ang="0">
                  <a:pos x="2150" y="1826"/>
                </a:cxn>
                <a:cxn ang="0">
                  <a:pos x="2096" y="2256"/>
                </a:cxn>
                <a:cxn ang="0">
                  <a:pos x="1972" y="2551"/>
                </a:cxn>
                <a:cxn ang="0">
                  <a:pos x="1811" y="2788"/>
                </a:cxn>
                <a:cxn ang="0">
                  <a:pos x="1598" y="3057"/>
                </a:cxn>
                <a:cxn ang="0">
                  <a:pos x="1390" y="3257"/>
                </a:cxn>
                <a:cxn ang="0">
                  <a:pos x="1281" y="3305"/>
                </a:cxn>
                <a:cxn ang="0">
                  <a:pos x="1192" y="3315"/>
                </a:cxn>
                <a:cxn ang="0">
                  <a:pos x="1082" y="3323"/>
                </a:cxn>
                <a:cxn ang="0">
                  <a:pos x="994" y="3327"/>
                </a:cxn>
              </a:cxnLst>
              <a:rect l="0" t="0" r="r" b="b"/>
              <a:pathLst>
                <a:path w="2150" h="3329">
                  <a:moveTo>
                    <a:pt x="973" y="3329"/>
                  </a:moveTo>
                  <a:lnTo>
                    <a:pt x="824" y="3272"/>
                  </a:lnTo>
                  <a:lnTo>
                    <a:pt x="663" y="3144"/>
                  </a:lnTo>
                  <a:lnTo>
                    <a:pt x="502" y="2958"/>
                  </a:lnTo>
                  <a:lnTo>
                    <a:pt x="349" y="2739"/>
                  </a:lnTo>
                  <a:lnTo>
                    <a:pt x="209" y="2499"/>
                  </a:lnTo>
                  <a:lnTo>
                    <a:pt x="100" y="2260"/>
                  </a:lnTo>
                  <a:lnTo>
                    <a:pt x="27" y="2041"/>
                  </a:lnTo>
                  <a:lnTo>
                    <a:pt x="0" y="1863"/>
                  </a:lnTo>
                  <a:lnTo>
                    <a:pt x="3" y="1667"/>
                  </a:lnTo>
                  <a:lnTo>
                    <a:pt x="29" y="1483"/>
                  </a:lnTo>
                  <a:lnTo>
                    <a:pt x="67" y="1310"/>
                  </a:lnTo>
                  <a:lnTo>
                    <a:pt x="124" y="1150"/>
                  </a:lnTo>
                  <a:lnTo>
                    <a:pt x="192" y="1002"/>
                  </a:lnTo>
                  <a:lnTo>
                    <a:pt x="273" y="872"/>
                  </a:lnTo>
                  <a:lnTo>
                    <a:pt x="362" y="760"/>
                  </a:lnTo>
                  <a:lnTo>
                    <a:pt x="463" y="671"/>
                  </a:lnTo>
                  <a:lnTo>
                    <a:pt x="558" y="605"/>
                  </a:lnTo>
                  <a:lnTo>
                    <a:pt x="636" y="568"/>
                  </a:lnTo>
                  <a:lnTo>
                    <a:pt x="698" y="549"/>
                  </a:lnTo>
                  <a:lnTo>
                    <a:pt x="752" y="543"/>
                  </a:lnTo>
                  <a:lnTo>
                    <a:pt x="795" y="537"/>
                  </a:lnTo>
                  <a:lnTo>
                    <a:pt x="834" y="527"/>
                  </a:lnTo>
                  <a:lnTo>
                    <a:pt x="870" y="502"/>
                  </a:lnTo>
                  <a:lnTo>
                    <a:pt x="911" y="457"/>
                  </a:lnTo>
                  <a:lnTo>
                    <a:pt x="946" y="390"/>
                  </a:lnTo>
                  <a:lnTo>
                    <a:pt x="973" y="318"/>
                  </a:lnTo>
                  <a:lnTo>
                    <a:pt x="991" y="240"/>
                  </a:lnTo>
                  <a:lnTo>
                    <a:pt x="1004" y="169"/>
                  </a:lnTo>
                  <a:lnTo>
                    <a:pt x="1010" y="101"/>
                  </a:lnTo>
                  <a:lnTo>
                    <a:pt x="1012" y="48"/>
                  </a:lnTo>
                  <a:lnTo>
                    <a:pt x="1012" y="12"/>
                  </a:lnTo>
                  <a:lnTo>
                    <a:pt x="1014" y="0"/>
                  </a:lnTo>
                  <a:lnTo>
                    <a:pt x="1024" y="6"/>
                  </a:lnTo>
                  <a:lnTo>
                    <a:pt x="1035" y="15"/>
                  </a:lnTo>
                  <a:lnTo>
                    <a:pt x="1047" y="23"/>
                  </a:lnTo>
                  <a:lnTo>
                    <a:pt x="1058" y="33"/>
                  </a:lnTo>
                  <a:lnTo>
                    <a:pt x="1070" y="41"/>
                  </a:lnTo>
                  <a:lnTo>
                    <a:pt x="1082" y="48"/>
                  </a:lnTo>
                  <a:lnTo>
                    <a:pt x="1093" y="56"/>
                  </a:lnTo>
                  <a:lnTo>
                    <a:pt x="1105" y="66"/>
                  </a:lnTo>
                  <a:lnTo>
                    <a:pt x="1105" y="79"/>
                  </a:lnTo>
                  <a:lnTo>
                    <a:pt x="1111" y="116"/>
                  </a:lnTo>
                  <a:lnTo>
                    <a:pt x="1117" y="169"/>
                  </a:lnTo>
                  <a:lnTo>
                    <a:pt x="1130" y="234"/>
                  </a:lnTo>
                  <a:lnTo>
                    <a:pt x="1144" y="300"/>
                  </a:lnTo>
                  <a:lnTo>
                    <a:pt x="1161" y="366"/>
                  </a:lnTo>
                  <a:lnTo>
                    <a:pt x="1183" y="423"/>
                  </a:lnTo>
                  <a:lnTo>
                    <a:pt x="1208" y="463"/>
                  </a:lnTo>
                  <a:lnTo>
                    <a:pt x="1247" y="490"/>
                  </a:lnTo>
                  <a:lnTo>
                    <a:pt x="1318" y="519"/>
                  </a:lnTo>
                  <a:lnTo>
                    <a:pt x="1411" y="550"/>
                  </a:lnTo>
                  <a:lnTo>
                    <a:pt x="1520" y="595"/>
                  </a:lnTo>
                  <a:lnTo>
                    <a:pt x="1631" y="649"/>
                  </a:lnTo>
                  <a:lnTo>
                    <a:pt x="1743" y="723"/>
                  </a:lnTo>
                  <a:lnTo>
                    <a:pt x="1840" y="818"/>
                  </a:lnTo>
                  <a:lnTo>
                    <a:pt x="1920" y="942"/>
                  </a:lnTo>
                  <a:lnTo>
                    <a:pt x="1985" y="1087"/>
                  </a:lnTo>
                  <a:lnTo>
                    <a:pt x="2048" y="1252"/>
                  </a:lnTo>
                  <a:lnTo>
                    <a:pt x="2100" y="1431"/>
                  </a:lnTo>
                  <a:lnTo>
                    <a:pt x="2137" y="1624"/>
                  </a:lnTo>
                  <a:lnTo>
                    <a:pt x="2150" y="1826"/>
                  </a:lnTo>
                  <a:lnTo>
                    <a:pt x="2141" y="2039"/>
                  </a:lnTo>
                  <a:lnTo>
                    <a:pt x="2096" y="2256"/>
                  </a:lnTo>
                  <a:lnTo>
                    <a:pt x="2017" y="2477"/>
                  </a:lnTo>
                  <a:lnTo>
                    <a:pt x="1972" y="2551"/>
                  </a:lnTo>
                  <a:lnTo>
                    <a:pt x="1902" y="2660"/>
                  </a:lnTo>
                  <a:lnTo>
                    <a:pt x="1811" y="2788"/>
                  </a:lnTo>
                  <a:lnTo>
                    <a:pt x="1708" y="2925"/>
                  </a:lnTo>
                  <a:lnTo>
                    <a:pt x="1598" y="3057"/>
                  </a:lnTo>
                  <a:lnTo>
                    <a:pt x="1491" y="3172"/>
                  </a:lnTo>
                  <a:lnTo>
                    <a:pt x="1390" y="3257"/>
                  </a:lnTo>
                  <a:lnTo>
                    <a:pt x="1309" y="3303"/>
                  </a:lnTo>
                  <a:lnTo>
                    <a:pt x="1281" y="3305"/>
                  </a:lnTo>
                  <a:lnTo>
                    <a:pt x="1243" y="3311"/>
                  </a:lnTo>
                  <a:lnTo>
                    <a:pt x="1192" y="3315"/>
                  </a:lnTo>
                  <a:lnTo>
                    <a:pt x="1138" y="3321"/>
                  </a:lnTo>
                  <a:lnTo>
                    <a:pt x="1082" y="3323"/>
                  </a:lnTo>
                  <a:lnTo>
                    <a:pt x="1033" y="3327"/>
                  </a:lnTo>
                  <a:lnTo>
                    <a:pt x="994" y="3327"/>
                  </a:lnTo>
                  <a:lnTo>
                    <a:pt x="973" y="3329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49588" y="2846388"/>
              <a:ext cx="1611313" cy="2633663"/>
            </a:xfrm>
            <a:custGeom>
              <a:avLst/>
              <a:gdLst/>
              <a:ahLst/>
              <a:cxnLst>
                <a:cxn ang="0">
                  <a:pos x="789" y="3263"/>
                </a:cxn>
                <a:cxn ang="0">
                  <a:pos x="481" y="2951"/>
                </a:cxn>
                <a:cxn ang="0">
                  <a:pos x="200" y="2493"/>
                </a:cxn>
                <a:cxn ang="0">
                  <a:pos x="25" y="2039"/>
                </a:cxn>
                <a:cxn ang="0">
                  <a:pos x="6" y="1665"/>
                </a:cxn>
                <a:cxn ang="0">
                  <a:pos x="68" y="1308"/>
                </a:cxn>
                <a:cxn ang="0">
                  <a:pos x="186" y="1000"/>
                </a:cxn>
                <a:cxn ang="0">
                  <a:pos x="349" y="760"/>
                </a:cxn>
                <a:cxn ang="0">
                  <a:pos x="535" y="605"/>
                </a:cxn>
                <a:cxn ang="0">
                  <a:pos x="667" y="549"/>
                </a:cxn>
                <a:cxn ang="0">
                  <a:pos x="758" y="537"/>
                </a:cxn>
                <a:cxn ang="0">
                  <a:pos x="832" y="502"/>
                </a:cxn>
                <a:cxn ang="0">
                  <a:pos x="902" y="390"/>
                </a:cxn>
                <a:cxn ang="0">
                  <a:pos x="944" y="240"/>
                </a:cxn>
                <a:cxn ang="0">
                  <a:pos x="960" y="101"/>
                </a:cxn>
                <a:cxn ang="0">
                  <a:pos x="964" y="12"/>
                </a:cxn>
                <a:cxn ang="0">
                  <a:pos x="985" y="15"/>
                </a:cxn>
                <a:cxn ang="0">
                  <a:pos x="1018" y="41"/>
                </a:cxn>
                <a:cxn ang="0">
                  <a:pos x="1041" y="60"/>
                </a:cxn>
                <a:cxn ang="0">
                  <a:pos x="1053" y="83"/>
                </a:cxn>
                <a:cxn ang="0">
                  <a:pos x="1063" y="172"/>
                </a:cxn>
                <a:cxn ang="0">
                  <a:pos x="1086" y="304"/>
                </a:cxn>
                <a:cxn ang="0">
                  <a:pos x="1121" y="424"/>
                </a:cxn>
                <a:cxn ang="0">
                  <a:pos x="1183" y="494"/>
                </a:cxn>
                <a:cxn ang="0">
                  <a:pos x="1340" y="552"/>
                </a:cxn>
                <a:cxn ang="0">
                  <a:pos x="1548" y="649"/>
                </a:cxn>
                <a:cxn ang="0">
                  <a:pos x="1741" y="818"/>
                </a:cxn>
                <a:cxn ang="0">
                  <a:pos x="1877" y="1086"/>
                </a:cxn>
                <a:cxn ang="0">
                  <a:pos x="1984" y="1427"/>
                </a:cxn>
                <a:cxn ang="0">
                  <a:pos x="2030" y="1822"/>
                </a:cxn>
                <a:cxn ang="0">
                  <a:pos x="1978" y="2251"/>
                </a:cxn>
                <a:cxn ang="0">
                  <a:pos x="1860" y="2547"/>
                </a:cxn>
                <a:cxn ang="0">
                  <a:pos x="1710" y="2784"/>
                </a:cxn>
                <a:cxn ang="0">
                  <a:pos x="1515" y="3051"/>
                </a:cxn>
                <a:cxn ang="0">
                  <a:pos x="1323" y="3253"/>
                </a:cxn>
                <a:cxn ang="0">
                  <a:pos x="1220" y="3299"/>
                </a:cxn>
                <a:cxn ang="0">
                  <a:pos x="1136" y="3307"/>
                </a:cxn>
                <a:cxn ang="0">
                  <a:pos x="1034" y="3315"/>
                </a:cxn>
                <a:cxn ang="0">
                  <a:pos x="950" y="3317"/>
                </a:cxn>
              </a:cxnLst>
              <a:rect l="0" t="0" r="r" b="b"/>
              <a:pathLst>
                <a:path w="2030" h="3317">
                  <a:moveTo>
                    <a:pt x="931" y="3317"/>
                  </a:moveTo>
                  <a:lnTo>
                    <a:pt x="789" y="3263"/>
                  </a:lnTo>
                  <a:lnTo>
                    <a:pt x="636" y="3135"/>
                  </a:lnTo>
                  <a:lnTo>
                    <a:pt x="481" y="2951"/>
                  </a:lnTo>
                  <a:lnTo>
                    <a:pt x="334" y="2731"/>
                  </a:lnTo>
                  <a:lnTo>
                    <a:pt x="200" y="2493"/>
                  </a:lnTo>
                  <a:lnTo>
                    <a:pt x="97" y="2256"/>
                  </a:lnTo>
                  <a:lnTo>
                    <a:pt x="25" y="2039"/>
                  </a:lnTo>
                  <a:lnTo>
                    <a:pt x="0" y="1863"/>
                  </a:lnTo>
                  <a:lnTo>
                    <a:pt x="6" y="1665"/>
                  </a:lnTo>
                  <a:lnTo>
                    <a:pt x="29" y="1481"/>
                  </a:lnTo>
                  <a:lnTo>
                    <a:pt x="68" y="1308"/>
                  </a:lnTo>
                  <a:lnTo>
                    <a:pt x="122" y="1148"/>
                  </a:lnTo>
                  <a:lnTo>
                    <a:pt x="186" y="1000"/>
                  </a:lnTo>
                  <a:lnTo>
                    <a:pt x="264" y="872"/>
                  </a:lnTo>
                  <a:lnTo>
                    <a:pt x="349" y="760"/>
                  </a:lnTo>
                  <a:lnTo>
                    <a:pt x="448" y="671"/>
                  </a:lnTo>
                  <a:lnTo>
                    <a:pt x="535" y="605"/>
                  </a:lnTo>
                  <a:lnTo>
                    <a:pt x="609" y="568"/>
                  </a:lnTo>
                  <a:lnTo>
                    <a:pt x="667" y="549"/>
                  </a:lnTo>
                  <a:lnTo>
                    <a:pt x="718" y="543"/>
                  </a:lnTo>
                  <a:lnTo>
                    <a:pt x="758" y="537"/>
                  </a:lnTo>
                  <a:lnTo>
                    <a:pt x="797" y="527"/>
                  </a:lnTo>
                  <a:lnTo>
                    <a:pt x="832" y="502"/>
                  </a:lnTo>
                  <a:lnTo>
                    <a:pt x="871" y="457"/>
                  </a:lnTo>
                  <a:lnTo>
                    <a:pt x="902" y="390"/>
                  </a:lnTo>
                  <a:lnTo>
                    <a:pt x="927" y="318"/>
                  </a:lnTo>
                  <a:lnTo>
                    <a:pt x="944" y="240"/>
                  </a:lnTo>
                  <a:lnTo>
                    <a:pt x="956" y="169"/>
                  </a:lnTo>
                  <a:lnTo>
                    <a:pt x="960" y="101"/>
                  </a:lnTo>
                  <a:lnTo>
                    <a:pt x="964" y="48"/>
                  </a:lnTo>
                  <a:lnTo>
                    <a:pt x="964" y="12"/>
                  </a:lnTo>
                  <a:lnTo>
                    <a:pt x="966" y="0"/>
                  </a:lnTo>
                  <a:lnTo>
                    <a:pt x="985" y="15"/>
                  </a:lnTo>
                  <a:lnTo>
                    <a:pt x="1006" y="33"/>
                  </a:lnTo>
                  <a:lnTo>
                    <a:pt x="1018" y="41"/>
                  </a:lnTo>
                  <a:lnTo>
                    <a:pt x="1030" y="50"/>
                  </a:lnTo>
                  <a:lnTo>
                    <a:pt x="1041" y="60"/>
                  </a:lnTo>
                  <a:lnTo>
                    <a:pt x="1053" y="72"/>
                  </a:lnTo>
                  <a:lnTo>
                    <a:pt x="1053" y="83"/>
                  </a:lnTo>
                  <a:lnTo>
                    <a:pt x="1057" y="120"/>
                  </a:lnTo>
                  <a:lnTo>
                    <a:pt x="1063" y="172"/>
                  </a:lnTo>
                  <a:lnTo>
                    <a:pt x="1074" y="238"/>
                  </a:lnTo>
                  <a:lnTo>
                    <a:pt x="1086" y="304"/>
                  </a:lnTo>
                  <a:lnTo>
                    <a:pt x="1103" y="370"/>
                  </a:lnTo>
                  <a:lnTo>
                    <a:pt x="1121" y="424"/>
                  </a:lnTo>
                  <a:lnTo>
                    <a:pt x="1144" y="467"/>
                  </a:lnTo>
                  <a:lnTo>
                    <a:pt x="1183" y="494"/>
                  </a:lnTo>
                  <a:lnTo>
                    <a:pt x="1251" y="521"/>
                  </a:lnTo>
                  <a:lnTo>
                    <a:pt x="1340" y="552"/>
                  </a:lnTo>
                  <a:lnTo>
                    <a:pt x="1443" y="595"/>
                  </a:lnTo>
                  <a:lnTo>
                    <a:pt x="1548" y="649"/>
                  </a:lnTo>
                  <a:lnTo>
                    <a:pt x="1650" y="723"/>
                  </a:lnTo>
                  <a:lnTo>
                    <a:pt x="1741" y="818"/>
                  </a:lnTo>
                  <a:lnTo>
                    <a:pt x="1817" y="942"/>
                  </a:lnTo>
                  <a:lnTo>
                    <a:pt x="1877" y="1086"/>
                  </a:lnTo>
                  <a:lnTo>
                    <a:pt x="1935" y="1248"/>
                  </a:lnTo>
                  <a:lnTo>
                    <a:pt x="1984" y="1427"/>
                  </a:lnTo>
                  <a:lnTo>
                    <a:pt x="2019" y="1621"/>
                  </a:lnTo>
                  <a:lnTo>
                    <a:pt x="2030" y="1822"/>
                  </a:lnTo>
                  <a:lnTo>
                    <a:pt x="2021" y="2034"/>
                  </a:lnTo>
                  <a:lnTo>
                    <a:pt x="1978" y="2251"/>
                  </a:lnTo>
                  <a:lnTo>
                    <a:pt x="1902" y="2474"/>
                  </a:lnTo>
                  <a:lnTo>
                    <a:pt x="1860" y="2547"/>
                  </a:lnTo>
                  <a:lnTo>
                    <a:pt x="1796" y="2656"/>
                  </a:lnTo>
                  <a:lnTo>
                    <a:pt x="1710" y="2784"/>
                  </a:lnTo>
                  <a:lnTo>
                    <a:pt x="1615" y="2921"/>
                  </a:lnTo>
                  <a:lnTo>
                    <a:pt x="1515" y="3051"/>
                  </a:lnTo>
                  <a:lnTo>
                    <a:pt x="1414" y="3168"/>
                  </a:lnTo>
                  <a:lnTo>
                    <a:pt x="1323" y="3253"/>
                  </a:lnTo>
                  <a:lnTo>
                    <a:pt x="1247" y="3298"/>
                  </a:lnTo>
                  <a:lnTo>
                    <a:pt x="1220" y="3299"/>
                  </a:lnTo>
                  <a:lnTo>
                    <a:pt x="1183" y="3303"/>
                  </a:lnTo>
                  <a:lnTo>
                    <a:pt x="1136" y="3307"/>
                  </a:lnTo>
                  <a:lnTo>
                    <a:pt x="1086" y="3313"/>
                  </a:lnTo>
                  <a:lnTo>
                    <a:pt x="1034" y="3315"/>
                  </a:lnTo>
                  <a:lnTo>
                    <a:pt x="987" y="3317"/>
                  </a:lnTo>
                  <a:lnTo>
                    <a:pt x="950" y="3317"/>
                  </a:lnTo>
                  <a:lnTo>
                    <a:pt x="931" y="3317"/>
                  </a:lnTo>
                  <a:close/>
                </a:path>
              </a:pathLst>
            </a:custGeom>
            <a:solidFill>
              <a:srgbClr val="CF8A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97213" y="2846388"/>
              <a:ext cx="1511300" cy="2625725"/>
            </a:xfrm>
            <a:custGeom>
              <a:avLst/>
              <a:gdLst/>
              <a:ahLst/>
              <a:cxnLst>
                <a:cxn ang="0">
                  <a:pos x="747" y="3253"/>
                </a:cxn>
                <a:cxn ang="0">
                  <a:pos x="456" y="2943"/>
                </a:cxn>
                <a:cxn ang="0">
                  <a:pos x="190" y="2485"/>
                </a:cxn>
                <a:cxn ang="0">
                  <a:pos x="23" y="2034"/>
                </a:cxn>
                <a:cxn ang="0">
                  <a:pos x="4" y="1663"/>
                </a:cxn>
                <a:cxn ang="0">
                  <a:pos x="60" y="1307"/>
                </a:cxn>
                <a:cxn ang="0">
                  <a:pos x="173" y="1002"/>
                </a:cxn>
                <a:cxn ang="0">
                  <a:pos x="328" y="764"/>
                </a:cxn>
                <a:cxn ang="0">
                  <a:pos x="498" y="611"/>
                </a:cxn>
                <a:cxn ang="0">
                  <a:pos x="625" y="554"/>
                </a:cxn>
                <a:cxn ang="0">
                  <a:pos x="712" y="539"/>
                </a:cxn>
                <a:cxn ang="0">
                  <a:pos x="784" y="502"/>
                </a:cxn>
                <a:cxn ang="0">
                  <a:pos x="850" y="390"/>
                </a:cxn>
                <a:cxn ang="0">
                  <a:pos x="888" y="240"/>
                </a:cxn>
                <a:cxn ang="0">
                  <a:pos x="902" y="101"/>
                </a:cxn>
                <a:cxn ang="0">
                  <a:pos x="904" y="12"/>
                </a:cxn>
                <a:cxn ang="0">
                  <a:pos x="915" y="8"/>
                </a:cxn>
                <a:cxn ang="0">
                  <a:pos x="937" y="25"/>
                </a:cxn>
                <a:cxn ang="0">
                  <a:pos x="968" y="52"/>
                </a:cxn>
                <a:cxn ang="0">
                  <a:pos x="987" y="83"/>
                </a:cxn>
                <a:cxn ang="0">
                  <a:pos x="997" y="172"/>
                </a:cxn>
                <a:cxn ang="0">
                  <a:pos x="1020" y="304"/>
                </a:cxn>
                <a:cxn ang="0">
                  <a:pos x="1053" y="424"/>
                </a:cxn>
                <a:cxn ang="0">
                  <a:pos x="1111" y="494"/>
                </a:cxn>
                <a:cxn ang="0">
                  <a:pos x="1259" y="552"/>
                </a:cxn>
                <a:cxn ang="0">
                  <a:pos x="1451" y="647"/>
                </a:cxn>
                <a:cxn ang="0">
                  <a:pos x="1635" y="814"/>
                </a:cxn>
                <a:cxn ang="0">
                  <a:pos x="1761" y="1082"/>
                </a:cxn>
                <a:cxn ang="0">
                  <a:pos x="1860" y="1425"/>
                </a:cxn>
                <a:cxn ang="0">
                  <a:pos x="1905" y="1818"/>
                </a:cxn>
                <a:cxn ang="0">
                  <a:pos x="1854" y="2241"/>
                </a:cxn>
                <a:cxn ang="0">
                  <a:pos x="1744" y="2538"/>
                </a:cxn>
                <a:cxn ang="0">
                  <a:pos x="1606" y="2774"/>
                </a:cxn>
                <a:cxn ang="0">
                  <a:pos x="1422" y="3042"/>
                </a:cxn>
                <a:cxn ang="0">
                  <a:pos x="1241" y="3241"/>
                </a:cxn>
                <a:cxn ang="0">
                  <a:pos x="1146" y="3290"/>
                </a:cxn>
                <a:cxn ang="0">
                  <a:pos x="1069" y="3298"/>
                </a:cxn>
                <a:cxn ang="0">
                  <a:pos x="974" y="3305"/>
                </a:cxn>
                <a:cxn ang="0">
                  <a:pos x="900" y="3307"/>
                </a:cxn>
              </a:cxnLst>
              <a:rect l="0" t="0" r="r" b="b"/>
              <a:pathLst>
                <a:path w="1905" h="3307">
                  <a:moveTo>
                    <a:pt x="881" y="3307"/>
                  </a:moveTo>
                  <a:lnTo>
                    <a:pt x="747" y="3253"/>
                  </a:lnTo>
                  <a:lnTo>
                    <a:pt x="603" y="3125"/>
                  </a:lnTo>
                  <a:lnTo>
                    <a:pt x="456" y="2943"/>
                  </a:lnTo>
                  <a:lnTo>
                    <a:pt x="316" y="2724"/>
                  </a:lnTo>
                  <a:lnTo>
                    <a:pt x="190" y="2485"/>
                  </a:lnTo>
                  <a:lnTo>
                    <a:pt x="91" y="2251"/>
                  </a:lnTo>
                  <a:lnTo>
                    <a:pt x="23" y="2034"/>
                  </a:lnTo>
                  <a:lnTo>
                    <a:pt x="0" y="1857"/>
                  </a:lnTo>
                  <a:lnTo>
                    <a:pt x="4" y="1663"/>
                  </a:lnTo>
                  <a:lnTo>
                    <a:pt x="25" y="1479"/>
                  </a:lnTo>
                  <a:lnTo>
                    <a:pt x="60" y="1307"/>
                  </a:lnTo>
                  <a:lnTo>
                    <a:pt x="113" y="1148"/>
                  </a:lnTo>
                  <a:lnTo>
                    <a:pt x="173" y="1002"/>
                  </a:lnTo>
                  <a:lnTo>
                    <a:pt x="246" y="874"/>
                  </a:lnTo>
                  <a:lnTo>
                    <a:pt x="328" y="764"/>
                  </a:lnTo>
                  <a:lnTo>
                    <a:pt x="417" y="676"/>
                  </a:lnTo>
                  <a:lnTo>
                    <a:pt x="498" y="611"/>
                  </a:lnTo>
                  <a:lnTo>
                    <a:pt x="568" y="574"/>
                  </a:lnTo>
                  <a:lnTo>
                    <a:pt x="625" y="554"/>
                  </a:lnTo>
                  <a:lnTo>
                    <a:pt x="673" y="547"/>
                  </a:lnTo>
                  <a:lnTo>
                    <a:pt x="712" y="539"/>
                  </a:lnTo>
                  <a:lnTo>
                    <a:pt x="749" y="527"/>
                  </a:lnTo>
                  <a:lnTo>
                    <a:pt x="784" y="502"/>
                  </a:lnTo>
                  <a:lnTo>
                    <a:pt x="820" y="457"/>
                  </a:lnTo>
                  <a:lnTo>
                    <a:pt x="850" y="390"/>
                  </a:lnTo>
                  <a:lnTo>
                    <a:pt x="873" y="318"/>
                  </a:lnTo>
                  <a:lnTo>
                    <a:pt x="888" y="240"/>
                  </a:lnTo>
                  <a:lnTo>
                    <a:pt x="898" y="169"/>
                  </a:lnTo>
                  <a:lnTo>
                    <a:pt x="902" y="101"/>
                  </a:lnTo>
                  <a:lnTo>
                    <a:pt x="904" y="48"/>
                  </a:lnTo>
                  <a:lnTo>
                    <a:pt x="904" y="12"/>
                  </a:lnTo>
                  <a:lnTo>
                    <a:pt x="906" y="0"/>
                  </a:lnTo>
                  <a:lnTo>
                    <a:pt x="915" y="8"/>
                  </a:lnTo>
                  <a:lnTo>
                    <a:pt x="927" y="17"/>
                  </a:lnTo>
                  <a:lnTo>
                    <a:pt x="937" y="25"/>
                  </a:lnTo>
                  <a:lnTo>
                    <a:pt x="948" y="35"/>
                  </a:lnTo>
                  <a:lnTo>
                    <a:pt x="968" y="52"/>
                  </a:lnTo>
                  <a:lnTo>
                    <a:pt x="987" y="72"/>
                  </a:lnTo>
                  <a:lnTo>
                    <a:pt x="987" y="83"/>
                  </a:lnTo>
                  <a:lnTo>
                    <a:pt x="991" y="120"/>
                  </a:lnTo>
                  <a:lnTo>
                    <a:pt x="997" y="172"/>
                  </a:lnTo>
                  <a:lnTo>
                    <a:pt x="1009" y="238"/>
                  </a:lnTo>
                  <a:lnTo>
                    <a:pt x="1020" y="304"/>
                  </a:lnTo>
                  <a:lnTo>
                    <a:pt x="1036" y="370"/>
                  </a:lnTo>
                  <a:lnTo>
                    <a:pt x="1053" y="424"/>
                  </a:lnTo>
                  <a:lnTo>
                    <a:pt x="1074" y="467"/>
                  </a:lnTo>
                  <a:lnTo>
                    <a:pt x="1111" y="494"/>
                  </a:lnTo>
                  <a:lnTo>
                    <a:pt x="1175" y="521"/>
                  </a:lnTo>
                  <a:lnTo>
                    <a:pt x="1259" y="552"/>
                  </a:lnTo>
                  <a:lnTo>
                    <a:pt x="1354" y="595"/>
                  </a:lnTo>
                  <a:lnTo>
                    <a:pt x="1451" y="647"/>
                  </a:lnTo>
                  <a:lnTo>
                    <a:pt x="1548" y="721"/>
                  </a:lnTo>
                  <a:lnTo>
                    <a:pt x="1635" y="814"/>
                  </a:lnTo>
                  <a:lnTo>
                    <a:pt x="1707" y="936"/>
                  </a:lnTo>
                  <a:lnTo>
                    <a:pt x="1761" y="1082"/>
                  </a:lnTo>
                  <a:lnTo>
                    <a:pt x="1815" y="1246"/>
                  </a:lnTo>
                  <a:lnTo>
                    <a:pt x="1860" y="1425"/>
                  </a:lnTo>
                  <a:lnTo>
                    <a:pt x="1893" y="1617"/>
                  </a:lnTo>
                  <a:lnTo>
                    <a:pt x="1905" y="1818"/>
                  </a:lnTo>
                  <a:lnTo>
                    <a:pt x="1893" y="2028"/>
                  </a:lnTo>
                  <a:lnTo>
                    <a:pt x="1854" y="2241"/>
                  </a:lnTo>
                  <a:lnTo>
                    <a:pt x="1782" y="2462"/>
                  </a:lnTo>
                  <a:lnTo>
                    <a:pt x="1744" y="2538"/>
                  </a:lnTo>
                  <a:lnTo>
                    <a:pt x="1683" y="2646"/>
                  </a:lnTo>
                  <a:lnTo>
                    <a:pt x="1606" y="2774"/>
                  </a:lnTo>
                  <a:lnTo>
                    <a:pt x="1517" y="2912"/>
                  </a:lnTo>
                  <a:lnTo>
                    <a:pt x="1422" y="3042"/>
                  </a:lnTo>
                  <a:lnTo>
                    <a:pt x="1329" y="3156"/>
                  </a:lnTo>
                  <a:lnTo>
                    <a:pt x="1241" y="3241"/>
                  </a:lnTo>
                  <a:lnTo>
                    <a:pt x="1171" y="3288"/>
                  </a:lnTo>
                  <a:lnTo>
                    <a:pt x="1146" y="3290"/>
                  </a:lnTo>
                  <a:lnTo>
                    <a:pt x="1111" y="3294"/>
                  </a:lnTo>
                  <a:lnTo>
                    <a:pt x="1069" y="3298"/>
                  </a:lnTo>
                  <a:lnTo>
                    <a:pt x="1022" y="3303"/>
                  </a:lnTo>
                  <a:lnTo>
                    <a:pt x="974" y="3305"/>
                  </a:lnTo>
                  <a:lnTo>
                    <a:pt x="933" y="3307"/>
                  </a:lnTo>
                  <a:lnTo>
                    <a:pt x="900" y="3307"/>
                  </a:lnTo>
                  <a:lnTo>
                    <a:pt x="881" y="3307"/>
                  </a:lnTo>
                  <a:close/>
                </a:path>
              </a:pathLst>
            </a:custGeom>
            <a:solidFill>
              <a:srgbClr val="D18C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146425" y="2846388"/>
              <a:ext cx="1401763" cy="2617788"/>
            </a:xfrm>
            <a:custGeom>
              <a:avLst/>
              <a:gdLst/>
              <a:ahLst/>
              <a:cxnLst>
                <a:cxn ang="0">
                  <a:pos x="700" y="3243"/>
                </a:cxn>
                <a:cxn ang="0">
                  <a:pos x="429" y="2933"/>
                </a:cxn>
                <a:cxn ang="0">
                  <a:pos x="180" y="2479"/>
                </a:cxn>
                <a:cxn ang="0">
                  <a:pos x="21" y="2028"/>
                </a:cxn>
                <a:cxn ang="0">
                  <a:pos x="4" y="1657"/>
                </a:cxn>
                <a:cxn ang="0">
                  <a:pos x="60" y="1305"/>
                </a:cxn>
                <a:cxn ang="0">
                  <a:pos x="165" y="1002"/>
                </a:cxn>
                <a:cxn ang="0">
                  <a:pos x="308" y="766"/>
                </a:cxn>
                <a:cxn ang="0">
                  <a:pos x="468" y="611"/>
                </a:cxn>
                <a:cxn ang="0">
                  <a:pos x="586" y="554"/>
                </a:cxn>
                <a:cxn ang="0">
                  <a:pos x="667" y="539"/>
                </a:cxn>
                <a:cxn ang="0">
                  <a:pos x="733" y="502"/>
                </a:cxn>
                <a:cxn ang="0">
                  <a:pos x="795" y="390"/>
                </a:cxn>
                <a:cxn ang="0">
                  <a:pos x="830" y="240"/>
                </a:cxn>
                <a:cxn ang="0">
                  <a:pos x="844" y="101"/>
                </a:cxn>
                <a:cxn ang="0">
                  <a:pos x="848" y="12"/>
                </a:cxn>
                <a:cxn ang="0">
                  <a:pos x="867" y="17"/>
                </a:cxn>
                <a:cxn ang="0">
                  <a:pos x="906" y="54"/>
                </a:cxn>
                <a:cxn ang="0">
                  <a:pos x="925" y="83"/>
                </a:cxn>
                <a:cxn ang="0">
                  <a:pos x="935" y="172"/>
                </a:cxn>
                <a:cxn ang="0">
                  <a:pos x="954" y="304"/>
                </a:cxn>
                <a:cxn ang="0">
                  <a:pos x="985" y="424"/>
                </a:cxn>
                <a:cxn ang="0">
                  <a:pos x="1038" y="494"/>
                </a:cxn>
                <a:cxn ang="0">
                  <a:pos x="1173" y="552"/>
                </a:cxn>
                <a:cxn ang="0">
                  <a:pos x="1350" y="647"/>
                </a:cxn>
                <a:cxn ang="0">
                  <a:pos x="1523" y="814"/>
                </a:cxn>
                <a:cxn ang="0">
                  <a:pos x="1639" y="1080"/>
                </a:cxn>
                <a:cxn ang="0">
                  <a:pos x="1728" y="1421"/>
                </a:cxn>
                <a:cxn ang="0">
                  <a:pos x="1767" y="1813"/>
                </a:cxn>
                <a:cxn ang="0">
                  <a:pos x="1720" y="2237"/>
                </a:cxn>
                <a:cxn ang="0">
                  <a:pos x="1618" y="2532"/>
                </a:cxn>
                <a:cxn ang="0">
                  <a:pos x="1491" y="2766"/>
                </a:cxn>
                <a:cxn ang="0">
                  <a:pos x="1319" y="3034"/>
                </a:cxn>
                <a:cxn ang="0">
                  <a:pos x="1154" y="3232"/>
                </a:cxn>
                <a:cxn ang="0">
                  <a:pos x="1067" y="3280"/>
                </a:cxn>
                <a:cxn ang="0">
                  <a:pos x="997" y="3288"/>
                </a:cxn>
                <a:cxn ang="0">
                  <a:pos x="910" y="3294"/>
                </a:cxn>
                <a:cxn ang="0">
                  <a:pos x="842" y="3296"/>
                </a:cxn>
              </a:cxnLst>
              <a:rect l="0" t="0" r="r" b="b"/>
              <a:pathLst>
                <a:path w="1767" h="3298">
                  <a:moveTo>
                    <a:pt x="824" y="3298"/>
                  </a:moveTo>
                  <a:lnTo>
                    <a:pt x="700" y="3243"/>
                  </a:lnTo>
                  <a:lnTo>
                    <a:pt x="566" y="3117"/>
                  </a:lnTo>
                  <a:lnTo>
                    <a:pt x="429" y="2933"/>
                  </a:lnTo>
                  <a:lnTo>
                    <a:pt x="299" y="2716"/>
                  </a:lnTo>
                  <a:lnTo>
                    <a:pt x="180" y="2479"/>
                  </a:lnTo>
                  <a:lnTo>
                    <a:pt x="85" y="2245"/>
                  </a:lnTo>
                  <a:lnTo>
                    <a:pt x="21" y="2028"/>
                  </a:lnTo>
                  <a:lnTo>
                    <a:pt x="0" y="1851"/>
                  </a:lnTo>
                  <a:lnTo>
                    <a:pt x="4" y="1657"/>
                  </a:lnTo>
                  <a:lnTo>
                    <a:pt x="25" y="1475"/>
                  </a:lnTo>
                  <a:lnTo>
                    <a:pt x="60" y="1305"/>
                  </a:lnTo>
                  <a:lnTo>
                    <a:pt x="109" y="1148"/>
                  </a:lnTo>
                  <a:lnTo>
                    <a:pt x="165" y="1002"/>
                  </a:lnTo>
                  <a:lnTo>
                    <a:pt x="233" y="876"/>
                  </a:lnTo>
                  <a:lnTo>
                    <a:pt x="308" y="766"/>
                  </a:lnTo>
                  <a:lnTo>
                    <a:pt x="392" y="676"/>
                  </a:lnTo>
                  <a:lnTo>
                    <a:pt x="468" y="611"/>
                  </a:lnTo>
                  <a:lnTo>
                    <a:pt x="533" y="574"/>
                  </a:lnTo>
                  <a:lnTo>
                    <a:pt x="586" y="554"/>
                  </a:lnTo>
                  <a:lnTo>
                    <a:pt x="630" y="547"/>
                  </a:lnTo>
                  <a:lnTo>
                    <a:pt x="667" y="539"/>
                  </a:lnTo>
                  <a:lnTo>
                    <a:pt x="702" y="527"/>
                  </a:lnTo>
                  <a:lnTo>
                    <a:pt x="733" y="502"/>
                  </a:lnTo>
                  <a:lnTo>
                    <a:pt x="768" y="457"/>
                  </a:lnTo>
                  <a:lnTo>
                    <a:pt x="795" y="390"/>
                  </a:lnTo>
                  <a:lnTo>
                    <a:pt x="817" y="318"/>
                  </a:lnTo>
                  <a:lnTo>
                    <a:pt x="830" y="240"/>
                  </a:lnTo>
                  <a:lnTo>
                    <a:pt x="840" y="169"/>
                  </a:lnTo>
                  <a:lnTo>
                    <a:pt x="844" y="101"/>
                  </a:lnTo>
                  <a:lnTo>
                    <a:pt x="848" y="48"/>
                  </a:lnTo>
                  <a:lnTo>
                    <a:pt x="848" y="12"/>
                  </a:lnTo>
                  <a:lnTo>
                    <a:pt x="850" y="0"/>
                  </a:lnTo>
                  <a:lnTo>
                    <a:pt x="867" y="17"/>
                  </a:lnTo>
                  <a:lnTo>
                    <a:pt x="886" y="37"/>
                  </a:lnTo>
                  <a:lnTo>
                    <a:pt x="906" y="54"/>
                  </a:lnTo>
                  <a:lnTo>
                    <a:pt x="925" y="72"/>
                  </a:lnTo>
                  <a:lnTo>
                    <a:pt x="925" y="83"/>
                  </a:lnTo>
                  <a:lnTo>
                    <a:pt x="929" y="120"/>
                  </a:lnTo>
                  <a:lnTo>
                    <a:pt x="935" y="172"/>
                  </a:lnTo>
                  <a:lnTo>
                    <a:pt x="945" y="238"/>
                  </a:lnTo>
                  <a:lnTo>
                    <a:pt x="954" y="304"/>
                  </a:lnTo>
                  <a:lnTo>
                    <a:pt x="970" y="370"/>
                  </a:lnTo>
                  <a:lnTo>
                    <a:pt x="985" y="424"/>
                  </a:lnTo>
                  <a:lnTo>
                    <a:pt x="1007" y="467"/>
                  </a:lnTo>
                  <a:lnTo>
                    <a:pt x="1038" y="494"/>
                  </a:lnTo>
                  <a:lnTo>
                    <a:pt x="1098" y="521"/>
                  </a:lnTo>
                  <a:lnTo>
                    <a:pt x="1173" y="552"/>
                  </a:lnTo>
                  <a:lnTo>
                    <a:pt x="1261" y="595"/>
                  </a:lnTo>
                  <a:lnTo>
                    <a:pt x="1350" y="647"/>
                  </a:lnTo>
                  <a:lnTo>
                    <a:pt x="1441" y="721"/>
                  </a:lnTo>
                  <a:lnTo>
                    <a:pt x="1523" y="814"/>
                  </a:lnTo>
                  <a:lnTo>
                    <a:pt x="1588" y="936"/>
                  </a:lnTo>
                  <a:lnTo>
                    <a:pt x="1639" y="1080"/>
                  </a:lnTo>
                  <a:lnTo>
                    <a:pt x="1687" y="1243"/>
                  </a:lnTo>
                  <a:lnTo>
                    <a:pt x="1728" y="1421"/>
                  </a:lnTo>
                  <a:lnTo>
                    <a:pt x="1757" y="1613"/>
                  </a:lnTo>
                  <a:lnTo>
                    <a:pt x="1767" y="1813"/>
                  </a:lnTo>
                  <a:lnTo>
                    <a:pt x="1757" y="2024"/>
                  </a:lnTo>
                  <a:lnTo>
                    <a:pt x="1720" y="2237"/>
                  </a:lnTo>
                  <a:lnTo>
                    <a:pt x="1654" y="2458"/>
                  </a:lnTo>
                  <a:lnTo>
                    <a:pt x="1618" y="2532"/>
                  </a:lnTo>
                  <a:lnTo>
                    <a:pt x="1563" y="2640"/>
                  </a:lnTo>
                  <a:lnTo>
                    <a:pt x="1491" y="2766"/>
                  </a:lnTo>
                  <a:lnTo>
                    <a:pt x="1408" y="2904"/>
                  </a:lnTo>
                  <a:lnTo>
                    <a:pt x="1319" y="3034"/>
                  </a:lnTo>
                  <a:lnTo>
                    <a:pt x="1234" y="3148"/>
                  </a:lnTo>
                  <a:lnTo>
                    <a:pt x="1154" y="3232"/>
                  </a:lnTo>
                  <a:lnTo>
                    <a:pt x="1088" y="3276"/>
                  </a:lnTo>
                  <a:lnTo>
                    <a:pt x="1067" y="3280"/>
                  </a:lnTo>
                  <a:lnTo>
                    <a:pt x="1036" y="3284"/>
                  </a:lnTo>
                  <a:lnTo>
                    <a:pt x="997" y="3288"/>
                  </a:lnTo>
                  <a:lnTo>
                    <a:pt x="954" y="3292"/>
                  </a:lnTo>
                  <a:lnTo>
                    <a:pt x="910" y="3294"/>
                  </a:lnTo>
                  <a:lnTo>
                    <a:pt x="873" y="3296"/>
                  </a:lnTo>
                  <a:lnTo>
                    <a:pt x="842" y="3296"/>
                  </a:lnTo>
                  <a:lnTo>
                    <a:pt x="824" y="3298"/>
                  </a:lnTo>
                  <a:close/>
                </a:path>
              </a:pathLst>
            </a:custGeom>
            <a:solidFill>
              <a:srgbClr val="D48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194050" y="2851150"/>
              <a:ext cx="1293813" cy="2605088"/>
            </a:xfrm>
            <a:custGeom>
              <a:avLst/>
              <a:gdLst/>
              <a:ahLst/>
              <a:cxnLst>
                <a:cxn ang="0">
                  <a:pos x="662" y="3228"/>
                </a:cxn>
                <a:cxn ang="0">
                  <a:pos x="408" y="2919"/>
                </a:cxn>
                <a:cxn ang="0">
                  <a:pos x="173" y="2468"/>
                </a:cxn>
                <a:cxn ang="0">
                  <a:pos x="22" y="2018"/>
                </a:cxn>
                <a:cxn ang="0">
                  <a:pos x="4" y="1650"/>
                </a:cxn>
                <a:cxn ang="0">
                  <a:pos x="58" y="1297"/>
                </a:cxn>
                <a:cxn ang="0">
                  <a:pos x="159" y="996"/>
                </a:cxn>
                <a:cxn ang="0">
                  <a:pos x="295" y="762"/>
                </a:cxn>
                <a:cxn ang="0">
                  <a:pos x="440" y="610"/>
                </a:cxn>
                <a:cxn ang="0">
                  <a:pos x="547" y="550"/>
                </a:cxn>
                <a:cxn ang="0">
                  <a:pos x="625" y="535"/>
                </a:cxn>
                <a:cxn ang="0">
                  <a:pos x="687" y="496"/>
                </a:cxn>
                <a:cxn ang="0">
                  <a:pos x="743" y="386"/>
                </a:cxn>
                <a:cxn ang="0">
                  <a:pos x="776" y="238"/>
                </a:cxn>
                <a:cxn ang="0">
                  <a:pos x="790" y="101"/>
                </a:cxn>
                <a:cxn ang="0">
                  <a:pos x="793" y="11"/>
                </a:cxn>
                <a:cxn ang="0">
                  <a:pos x="809" y="13"/>
                </a:cxn>
                <a:cxn ang="0">
                  <a:pos x="844" y="48"/>
                </a:cxn>
                <a:cxn ang="0">
                  <a:pos x="861" y="77"/>
                </a:cxn>
                <a:cxn ang="0">
                  <a:pos x="869" y="166"/>
                </a:cxn>
                <a:cxn ang="0">
                  <a:pos x="888" y="298"/>
                </a:cxn>
                <a:cxn ang="0">
                  <a:pos x="918" y="418"/>
                </a:cxn>
                <a:cxn ang="0">
                  <a:pos x="966" y="488"/>
                </a:cxn>
                <a:cxn ang="0">
                  <a:pos x="1088" y="546"/>
                </a:cxn>
                <a:cxn ang="0">
                  <a:pos x="1251" y="641"/>
                </a:cxn>
                <a:cxn ang="0">
                  <a:pos x="1406" y="808"/>
                </a:cxn>
                <a:cxn ang="0">
                  <a:pos x="1515" y="1074"/>
                </a:cxn>
                <a:cxn ang="0">
                  <a:pos x="1596" y="1413"/>
                </a:cxn>
                <a:cxn ang="0">
                  <a:pos x="1629" y="1803"/>
                </a:cxn>
                <a:cxn ang="0">
                  <a:pos x="1589" y="2225"/>
                </a:cxn>
                <a:cxn ang="0">
                  <a:pos x="1495" y="2520"/>
                </a:cxn>
                <a:cxn ang="0">
                  <a:pos x="1377" y="2755"/>
                </a:cxn>
                <a:cxn ang="0">
                  <a:pos x="1224" y="3022"/>
                </a:cxn>
                <a:cxn ang="0">
                  <a:pos x="1075" y="3222"/>
                </a:cxn>
                <a:cxn ang="0">
                  <a:pos x="995" y="3268"/>
                </a:cxn>
                <a:cxn ang="0">
                  <a:pos x="931" y="3272"/>
                </a:cxn>
                <a:cxn ang="0">
                  <a:pos x="854" y="3278"/>
                </a:cxn>
                <a:cxn ang="0">
                  <a:pos x="790" y="3280"/>
                </a:cxn>
              </a:cxnLst>
              <a:rect l="0" t="0" r="r" b="b"/>
              <a:pathLst>
                <a:path w="1629" h="3282">
                  <a:moveTo>
                    <a:pt x="774" y="3282"/>
                  </a:moveTo>
                  <a:lnTo>
                    <a:pt x="662" y="3228"/>
                  </a:lnTo>
                  <a:lnTo>
                    <a:pt x="537" y="3102"/>
                  </a:lnTo>
                  <a:lnTo>
                    <a:pt x="408" y="2919"/>
                  </a:lnTo>
                  <a:lnTo>
                    <a:pt x="285" y="2704"/>
                  </a:lnTo>
                  <a:lnTo>
                    <a:pt x="173" y="2468"/>
                  </a:lnTo>
                  <a:lnTo>
                    <a:pt x="84" y="2233"/>
                  </a:lnTo>
                  <a:lnTo>
                    <a:pt x="22" y="2018"/>
                  </a:lnTo>
                  <a:lnTo>
                    <a:pt x="0" y="1841"/>
                  </a:lnTo>
                  <a:lnTo>
                    <a:pt x="4" y="1650"/>
                  </a:lnTo>
                  <a:lnTo>
                    <a:pt x="25" y="1467"/>
                  </a:lnTo>
                  <a:lnTo>
                    <a:pt x="58" y="1297"/>
                  </a:lnTo>
                  <a:lnTo>
                    <a:pt x="105" y="1142"/>
                  </a:lnTo>
                  <a:lnTo>
                    <a:pt x="159" y="996"/>
                  </a:lnTo>
                  <a:lnTo>
                    <a:pt x="223" y="870"/>
                  </a:lnTo>
                  <a:lnTo>
                    <a:pt x="295" y="762"/>
                  </a:lnTo>
                  <a:lnTo>
                    <a:pt x="373" y="676"/>
                  </a:lnTo>
                  <a:lnTo>
                    <a:pt x="440" y="610"/>
                  </a:lnTo>
                  <a:lnTo>
                    <a:pt x="499" y="572"/>
                  </a:lnTo>
                  <a:lnTo>
                    <a:pt x="547" y="550"/>
                  </a:lnTo>
                  <a:lnTo>
                    <a:pt x="590" y="543"/>
                  </a:lnTo>
                  <a:lnTo>
                    <a:pt x="625" y="535"/>
                  </a:lnTo>
                  <a:lnTo>
                    <a:pt x="656" y="523"/>
                  </a:lnTo>
                  <a:lnTo>
                    <a:pt x="687" y="496"/>
                  </a:lnTo>
                  <a:lnTo>
                    <a:pt x="718" y="451"/>
                  </a:lnTo>
                  <a:lnTo>
                    <a:pt x="743" y="386"/>
                  </a:lnTo>
                  <a:lnTo>
                    <a:pt x="762" y="314"/>
                  </a:lnTo>
                  <a:lnTo>
                    <a:pt x="776" y="238"/>
                  </a:lnTo>
                  <a:lnTo>
                    <a:pt x="786" y="166"/>
                  </a:lnTo>
                  <a:lnTo>
                    <a:pt x="790" y="101"/>
                  </a:lnTo>
                  <a:lnTo>
                    <a:pt x="793" y="48"/>
                  </a:lnTo>
                  <a:lnTo>
                    <a:pt x="793" y="11"/>
                  </a:lnTo>
                  <a:lnTo>
                    <a:pt x="795" y="0"/>
                  </a:lnTo>
                  <a:lnTo>
                    <a:pt x="809" y="13"/>
                  </a:lnTo>
                  <a:lnTo>
                    <a:pt x="826" y="31"/>
                  </a:lnTo>
                  <a:lnTo>
                    <a:pt x="844" y="48"/>
                  </a:lnTo>
                  <a:lnTo>
                    <a:pt x="861" y="66"/>
                  </a:lnTo>
                  <a:lnTo>
                    <a:pt x="861" y="77"/>
                  </a:lnTo>
                  <a:lnTo>
                    <a:pt x="865" y="114"/>
                  </a:lnTo>
                  <a:lnTo>
                    <a:pt x="869" y="166"/>
                  </a:lnTo>
                  <a:lnTo>
                    <a:pt x="879" y="232"/>
                  </a:lnTo>
                  <a:lnTo>
                    <a:pt x="888" y="298"/>
                  </a:lnTo>
                  <a:lnTo>
                    <a:pt x="902" y="364"/>
                  </a:lnTo>
                  <a:lnTo>
                    <a:pt x="918" y="418"/>
                  </a:lnTo>
                  <a:lnTo>
                    <a:pt x="937" y="461"/>
                  </a:lnTo>
                  <a:lnTo>
                    <a:pt x="966" y="488"/>
                  </a:lnTo>
                  <a:lnTo>
                    <a:pt x="1020" y="515"/>
                  </a:lnTo>
                  <a:lnTo>
                    <a:pt x="1088" y="546"/>
                  </a:lnTo>
                  <a:lnTo>
                    <a:pt x="1170" y="589"/>
                  </a:lnTo>
                  <a:lnTo>
                    <a:pt x="1251" y="641"/>
                  </a:lnTo>
                  <a:lnTo>
                    <a:pt x="1333" y="715"/>
                  </a:lnTo>
                  <a:lnTo>
                    <a:pt x="1406" y="808"/>
                  </a:lnTo>
                  <a:lnTo>
                    <a:pt x="1466" y="930"/>
                  </a:lnTo>
                  <a:lnTo>
                    <a:pt x="1515" y="1074"/>
                  </a:lnTo>
                  <a:lnTo>
                    <a:pt x="1559" y="1237"/>
                  </a:lnTo>
                  <a:lnTo>
                    <a:pt x="1596" y="1413"/>
                  </a:lnTo>
                  <a:lnTo>
                    <a:pt x="1622" y="1603"/>
                  </a:lnTo>
                  <a:lnTo>
                    <a:pt x="1629" y="1803"/>
                  </a:lnTo>
                  <a:lnTo>
                    <a:pt x="1622" y="2012"/>
                  </a:lnTo>
                  <a:lnTo>
                    <a:pt x="1589" y="2225"/>
                  </a:lnTo>
                  <a:lnTo>
                    <a:pt x="1528" y="2446"/>
                  </a:lnTo>
                  <a:lnTo>
                    <a:pt x="1495" y="2520"/>
                  </a:lnTo>
                  <a:lnTo>
                    <a:pt x="1445" y="2629"/>
                  </a:lnTo>
                  <a:lnTo>
                    <a:pt x="1377" y="2755"/>
                  </a:lnTo>
                  <a:lnTo>
                    <a:pt x="1303" y="2892"/>
                  </a:lnTo>
                  <a:lnTo>
                    <a:pt x="1224" y="3022"/>
                  </a:lnTo>
                  <a:lnTo>
                    <a:pt x="1146" y="3136"/>
                  </a:lnTo>
                  <a:lnTo>
                    <a:pt x="1075" y="3222"/>
                  </a:lnTo>
                  <a:lnTo>
                    <a:pt x="1015" y="3266"/>
                  </a:lnTo>
                  <a:lnTo>
                    <a:pt x="995" y="3268"/>
                  </a:lnTo>
                  <a:lnTo>
                    <a:pt x="968" y="3270"/>
                  </a:lnTo>
                  <a:lnTo>
                    <a:pt x="931" y="3272"/>
                  </a:lnTo>
                  <a:lnTo>
                    <a:pt x="894" y="3276"/>
                  </a:lnTo>
                  <a:lnTo>
                    <a:pt x="854" y="3278"/>
                  </a:lnTo>
                  <a:lnTo>
                    <a:pt x="819" y="3280"/>
                  </a:lnTo>
                  <a:lnTo>
                    <a:pt x="790" y="3280"/>
                  </a:lnTo>
                  <a:lnTo>
                    <a:pt x="774" y="3282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246438" y="2851150"/>
              <a:ext cx="1174750" cy="2593975"/>
            </a:xfrm>
            <a:custGeom>
              <a:avLst/>
              <a:gdLst/>
              <a:ahLst/>
              <a:cxnLst>
                <a:cxn ang="0">
                  <a:pos x="615" y="3212"/>
                </a:cxn>
                <a:cxn ang="0">
                  <a:pos x="382" y="2908"/>
                </a:cxn>
                <a:cxn ang="0">
                  <a:pos x="163" y="2460"/>
                </a:cxn>
                <a:cxn ang="0">
                  <a:pos x="22" y="2014"/>
                </a:cxn>
                <a:cxn ang="0">
                  <a:pos x="6" y="1648"/>
                </a:cxn>
                <a:cxn ang="0">
                  <a:pos x="58" y="1297"/>
                </a:cxn>
                <a:cxn ang="0">
                  <a:pos x="153" y="998"/>
                </a:cxn>
                <a:cxn ang="0">
                  <a:pos x="276" y="764"/>
                </a:cxn>
                <a:cxn ang="0">
                  <a:pos x="409" y="612"/>
                </a:cxn>
                <a:cxn ang="0">
                  <a:pos x="506" y="552"/>
                </a:cxn>
                <a:cxn ang="0">
                  <a:pos x="578" y="535"/>
                </a:cxn>
                <a:cxn ang="0">
                  <a:pos x="634" y="496"/>
                </a:cxn>
                <a:cxn ang="0">
                  <a:pos x="685" y="386"/>
                </a:cxn>
                <a:cxn ang="0">
                  <a:pos x="714" y="238"/>
                </a:cxn>
                <a:cxn ang="0">
                  <a:pos x="727" y="101"/>
                </a:cxn>
                <a:cxn ang="0">
                  <a:pos x="731" y="11"/>
                </a:cxn>
                <a:cxn ang="0">
                  <a:pos x="745" y="17"/>
                </a:cxn>
                <a:cxn ang="0">
                  <a:pos x="774" y="50"/>
                </a:cxn>
                <a:cxn ang="0">
                  <a:pos x="790" y="81"/>
                </a:cxn>
                <a:cxn ang="0">
                  <a:pos x="797" y="170"/>
                </a:cxn>
                <a:cxn ang="0">
                  <a:pos x="817" y="302"/>
                </a:cxn>
                <a:cxn ang="0">
                  <a:pos x="844" y="420"/>
                </a:cxn>
                <a:cxn ang="0">
                  <a:pos x="886" y="488"/>
                </a:cxn>
                <a:cxn ang="0">
                  <a:pos x="995" y="546"/>
                </a:cxn>
                <a:cxn ang="0">
                  <a:pos x="1142" y="641"/>
                </a:cxn>
                <a:cxn ang="0">
                  <a:pos x="1280" y="808"/>
                </a:cxn>
                <a:cxn ang="0">
                  <a:pos x="1377" y="1072"/>
                </a:cxn>
                <a:cxn ang="0">
                  <a:pos x="1449" y="1409"/>
                </a:cxn>
                <a:cxn ang="0">
                  <a:pos x="1480" y="1797"/>
                </a:cxn>
                <a:cxn ang="0">
                  <a:pos x="1439" y="2218"/>
                </a:cxn>
                <a:cxn ang="0">
                  <a:pos x="1356" y="2510"/>
                </a:cxn>
                <a:cxn ang="0">
                  <a:pos x="1253" y="2745"/>
                </a:cxn>
                <a:cxn ang="0">
                  <a:pos x="1115" y="3010"/>
                </a:cxn>
                <a:cxn ang="0">
                  <a:pos x="981" y="3210"/>
                </a:cxn>
                <a:cxn ang="0">
                  <a:pos x="910" y="3259"/>
                </a:cxn>
                <a:cxn ang="0">
                  <a:pos x="855" y="3262"/>
                </a:cxn>
                <a:cxn ang="0">
                  <a:pos x="788" y="3266"/>
                </a:cxn>
                <a:cxn ang="0">
                  <a:pos x="731" y="3266"/>
                </a:cxn>
              </a:cxnLst>
              <a:rect l="0" t="0" r="r" b="b"/>
              <a:pathLst>
                <a:path w="1480" h="3266">
                  <a:moveTo>
                    <a:pt x="718" y="3266"/>
                  </a:moveTo>
                  <a:lnTo>
                    <a:pt x="615" y="3212"/>
                  </a:lnTo>
                  <a:lnTo>
                    <a:pt x="502" y="3088"/>
                  </a:lnTo>
                  <a:lnTo>
                    <a:pt x="382" y="2908"/>
                  </a:lnTo>
                  <a:lnTo>
                    <a:pt x="268" y="2694"/>
                  </a:lnTo>
                  <a:lnTo>
                    <a:pt x="163" y="2460"/>
                  </a:lnTo>
                  <a:lnTo>
                    <a:pt x="78" y="2229"/>
                  </a:lnTo>
                  <a:lnTo>
                    <a:pt x="22" y="2014"/>
                  </a:lnTo>
                  <a:lnTo>
                    <a:pt x="0" y="1841"/>
                  </a:lnTo>
                  <a:lnTo>
                    <a:pt x="6" y="1648"/>
                  </a:lnTo>
                  <a:lnTo>
                    <a:pt x="27" y="1465"/>
                  </a:lnTo>
                  <a:lnTo>
                    <a:pt x="58" y="1297"/>
                  </a:lnTo>
                  <a:lnTo>
                    <a:pt x="103" y="1142"/>
                  </a:lnTo>
                  <a:lnTo>
                    <a:pt x="153" y="998"/>
                  </a:lnTo>
                  <a:lnTo>
                    <a:pt x="212" y="874"/>
                  </a:lnTo>
                  <a:lnTo>
                    <a:pt x="276" y="764"/>
                  </a:lnTo>
                  <a:lnTo>
                    <a:pt x="347" y="676"/>
                  </a:lnTo>
                  <a:lnTo>
                    <a:pt x="409" y="612"/>
                  </a:lnTo>
                  <a:lnTo>
                    <a:pt x="462" y="574"/>
                  </a:lnTo>
                  <a:lnTo>
                    <a:pt x="506" y="552"/>
                  </a:lnTo>
                  <a:lnTo>
                    <a:pt x="545" y="544"/>
                  </a:lnTo>
                  <a:lnTo>
                    <a:pt x="578" y="535"/>
                  </a:lnTo>
                  <a:lnTo>
                    <a:pt x="607" y="523"/>
                  </a:lnTo>
                  <a:lnTo>
                    <a:pt x="634" y="496"/>
                  </a:lnTo>
                  <a:lnTo>
                    <a:pt x="663" y="451"/>
                  </a:lnTo>
                  <a:lnTo>
                    <a:pt x="685" y="386"/>
                  </a:lnTo>
                  <a:lnTo>
                    <a:pt x="702" y="314"/>
                  </a:lnTo>
                  <a:lnTo>
                    <a:pt x="714" y="238"/>
                  </a:lnTo>
                  <a:lnTo>
                    <a:pt x="724" y="166"/>
                  </a:lnTo>
                  <a:lnTo>
                    <a:pt x="727" y="101"/>
                  </a:lnTo>
                  <a:lnTo>
                    <a:pt x="731" y="48"/>
                  </a:lnTo>
                  <a:lnTo>
                    <a:pt x="731" y="11"/>
                  </a:lnTo>
                  <a:lnTo>
                    <a:pt x="733" y="0"/>
                  </a:lnTo>
                  <a:lnTo>
                    <a:pt x="745" y="17"/>
                  </a:lnTo>
                  <a:lnTo>
                    <a:pt x="758" y="35"/>
                  </a:lnTo>
                  <a:lnTo>
                    <a:pt x="774" y="50"/>
                  </a:lnTo>
                  <a:lnTo>
                    <a:pt x="790" y="70"/>
                  </a:lnTo>
                  <a:lnTo>
                    <a:pt x="790" y="81"/>
                  </a:lnTo>
                  <a:lnTo>
                    <a:pt x="793" y="118"/>
                  </a:lnTo>
                  <a:lnTo>
                    <a:pt x="797" y="170"/>
                  </a:lnTo>
                  <a:lnTo>
                    <a:pt x="807" y="236"/>
                  </a:lnTo>
                  <a:lnTo>
                    <a:pt x="817" y="302"/>
                  </a:lnTo>
                  <a:lnTo>
                    <a:pt x="828" y="366"/>
                  </a:lnTo>
                  <a:lnTo>
                    <a:pt x="844" y="420"/>
                  </a:lnTo>
                  <a:lnTo>
                    <a:pt x="861" y="461"/>
                  </a:lnTo>
                  <a:lnTo>
                    <a:pt x="886" y="488"/>
                  </a:lnTo>
                  <a:lnTo>
                    <a:pt x="935" y="515"/>
                  </a:lnTo>
                  <a:lnTo>
                    <a:pt x="995" y="546"/>
                  </a:lnTo>
                  <a:lnTo>
                    <a:pt x="1069" y="589"/>
                  </a:lnTo>
                  <a:lnTo>
                    <a:pt x="1142" y="641"/>
                  </a:lnTo>
                  <a:lnTo>
                    <a:pt x="1216" y="715"/>
                  </a:lnTo>
                  <a:lnTo>
                    <a:pt x="1280" y="808"/>
                  </a:lnTo>
                  <a:lnTo>
                    <a:pt x="1334" y="930"/>
                  </a:lnTo>
                  <a:lnTo>
                    <a:pt x="1377" y="1072"/>
                  </a:lnTo>
                  <a:lnTo>
                    <a:pt x="1416" y="1233"/>
                  </a:lnTo>
                  <a:lnTo>
                    <a:pt x="1449" y="1409"/>
                  </a:lnTo>
                  <a:lnTo>
                    <a:pt x="1472" y="1599"/>
                  </a:lnTo>
                  <a:lnTo>
                    <a:pt x="1480" y="1797"/>
                  </a:lnTo>
                  <a:lnTo>
                    <a:pt x="1472" y="2006"/>
                  </a:lnTo>
                  <a:lnTo>
                    <a:pt x="1439" y="2218"/>
                  </a:lnTo>
                  <a:lnTo>
                    <a:pt x="1385" y="2437"/>
                  </a:lnTo>
                  <a:lnTo>
                    <a:pt x="1356" y="2510"/>
                  </a:lnTo>
                  <a:lnTo>
                    <a:pt x="1311" y="2619"/>
                  </a:lnTo>
                  <a:lnTo>
                    <a:pt x="1253" y="2745"/>
                  </a:lnTo>
                  <a:lnTo>
                    <a:pt x="1187" y="2881"/>
                  </a:lnTo>
                  <a:lnTo>
                    <a:pt x="1115" y="3010"/>
                  </a:lnTo>
                  <a:lnTo>
                    <a:pt x="1047" y="3125"/>
                  </a:lnTo>
                  <a:lnTo>
                    <a:pt x="981" y="3210"/>
                  </a:lnTo>
                  <a:lnTo>
                    <a:pt x="927" y="3257"/>
                  </a:lnTo>
                  <a:lnTo>
                    <a:pt x="910" y="3259"/>
                  </a:lnTo>
                  <a:lnTo>
                    <a:pt x="886" y="3261"/>
                  </a:lnTo>
                  <a:lnTo>
                    <a:pt x="855" y="3262"/>
                  </a:lnTo>
                  <a:lnTo>
                    <a:pt x="822" y="3266"/>
                  </a:lnTo>
                  <a:lnTo>
                    <a:pt x="788" y="3266"/>
                  </a:lnTo>
                  <a:lnTo>
                    <a:pt x="757" y="3266"/>
                  </a:lnTo>
                  <a:lnTo>
                    <a:pt x="731" y="3266"/>
                  </a:lnTo>
                  <a:lnTo>
                    <a:pt x="718" y="3266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308350" y="2851150"/>
              <a:ext cx="1042988" cy="2582863"/>
            </a:xfrm>
            <a:custGeom>
              <a:avLst/>
              <a:gdLst/>
              <a:ahLst/>
              <a:cxnLst>
                <a:cxn ang="0">
                  <a:pos x="560" y="3197"/>
                </a:cxn>
                <a:cxn ang="0">
                  <a:pos x="349" y="2896"/>
                </a:cxn>
                <a:cxn ang="0">
                  <a:pos x="147" y="2452"/>
                </a:cxn>
                <a:cxn ang="0">
                  <a:pos x="17" y="2010"/>
                </a:cxn>
                <a:cxn ang="0">
                  <a:pos x="4" y="1644"/>
                </a:cxn>
                <a:cxn ang="0">
                  <a:pos x="50" y="1297"/>
                </a:cxn>
                <a:cxn ang="0">
                  <a:pos x="137" y="1000"/>
                </a:cxn>
                <a:cxn ang="0">
                  <a:pos x="248" y="767"/>
                </a:cxn>
                <a:cxn ang="0">
                  <a:pos x="364" y="616"/>
                </a:cxn>
                <a:cxn ang="0">
                  <a:pos x="454" y="556"/>
                </a:cxn>
                <a:cxn ang="0">
                  <a:pos x="520" y="537"/>
                </a:cxn>
                <a:cxn ang="0">
                  <a:pos x="572" y="496"/>
                </a:cxn>
                <a:cxn ang="0">
                  <a:pos x="618" y="386"/>
                </a:cxn>
                <a:cxn ang="0">
                  <a:pos x="642" y="238"/>
                </a:cxn>
                <a:cxn ang="0">
                  <a:pos x="651" y="101"/>
                </a:cxn>
                <a:cxn ang="0">
                  <a:pos x="653" y="11"/>
                </a:cxn>
                <a:cxn ang="0">
                  <a:pos x="669" y="17"/>
                </a:cxn>
                <a:cxn ang="0">
                  <a:pos x="696" y="52"/>
                </a:cxn>
                <a:cxn ang="0">
                  <a:pos x="712" y="81"/>
                </a:cxn>
                <a:cxn ang="0">
                  <a:pos x="717" y="170"/>
                </a:cxn>
                <a:cxn ang="0">
                  <a:pos x="731" y="302"/>
                </a:cxn>
                <a:cxn ang="0">
                  <a:pos x="754" y="420"/>
                </a:cxn>
                <a:cxn ang="0">
                  <a:pos x="791" y="486"/>
                </a:cxn>
                <a:cxn ang="0">
                  <a:pos x="890" y="544"/>
                </a:cxn>
                <a:cxn ang="0">
                  <a:pos x="1018" y="638"/>
                </a:cxn>
                <a:cxn ang="0">
                  <a:pos x="1142" y="802"/>
                </a:cxn>
                <a:cxn ang="0">
                  <a:pos x="1227" y="1068"/>
                </a:cxn>
                <a:cxn ang="0">
                  <a:pos x="1287" y="1405"/>
                </a:cxn>
                <a:cxn ang="0">
                  <a:pos x="1315" y="1793"/>
                </a:cxn>
                <a:cxn ang="0">
                  <a:pos x="1280" y="2212"/>
                </a:cxn>
                <a:cxn ang="0">
                  <a:pos x="1204" y="2504"/>
                </a:cxn>
                <a:cxn ang="0">
                  <a:pos x="1115" y="2737"/>
                </a:cxn>
                <a:cxn ang="0">
                  <a:pos x="997" y="3003"/>
                </a:cxn>
                <a:cxn ang="0">
                  <a:pos x="878" y="3200"/>
                </a:cxn>
                <a:cxn ang="0">
                  <a:pos x="814" y="3247"/>
                </a:cxn>
                <a:cxn ang="0">
                  <a:pos x="768" y="3251"/>
                </a:cxn>
                <a:cxn ang="0">
                  <a:pos x="712" y="3253"/>
                </a:cxn>
                <a:cxn ang="0">
                  <a:pos x="663" y="3251"/>
                </a:cxn>
              </a:cxnLst>
              <a:rect l="0" t="0" r="r" b="b"/>
              <a:pathLst>
                <a:path w="1315" h="3253">
                  <a:moveTo>
                    <a:pt x="651" y="3251"/>
                  </a:moveTo>
                  <a:lnTo>
                    <a:pt x="560" y="3197"/>
                  </a:lnTo>
                  <a:lnTo>
                    <a:pt x="457" y="3074"/>
                  </a:lnTo>
                  <a:lnTo>
                    <a:pt x="349" y="2896"/>
                  </a:lnTo>
                  <a:lnTo>
                    <a:pt x="244" y="2685"/>
                  </a:lnTo>
                  <a:lnTo>
                    <a:pt x="147" y="2452"/>
                  </a:lnTo>
                  <a:lnTo>
                    <a:pt x="70" y="2221"/>
                  </a:lnTo>
                  <a:lnTo>
                    <a:pt x="17" y="2010"/>
                  </a:lnTo>
                  <a:lnTo>
                    <a:pt x="0" y="1836"/>
                  </a:lnTo>
                  <a:lnTo>
                    <a:pt x="4" y="1644"/>
                  </a:lnTo>
                  <a:lnTo>
                    <a:pt x="21" y="1465"/>
                  </a:lnTo>
                  <a:lnTo>
                    <a:pt x="50" y="1297"/>
                  </a:lnTo>
                  <a:lnTo>
                    <a:pt x="91" y="1142"/>
                  </a:lnTo>
                  <a:lnTo>
                    <a:pt x="137" y="1000"/>
                  </a:lnTo>
                  <a:lnTo>
                    <a:pt x="192" y="876"/>
                  </a:lnTo>
                  <a:lnTo>
                    <a:pt x="248" y="767"/>
                  </a:lnTo>
                  <a:lnTo>
                    <a:pt x="310" y="680"/>
                  </a:lnTo>
                  <a:lnTo>
                    <a:pt x="364" y="616"/>
                  </a:lnTo>
                  <a:lnTo>
                    <a:pt x="413" y="577"/>
                  </a:lnTo>
                  <a:lnTo>
                    <a:pt x="454" y="556"/>
                  </a:lnTo>
                  <a:lnTo>
                    <a:pt x="490" y="546"/>
                  </a:lnTo>
                  <a:lnTo>
                    <a:pt x="520" y="537"/>
                  </a:lnTo>
                  <a:lnTo>
                    <a:pt x="547" y="523"/>
                  </a:lnTo>
                  <a:lnTo>
                    <a:pt x="572" y="496"/>
                  </a:lnTo>
                  <a:lnTo>
                    <a:pt x="599" y="451"/>
                  </a:lnTo>
                  <a:lnTo>
                    <a:pt x="618" y="386"/>
                  </a:lnTo>
                  <a:lnTo>
                    <a:pt x="632" y="314"/>
                  </a:lnTo>
                  <a:lnTo>
                    <a:pt x="642" y="238"/>
                  </a:lnTo>
                  <a:lnTo>
                    <a:pt x="649" y="166"/>
                  </a:lnTo>
                  <a:lnTo>
                    <a:pt x="651" y="101"/>
                  </a:lnTo>
                  <a:lnTo>
                    <a:pt x="653" y="48"/>
                  </a:lnTo>
                  <a:lnTo>
                    <a:pt x="653" y="11"/>
                  </a:lnTo>
                  <a:lnTo>
                    <a:pt x="655" y="0"/>
                  </a:lnTo>
                  <a:lnTo>
                    <a:pt x="669" y="17"/>
                  </a:lnTo>
                  <a:lnTo>
                    <a:pt x="682" y="37"/>
                  </a:lnTo>
                  <a:lnTo>
                    <a:pt x="696" y="52"/>
                  </a:lnTo>
                  <a:lnTo>
                    <a:pt x="712" y="70"/>
                  </a:lnTo>
                  <a:lnTo>
                    <a:pt x="712" y="81"/>
                  </a:lnTo>
                  <a:lnTo>
                    <a:pt x="713" y="118"/>
                  </a:lnTo>
                  <a:lnTo>
                    <a:pt x="717" y="170"/>
                  </a:lnTo>
                  <a:lnTo>
                    <a:pt x="725" y="236"/>
                  </a:lnTo>
                  <a:lnTo>
                    <a:pt x="731" y="302"/>
                  </a:lnTo>
                  <a:lnTo>
                    <a:pt x="743" y="366"/>
                  </a:lnTo>
                  <a:lnTo>
                    <a:pt x="754" y="420"/>
                  </a:lnTo>
                  <a:lnTo>
                    <a:pt x="768" y="461"/>
                  </a:lnTo>
                  <a:lnTo>
                    <a:pt x="791" y="486"/>
                  </a:lnTo>
                  <a:lnTo>
                    <a:pt x="834" y="513"/>
                  </a:lnTo>
                  <a:lnTo>
                    <a:pt x="890" y="544"/>
                  </a:lnTo>
                  <a:lnTo>
                    <a:pt x="954" y="585"/>
                  </a:lnTo>
                  <a:lnTo>
                    <a:pt x="1018" y="638"/>
                  </a:lnTo>
                  <a:lnTo>
                    <a:pt x="1084" y="709"/>
                  </a:lnTo>
                  <a:lnTo>
                    <a:pt x="1142" y="802"/>
                  </a:lnTo>
                  <a:lnTo>
                    <a:pt x="1191" y="924"/>
                  </a:lnTo>
                  <a:lnTo>
                    <a:pt x="1227" y="1068"/>
                  </a:lnTo>
                  <a:lnTo>
                    <a:pt x="1260" y="1231"/>
                  </a:lnTo>
                  <a:lnTo>
                    <a:pt x="1287" y="1405"/>
                  </a:lnTo>
                  <a:lnTo>
                    <a:pt x="1309" y="1595"/>
                  </a:lnTo>
                  <a:lnTo>
                    <a:pt x="1315" y="1793"/>
                  </a:lnTo>
                  <a:lnTo>
                    <a:pt x="1307" y="2000"/>
                  </a:lnTo>
                  <a:lnTo>
                    <a:pt x="1280" y="2212"/>
                  </a:lnTo>
                  <a:lnTo>
                    <a:pt x="1231" y="2431"/>
                  </a:lnTo>
                  <a:lnTo>
                    <a:pt x="1204" y="2504"/>
                  </a:lnTo>
                  <a:lnTo>
                    <a:pt x="1165" y="2611"/>
                  </a:lnTo>
                  <a:lnTo>
                    <a:pt x="1115" y="2737"/>
                  </a:lnTo>
                  <a:lnTo>
                    <a:pt x="1059" y="2873"/>
                  </a:lnTo>
                  <a:lnTo>
                    <a:pt x="997" y="3003"/>
                  </a:lnTo>
                  <a:lnTo>
                    <a:pt x="935" y="3117"/>
                  </a:lnTo>
                  <a:lnTo>
                    <a:pt x="878" y="3200"/>
                  </a:lnTo>
                  <a:lnTo>
                    <a:pt x="830" y="3245"/>
                  </a:lnTo>
                  <a:lnTo>
                    <a:pt x="814" y="3247"/>
                  </a:lnTo>
                  <a:lnTo>
                    <a:pt x="795" y="3251"/>
                  </a:lnTo>
                  <a:lnTo>
                    <a:pt x="768" y="3251"/>
                  </a:lnTo>
                  <a:lnTo>
                    <a:pt x="741" y="3253"/>
                  </a:lnTo>
                  <a:lnTo>
                    <a:pt x="712" y="3253"/>
                  </a:lnTo>
                  <a:lnTo>
                    <a:pt x="684" y="3253"/>
                  </a:lnTo>
                  <a:lnTo>
                    <a:pt x="663" y="3251"/>
                  </a:lnTo>
                  <a:lnTo>
                    <a:pt x="651" y="325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368675" y="2854325"/>
              <a:ext cx="909638" cy="2570163"/>
            </a:xfrm>
            <a:custGeom>
              <a:avLst/>
              <a:gdLst/>
              <a:ahLst/>
              <a:cxnLst>
                <a:cxn ang="0">
                  <a:pos x="510" y="3179"/>
                </a:cxn>
                <a:cxn ang="0">
                  <a:pos x="318" y="2880"/>
                </a:cxn>
                <a:cxn ang="0">
                  <a:pos x="134" y="2438"/>
                </a:cxn>
                <a:cxn ang="0">
                  <a:pos x="16" y="2000"/>
                </a:cxn>
                <a:cxn ang="0">
                  <a:pos x="4" y="1636"/>
                </a:cxn>
                <a:cxn ang="0">
                  <a:pos x="47" y="1291"/>
                </a:cxn>
                <a:cxn ang="0">
                  <a:pos x="125" y="996"/>
                </a:cxn>
                <a:cxn ang="0">
                  <a:pos x="225" y="769"/>
                </a:cxn>
                <a:cxn ang="0">
                  <a:pos x="326" y="616"/>
                </a:cxn>
                <a:cxn ang="0">
                  <a:pos x="404" y="554"/>
                </a:cxn>
                <a:cxn ang="0">
                  <a:pos x="464" y="533"/>
                </a:cxn>
                <a:cxn ang="0">
                  <a:pos x="512" y="492"/>
                </a:cxn>
                <a:cxn ang="0">
                  <a:pos x="553" y="382"/>
                </a:cxn>
                <a:cxn ang="0">
                  <a:pos x="574" y="236"/>
                </a:cxn>
                <a:cxn ang="0">
                  <a:pos x="582" y="98"/>
                </a:cxn>
                <a:cxn ang="0">
                  <a:pos x="584" y="11"/>
                </a:cxn>
                <a:cxn ang="0">
                  <a:pos x="598" y="15"/>
                </a:cxn>
                <a:cxn ang="0">
                  <a:pos x="621" y="48"/>
                </a:cxn>
                <a:cxn ang="0">
                  <a:pos x="633" y="77"/>
                </a:cxn>
                <a:cxn ang="0">
                  <a:pos x="638" y="166"/>
                </a:cxn>
                <a:cxn ang="0">
                  <a:pos x="652" y="298"/>
                </a:cxn>
                <a:cxn ang="0">
                  <a:pos x="671" y="416"/>
                </a:cxn>
                <a:cxn ang="0">
                  <a:pos x="702" y="482"/>
                </a:cxn>
                <a:cxn ang="0">
                  <a:pos x="784" y="540"/>
                </a:cxn>
                <a:cxn ang="0">
                  <a:pos x="896" y="634"/>
                </a:cxn>
                <a:cxn ang="0">
                  <a:pos x="1001" y="798"/>
                </a:cxn>
                <a:cxn ang="0">
                  <a:pos x="1075" y="1062"/>
                </a:cxn>
                <a:cxn ang="0">
                  <a:pos x="1125" y="1395"/>
                </a:cxn>
                <a:cxn ang="0">
                  <a:pos x="1147" y="1781"/>
                </a:cxn>
                <a:cxn ang="0">
                  <a:pos x="1116" y="2200"/>
                </a:cxn>
                <a:cxn ang="0">
                  <a:pos x="1052" y="2491"/>
                </a:cxn>
                <a:cxn ang="0">
                  <a:pos x="976" y="2723"/>
                </a:cxn>
                <a:cxn ang="0">
                  <a:pos x="873" y="2989"/>
                </a:cxn>
                <a:cxn ang="0">
                  <a:pos x="772" y="3187"/>
                </a:cxn>
                <a:cxn ang="0">
                  <a:pos x="722" y="3233"/>
                </a:cxn>
                <a:cxn ang="0">
                  <a:pos x="681" y="3235"/>
                </a:cxn>
                <a:cxn ang="0">
                  <a:pos x="637" y="3235"/>
                </a:cxn>
                <a:cxn ang="0">
                  <a:pos x="600" y="3231"/>
                </a:cxn>
              </a:cxnLst>
              <a:rect l="0" t="0" r="r" b="b"/>
              <a:pathLst>
                <a:path w="1147" h="3237">
                  <a:moveTo>
                    <a:pt x="592" y="3231"/>
                  </a:moveTo>
                  <a:lnTo>
                    <a:pt x="510" y="3179"/>
                  </a:lnTo>
                  <a:lnTo>
                    <a:pt x="417" y="3059"/>
                  </a:lnTo>
                  <a:lnTo>
                    <a:pt x="318" y="2880"/>
                  </a:lnTo>
                  <a:lnTo>
                    <a:pt x="223" y="2669"/>
                  </a:lnTo>
                  <a:lnTo>
                    <a:pt x="134" y="2438"/>
                  </a:lnTo>
                  <a:lnTo>
                    <a:pt x="64" y="2210"/>
                  </a:lnTo>
                  <a:lnTo>
                    <a:pt x="16" y="2000"/>
                  </a:lnTo>
                  <a:lnTo>
                    <a:pt x="0" y="1828"/>
                  </a:lnTo>
                  <a:lnTo>
                    <a:pt x="4" y="1636"/>
                  </a:lnTo>
                  <a:lnTo>
                    <a:pt x="20" y="1457"/>
                  </a:lnTo>
                  <a:lnTo>
                    <a:pt x="47" y="1291"/>
                  </a:lnTo>
                  <a:lnTo>
                    <a:pt x="84" y="1138"/>
                  </a:lnTo>
                  <a:lnTo>
                    <a:pt x="125" y="996"/>
                  </a:lnTo>
                  <a:lnTo>
                    <a:pt x="173" y="874"/>
                  </a:lnTo>
                  <a:lnTo>
                    <a:pt x="225" y="769"/>
                  </a:lnTo>
                  <a:lnTo>
                    <a:pt x="280" y="682"/>
                  </a:lnTo>
                  <a:lnTo>
                    <a:pt x="326" y="616"/>
                  </a:lnTo>
                  <a:lnTo>
                    <a:pt x="369" y="577"/>
                  </a:lnTo>
                  <a:lnTo>
                    <a:pt x="404" y="554"/>
                  </a:lnTo>
                  <a:lnTo>
                    <a:pt x="437" y="544"/>
                  </a:lnTo>
                  <a:lnTo>
                    <a:pt x="464" y="533"/>
                  </a:lnTo>
                  <a:lnTo>
                    <a:pt x="489" y="519"/>
                  </a:lnTo>
                  <a:lnTo>
                    <a:pt x="512" y="492"/>
                  </a:lnTo>
                  <a:lnTo>
                    <a:pt x="536" y="447"/>
                  </a:lnTo>
                  <a:lnTo>
                    <a:pt x="553" y="382"/>
                  </a:lnTo>
                  <a:lnTo>
                    <a:pt x="567" y="312"/>
                  </a:lnTo>
                  <a:lnTo>
                    <a:pt x="574" y="236"/>
                  </a:lnTo>
                  <a:lnTo>
                    <a:pt x="580" y="164"/>
                  </a:lnTo>
                  <a:lnTo>
                    <a:pt x="582" y="98"/>
                  </a:lnTo>
                  <a:lnTo>
                    <a:pt x="584" y="46"/>
                  </a:lnTo>
                  <a:lnTo>
                    <a:pt x="584" y="11"/>
                  </a:lnTo>
                  <a:lnTo>
                    <a:pt x="586" y="0"/>
                  </a:lnTo>
                  <a:lnTo>
                    <a:pt x="598" y="15"/>
                  </a:lnTo>
                  <a:lnTo>
                    <a:pt x="609" y="33"/>
                  </a:lnTo>
                  <a:lnTo>
                    <a:pt x="621" y="48"/>
                  </a:lnTo>
                  <a:lnTo>
                    <a:pt x="633" y="66"/>
                  </a:lnTo>
                  <a:lnTo>
                    <a:pt x="633" y="77"/>
                  </a:lnTo>
                  <a:lnTo>
                    <a:pt x="635" y="114"/>
                  </a:lnTo>
                  <a:lnTo>
                    <a:pt x="638" y="166"/>
                  </a:lnTo>
                  <a:lnTo>
                    <a:pt x="646" y="232"/>
                  </a:lnTo>
                  <a:lnTo>
                    <a:pt x="652" y="298"/>
                  </a:lnTo>
                  <a:lnTo>
                    <a:pt x="662" y="362"/>
                  </a:lnTo>
                  <a:lnTo>
                    <a:pt x="671" y="416"/>
                  </a:lnTo>
                  <a:lnTo>
                    <a:pt x="683" y="457"/>
                  </a:lnTo>
                  <a:lnTo>
                    <a:pt x="702" y="482"/>
                  </a:lnTo>
                  <a:lnTo>
                    <a:pt x="737" y="509"/>
                  </a:lnTo>
                  <a:lnTo>
                    <a:pt x="784" y="540"/>
                  </a:lnTo>
                  <a:lnTo>
                    <a:pt x="840" y="581"/>
                  </a:lnTo>
                  <a:lnTo>
                    <a:pt x="896" y="634"/>
                  </a:lnTo>
                  <a:lnTo>
                    <a:pt x="953" y="705"/>
                  </a:lnTo>
                  <a:lnTo>
                    <a:pt x="1001" y="798"/>
                  </a:lnTo>
                  <a:lnTo>
                    <a:pt x="1044" y="920"/>
                  </a:lnTo>
                  <a:lnTo>
                    <a:pt x="1075" y="1062"/>
                  </a:lnTo>
                  <a:lnTo>
                    <a:pt x="1104" y="1223"/>
                  </a:lnTo>
                  <a:lnTo>
                    <a:pt x="1125" y="1395"/>
                  </a:lnTo>
                  <a:lnTo>
                    <a:pt x="1143" y="1585"/>
                  </a:lnTo>
                  <a:lnTo>
                    <a:pt x="1147" y="1781"/>
                  </a:lnTo>
                  <a:lnTo>
                    <a:pt x="1139" y="1989"/>
                  </a:lnTo>
                  <a:lnTo>
                    <a:pt x="1116" y="2200"/>
                  </a:lnTo>
                  <a:lnTo>
                    <a:pt x="1075" y="2417"/>
                  </a:lnTo>
                  <a:lnTo>
                    <a:pt x="1052" y="2491"/>
                  </a:lnTo>
                  <a:lnTo>
                    <a:pt x="1019" y="2597"/>
                  </a:lnTo>
                  <a:lnTo>
                    <a:pt x="976" y="2723"/>
                  </a:lnTo>
                  <a:lnTo>
                    <a:pt x="927" y="2859"/>
                  </a:lnTo>
                  <a:lnTo>
                    <a:pt x="873" y="2989"/>
                  </a:lnTo>
                  <a:lnTo>
                    <a:pt x="821" y="3103"/>
                  </a:lnTo>
                  <a:lnTo>
                    <a:pt x="772" y="3187"/>
                  </a:lnTo>
                  <a:lnTo>
                    <a:pt x="733" y="3231"/>
                  </a:lnTo>
                  <a:lnTo>
                    <a:pt x="722" y="3233"/>
                  </a:lnTo>
                  <a:lnTo>
                    <a:pt x="704" y="3235"/>
                  </a:lnTo>
                  <a:lnTo>
                    <a:pt x="681" y="3235"/>
                  </a:lnTo>
                  <a:lnTo>
                    <a:pt x="660" y="3237"/>
                  </a:lnTo>
                  <a:lnTo>
                    <a:pt x="637" y="3235"/>
                  </a:lnTo>
                  <a:lnTo>
                    <a:pt x="615" y="3233"/>
                  </a:lnTo>
                  <a:lnTo>
                    <a:pt x="600" y="3231"/>
                  </a:lnTo>
                  <a:lnTo>
                    <a:pt x="592" y="323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432175" y="2854325"/>
              <a:ext cx="766763" cy="2559050"/>
            </a:xfrm>
            <a:custGeom>
              <a:avLst/>
              <a:gdLst/>
              <a:ahLst/>
              <a:cxnLst>
                <a:cxn ang="0">
                  <a:pos x="452" y="3163"/>
                </a:cxn>
                <a:cxn ang="0">
                  <a:pos x="287" y="2867"/>
                </a:cxn>
                <a:cxn ang="0">
                  <a:pos x="124" y="2429"/>
                </a:cxn>
                <a:cxn ang="0">
                  <a:pos x="15" y="1993"/>
                </a:cxn>
                <a:cxn ang="0">
                  <a:pos x="4" y="1632"/>
                </a:cxn>
                <a:cxn ang="0">
                  <a:pos x="46" y="1287"/>
                </a:cxn>
                <a:cxn ang="0">
                  <a:pos x="116" y="996"/>
                </a:cxn>
                <a:cxn ang="0">
                  <a:pos x="203" y="769"/>
                </a:cxn>
                <a:cxn ang="0">
                  <a:pos x="287" y="618"/>
                </a:cxn>
                <a:cxn ang="0">
                  <a:pos x="353" y="554"/>
                </a:cxn>
                <a:cxn ang="0">
                  <a:pos x="405" y="535"/>
                </a:cxn>
                <a:cxn ang="0">
                  <a:pos x="450" y="492"/>
                </a:cxn>
                <a:cxn ang="0">
                  <a:pos x="481" y="382"/>
                </a:cxn>
                <a:cxn ang="0">
                  <a:pos x="498" y="236"/>
                </a:cxn>
                <a:cxn ang="0">
                  <a:pos x="506" y="98"/>
                </a:cxn>
                <a:cxn ang="0">
                  <a:pos x="508" y="11"/>
                </a:cxn>
                <a:cxn ang="0">
                  <a:pos x="516" y="17"/>
                </a:cxn>
                <a:cxn ang="0">
                  <a:pos x="535" y="52"/>
                </a:cxn>
                <a:cxn ang="0">
                  <a:pos x="545" y="83"/>
                </a:cxn>
                <a:cxn ang="0">
                  <a:pos x="549" y="172"/>
                </a:cxn>
                <a:cxn ang="0">
                  <a:pos x="560" y="298"/>
                </a:cxn>
                <a:cxn ang="0">
                  <a:pos x="574" y="416"/>
                </a:cxn>
                <a:cxn ang="0">
                  <a:pos x="603" y="482"/>
                </a:cxn>
                <a:cxn ang="0">
                  <a:pos x="673" y="540"/>
                </a:cxn>
                <a:cxn ang="0">
                  <a:pos x="762" y="634"/>
                </a:cxn>
                <a:cxn ang="0">
                  <a:pos x="845" y="798"/>
                </a:cxn>
                <a:cxn ang="0">
                  <a:pos x="907" y="1062"/>
                </a:cxn>
                <a:cxn ang="0">
                  <a:pos x="950" y="1395"/>
                </a:cxn>
                <a:cxn ang="0">
                  <a:pos x="966" y="1779"/>
                </a:cxn>
                <a:cxn ang="0">
                  <a:pos x="937" y="2192"/>
                </a:cxn>
                <a:cxn ang="0">
                  <a:pos x="884" y="2481"/>
                </a:cxn>
                <a:cxn ang="0">
                  <a:pos x="826" y="2714"/>
                </a:cxn>
                <a:cxn ang="0">
                  <a:pos x="745" y="2979"/>
                </a:cxn>
                <a:cxn ang="0">
                  <a:pos x="665" y="3177"/>
                </a:cxn>
                <a:cxn ang="0">
                  <a:pos x="620" y="3222"/>
                </a:cxn>
                <a:cxn ang="0">
                  <a:pos x="589" y="3224"/>
                </a:cxn>
                <a:cxn ang="0">
                  <a:pos x="555" y="3220"/>
                </a:cxn>
                <a:cxn ang="0">
                  <a:pos x="525" y="3216"/>
                </a:cxn>
              </a:cxnLst>
              <a:rect l="0" t="0" r="r" b="b"/>
              <a:pathLst>
                <a:path w="966" h="3224">
                  <a:moveTo>
                    <a:pt x="520" y="3216"/>
                  </a:moveTo>
                  <a:lnTo>
                    <a:pt x="452" y="3163"/>
                  </a:lnTo>
                  <a:lnTo>
                    <a:pt x="372" y="3041"/>
                  </a:lnTo>
                  <a:lnTo>
                    <a:pt x="287" y="2867"/>
                  </a:lnTo>
                  <a:lnTo>
                    <a:pt x="203" y="2657"/>
                  </a:lnTo>
                  <a:lnTo>
                    <a:pt x="124" y="2429"/>
                  </a:lnTo>
                  <a:lnTo>
                    <a:pt x="60" y="2202"/>
                  </a:lnTo>
                  <a:lnTo>
                    <a:pt x="15" y="1993"/>
                  </a:lnTo>
                  <a:lnTo>
                    <a:pt x="0" y="1822"/>
                  </a:lnTo>
                  <a:lnTo>
                    <a:pt x="4" y="1632"/>
                  </a:lnTo>
                  <a:lnTo>
                    <a:pt x="21" y="1454"/>
                  </a:lnTo>
                  <a:lnTo>
                    <a:pt x="46" y="1287"/>
                  </a:lnTo>
                  <a:lnTo>
                    <a:pt x="79" y="1136"/>
                  </a:lnTo>
                  <a:lnTo>
                    <a:pt x="116" y="996"/>
                  </a:lnTo>
                  <a:lnTo>
                    <a:pt x="159" y="874"/>
                  </a:lnTo>
                  <a:lnTo>
                    <a:pt x="203" y="769"/>
                  </a:lnTo>
                  <a:lnTo>
                    <a:pt x="250" y="682"/>
                  </a:lnTo>
                  <a:lnTo>
                    <a:pt x="287" y="618"/>
                  </a:lnTo>
                  <a:lnTo>
                    <a:pt x="322" y="577"/>
                  </a:lnTo>
                  <a:lnTo>
                    <a:pt x="353" y="554"/>
                  </a:lnTo>
                  <a:lnTo>
                    <a:pt x="382" y="544"/>
                  </a:lnTo>
                  <a:lnTo>
                    <a:pt x="405" y="535"/>
                  </a:lnTo>
                  <a:lnTo>
                    <a:pt x="430" y="521"/>
                  </a:lnTo>
                  <a:lnTo>
                    <a:pt x="450" y="492"/>
                  </a:lnTo>
                  <a:lnTo>
                    <a:pt x="469" y="447"/>
                  </a:lnTo>
                  <a:lnTo>
                    <a:pt x="481" y="382"/>
                  </a:lnTo>
                  <a:lnTo>
                    <a:pt x="492" y="312"/>
                  </a:lnTo>
                  <a:lnTo>
                    <a:pt x="498" y="236"/>
                  </a:lnTo>
                  <a:lnTo>
                    <a:pt x="506" y="164"/>
                  </a:lnTo>
                  <a:lnTo>
                    <a:pt x="506" y="98"/>
                  </a:lnTo>
                  <a:lnTo>
                    <a:pt x="508" y="46"/>
                  </a:lnTo>
                  <a:lnTo>
                    <a:pt x="508" y="11"/>
                  </a:lnTo>
                  <a:lnTo>
                    <a:pt x="510" y="0"/>
                  </a:lnTo>
                  <a:lnTo>
                    <a:pt x="516" y="17"/>
                  </a:lnTo>
                  <a:lnTo>
                    <a:pt x="527" y="34"/>
                  </a:lnTo>
                  <a:lnTo>
                    <a:pt x="535" y="52"/>
                  </a:lnTo>
                  <a:lnTo>
                    <a:pt x="545" y="71"/>
                  </a:lnTo>
                  <a:lnTo>
                    <a:pt x="545" y="83"/>
                  </a:lnTo>
                  <a:lnTo>
                    <a:pt x="547" y="120"/>
                  </a:lnTo>
                  <a:lnTo>
                    <a:pt x="549" y="172"/>
                  </a:lnTo>
                  <a:lnTo>
                    <a:pt x="555" y="234"/>
                  </a:lnTo>
                  <a:lnTo>
                    <a:pt x="560" y="298"/>
                  </a:lnTo>
                  <a:lnTo>
                    <a:pt x="566" y="362"/>
                  </a:lnTo>
                  <a:lnTo>
                    <a:pt x="574" y="416"/>
                  </a:lnTo>
                  <a:lnTo>
                    <a:pt x="586" y="457"/>
                  </a:lnTo>
                  <a:lnTo>
                    <a:pt x="603" y="482"/>
                  </a:lnTo>
                  <a:lnTo>
                    <a:pt x="634" y="509"/>
                  </a:lnTo>
                  <a:lnTo>
                    <a:pt x="673" y="540"/>
                  </a:lnTo>
                  <a:lnTo>
                    <a:pt x="717" y="581"/>
                  </a:lnTo>
                  <a:lnTo>
                    <a:pt x="762" y="634"/>
                  </a:lnTo>
                  <a:lnTo>
                    <a:pt x="807" y="705"/>
                  </a:lnTo>
                  <a:lnTo>
                    <a:pt x="845" y="798"/>
                  </a:lnTo>
                  <a:lnTo>
                    <a:pt x="880" y="920"/>
                  </a:lnTo>
                  <a:lnTo>
                    <a:pt x="907" y="1062"/>
                  </a:lnTo>
                  <a:lnTo>
                    <a:pt x="931" y="1223"/>
                  </a:lnTo>
                  <a:lnTo>
                    <a:pt x="950" y="1395"/>
                  </a:lnTo>
                  <a:lnTo>
                    <a:pt x="964" y="1583"/>
                  </a:lnTo>
                  <a:lnTo>
                    <a:pt x="966" y="1779"/>
                  </a:lnTo>
                  <a:lnTo>
                    <a:pt x="958" y="1983"/>
                  </a:lnTo>
                  <a:lnTo>
                    <a:pt x="937" y="2192"/>
                  </a:lnTo>
                  <a:lnTo>
                    <a:pt x="902" y="2407"/>
                  </a:lnTo>
                  <a:lnTo>
                    <a:pt x="884" y="2481"/>
                  </a:lnTo>
                  <a:lnTo>
                    <a:pt x="859" y="2588"/>
                  </a:lnTo>
                  <a:lnTo>
                    <a:pt x="826" y="2714"/>
                  </a:lnTo>
                  <a:lnTo>
                    <a:pt x="787" y="2849"/>
                  </a:lnTo>
                  <a:lnTo>
                    <a:pt x="745" y="2979"/>
                  </a:lnTo>
                  <a:lnTo>
                    <a:pt x="704" y="3094"/>
                  </a:lnTo>
                  <a:lnTo>
                    <a:pt x="665" y="3177"/>
                  </a:lnTo>
                  <a:lnTo>
                    <a:pt x="632" y="3222"/>
                  </a:lnTo>
                  <a:lnTo>
                    <a:pt x="620" y="3222"/>
                  </a:lnTo>
                  <a:lnTo>
                    <a:pt x="607" y="3224"/>
                  </a:lnTo>
                  <a:lnTo>
                    <a:pt x="589" y="3224"/>
                  </a:lnTo>
                  <a:lnTo>
                    <a:pt x="572" y="3224"/>
                  </a:lnTo>
                  <a:lnTo>
                    <a:pt x="555" y="3220"/>
                  </a:lnTo>
                  <a:lnTo>
                    <a:pt x="539" y="3220"/>
                  </a:lnTo>
                  <a:lnTo>
                    <a:pt x="525" y="3216"/>
                  </a:lnTo>
                  <a:lnTo>
                    <a:pt x="520" y="3216"/>
                  </a:lnTo>
                  <a:close/>
                </a:path>
              </a:pathLst>
            </a:custGeom>
            <a:solidFill>
              <a:srgbClr val="DB96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505200" y="2859088"/>
              <a:ext cx="603250" cy="2543175"/>
            </a:xfrm>
            <a:custGeom>
              <a:avLst/>
              <a:gdLst/>
              <a:ahLst/>
              <a:cxnLst>
                <a:cxn ang="0">
                  <a:pos x="390" y="3143"/>
                </a:cxn>
                <a:cxn ang="0">
                  <a:pos x="250" y="2848"/>
                </a:cxn>
                <a:cxn ang="0">
                  <a:pos x="107" y="2414"/>
                </a:cxn>
                <a:cxn ang="0">
                  <a:pos x="14" y="1980"/>
                </a:cxn>
                <a:cxn ang="0">
                  <a:pos x="4" y="1619"/>
                </a:cxn>
                <a:cxn ang="0">
                  <a:pos x="41" y="1280"/>
                </a:cxn>
                <a:cxn ang="0">
                  <a:pos x="103" y="993"/>
                </a:cxn>
                <a:cxn ang="0">
                  <a:pos x="173" y="768"/>
                </a:cxn>
                <a:cxn ang="0">
                  <a:pos x="239" y="617"/>
                </a:cxn>
                <a:cxn ang="0">
                  <a:pos x="295" y="555"/>
                </a:cxn>
                <a:cxn ang="0">
                  <a:pos x="339" y="532"/>
                </a:cxn>
                <a:cxn ang="0">
                  <a:pos x="376" y="491"/>
                </a:cxn>
                <a:cxn ang="0">
                  <a:pos x="401" y="382"/>
                </a:cxn>
                <a:cxn ang="0">
                  <a:pos x="413" y="235"/>
                </a:cxn>
                <a:cxn ang="0">
                  <a:pos x="419" y="97"/>
                </a:cxn>
                <a:cxn ang="0">
                  <a:pos x="421" y="12"/>
                </a:cxn>
                <a:cxn ang="0">
                  <a:pos x="454" y="66"/>
                </a:cxn>
                <a:cxn ang="0">
                  <a:pos x="454" y="115"/>
                </a:cxn>
                <a:cxn ang="0">
                  <a:pos x="460" y="229"/>
                </a:cxn>
                <a:cxn ang="0">
                  <a:pos x="469" y="357"/>
                </a:cxn>
                <a:cxn ang="0">
                  <a:pos x="485" y="452"/>
                </a:cxn>
                <a:cxn ang="0">
                  <a:pos x="518" y="504"/>
                </a:cxn>
                <a:cxn ang="0">
                  <a:pos x="582" y="576"/>
                </a:cxn>
                <a:cxn ang="0">
                  <a:pos x="650" y="698"/>
                </a:cxn>
                <a:cxn ang="0">
                  <a:pos x="708" y="912"/>
                </a:cxn>
                <a:cxn ang="0">
                  <a:pos x="741" y="1212"/>
                </a:cxn>
                <a:cxn ang="0">
                  <a:pos x="760" y="1571"/>
                </a:cxn>
                <a:cxn ang="0">
                  <a:pos x="754" y="1970"/>
                </a:cxn>
                <a:cxn ang="0">
                  <a:pos x="714" y="2393"/>
                </a:cxn>
                <a:cxn ang="0">
                  <a:pos x="681" y="2573"/>
                </a:cxn>
                <a:cxn ang="0">
                  <a:pos x="628" y="2835"/>
                </a:cxn>
                <a:cxn ang="0">
                  <a:pos x="568" y="3075"/>
                </a:cxn>
                <a:cxn ang="0">
                  <a:pos x="514" y="3201"/>
                </a:cxn>
                <a:cxn ang="0">
                  <a:pos x="498" y="3203"/>
                </a:cxn>
                <a:cxn ang="0">
                  <a:pos x="479" y="3203"/>
                </a:cxn>
                <a:cxn ang="0">
                  <a:pos x="456" y="3199"/>
                </a:cxn>
                <a:cxn ang="0">
                  <a:pos x="444" y="3195"/>
                </a:cxn>
              </a:cxnLst>
              <a:rect l="0" t="0" r="r" b="b"/>
              <a:pathLst>
                <a:path w="760" h="3203">
                  <a:moveTo>
                    <a:pt x="444" y="3195"/>
                  </a:moveTo>
                  <a:lnTo>
                    <a:pt x="390" y="3143"/>
                  </a:lnTo>
                  <a:lnTo>
                    <a:pt x="324" y="3023"/>
                  </a:lnTo>
                  <a:lnTo>
                    <a:pt x="250" y="2848"/>
                  </a:lnTo>
                  <a:lnTo>
                    <a:pt x="176" y="2641"/>
                  </a:lnTo>
                  <a:lnTo>
                    <a:pt x="107" y="2414"/>
                  </a:lnTo>
                  <a:lnTo>
                    <a:pt x="52" y="2189"/>
                  </a:lnTo>
                  <a:lnTo>
                    <a:pt x="14" y="1980"/>
                  </a:lnTo>
                  <a:lnTo>
                    <a:pt x="0" y="1807"/>
                  </a:lnTo>
                  <a:lnTo>
                    <a:pt x="4" y="1619"/>
                  </a:lnTo>
                  <a:lnTo>
                    <a:pt x="19" y="1445"/>
                  </a:lnTo>
                  <a:lnTo>
                    <a:pt x="41" y="1280"/>
                  </a:lnTo>
                  <a:lnTo>
                    <a:pt x="72" y="1131"/>
                  </a:lnTo>
                  <a:lnTo>
                    <a:pt x="103" y="993"/>
                  </a:lnTo>
                  <a:lnTo>
                    <a:pt x="138" y="873"/>
                  </a:lnTo>
                  <a:lnTo>
                    <a:pt x="173" y="768"/>
                  </a:lnTo>
                  <a:lnTo>
                    <a:pt x="209" y="683"/>
                  </a:lnTo>
                  <a:lnTo>
                    <a:pt x="239" y="617"/>
                  </a:lnTo>
                  <a:lnTo>
                    <a:pt x="268" y="578"/>
                  </a:lnTo>
                  <a:lnTo>
                    <a:pt x="295" y="555"/>
                  </a:lnTo>
                  <a:lnTo>
                    <a:pt x="320" y="543"/>
                  </a:lnTo>
                  <a:lnTo>
                    <a:pt x="339" y="532"/>
                  </a:lnTo>
                  <a:lnTo>
                    <a:pt x="359" y="518"/>
                  </a:lnTo>
                  <a:lnTo>
                    <a:pt x="376" y="491"/>
                  </a:lnTo>
                  <a:lnTo>
                    <a:pt x="392" y="448"/>
                  </a:lnTo>
                  <a:lnTo>
                    <a:pt x="401" y="382"/>
                  </a:lnTo>
                  <a:lnTo>
                    <a:pt x="409" y="311"/>
                  </a:lnTo>
                  <a:lnTo>
                    <a:pt x="413" y="235"/>
                  </a:lnTo>
                  <a:lnTo>
                    <a:pt x="419" y="163"/>
                  </a:lnTo>
                  <a:lnTo>
                    <a:pt x="419" y="97"/>
                  </a:lnTo>
                  <a:lnTo>
                    <a:pt x="421" y="47"/>
                  </a:lnTo>
                  <a:lnTo>
                    <a:pt x="421" y="12"/>
                  </a:lnTo>
                  <a:lnTo>
                    <a:pt x="423" y="0"/>
                  </a:lnTo>
                  <a:lnTo>
                    <a:pt x="454" y="66"/>
                  </a:lnTo>
                  <a:lnTo>
                    <a:pt x="454" y="78"/>
                  </a:lnTo>
                  <a:lnTo>
                    <a:pt x="454" y="115"/>
                  </a:lnTo>
                  <a:lnTo>
                    <a:pt x="456" y="167"/>
                  </a:lnTo>
                  <a:lnTo>
                    <a:pt x="460" y="229"/>
                  </a:lnTo>
                  <a:lnTo>
                    <a:pt x="464" y="293"/>
                  </a:lnTo>
                  <a:lnTo>
                    <a:pt x="469" y="357"/>
                  </a:lnTo>
                  <a:lnTo>
                    <a:pt x="475" y="411"/>
                  </a:lnTo>
                  <a:lnTo>
                    <a:pt x="485" y="452"/>
                  </a:lnTo>
                  <a:lnTo>
                    <a:pt x="496" y="477"/>
                  </a:lnTo>
                  <a:lnTo>
                    <a:pt x="518" y="504"/>
                  </a:lnTo>
                  <a:lnTo>
                    <a:pt x="547" y="535"/>
                  </a:lnTo>
                  <a:lnTo>
                    <a:pt x="582" y="576"/>
                  </a:lnTo>
                  <a:lnTo>
                    <a:pt x="615" y="627"/>
                  </a:lnTo>
                  <a:lnTo>
                    <a:pt x="650" y="698"/>
                  </a:lnTo>
                  <a:lnTo>
                    <a:pt x="681" y="791"/>
                  </a:lnTo>
                  <a:lnTo>
                    <a:pt x="708" y="912"/>
                  </a:lnTo>
                  <a:lnTo>
                    <a:pt x="723" y="1051"/>
                  </a:lnTo>
                  <a:lnTo>
                    <a:pt x="741" y="1212"/>
                  </a:lnTo>
                  <a:lnTo>
                    <a:pt x="752" y="1385"/>
                  </a:lnTo>
                  <a:lnTo>
                    <a:pt x="760" y="1571"/>
                  </a:lnTo>
                  <a:lnTo>
                    <a:pt x="760" y="1765"/>
                  </a:lnTo>
                  <a:lnTo>
                    <a:pt x="754" y="1970"/>
                  </a:lnTo>
                  <a:lnTo>
                    <a:pt x="739" y="2178"/>
                  </a:lnTo>
                  <a:lnTo>
                    <a:pt x="714" y="2393"/>
                  </a:lnTo>
                  <a:lnTo>
                    <a:pt x="700" y="2466"/>
                  </a:lnTo>
                  <a:lnTo>
                    <a:pt x="681" y="2573"/>
                  </a:lnTo>
                  <a:lnTo>
                    <a:pt x="655" y="2699"/>
                  </a:lnTo>
                  <a:lnTo>
                    <a:pt x="628" y="2835"/>
                  </a:lnTo>
                  <a:lnTo>
                    <a:pt x="597" y="2961"/>
                  </a:lnTo>
                  <a:lnTo>
                    <a:pt x="568" y="3075"/>
                  </a:lnTo>
                  <a:lnTo>
                    <a:pt x="537" y="3158"/>
                  </a:lnTo>
                  <a:lnTo>
                    <a:pt x="514" y="3201"/>
                  </a:lnTo>
                  <a:lnTo>
                    <a:pt x="506" y="3201"/>
                  </a:lnTo>
                  <a:lnTo>
                    <a:pt x="498" y="3203"/>
                  </a:lnTo>
                  <a:lnTo>
                    <a:pt x="489" y="3203"/>
                  </a:lnTo>
                  <a:lnTo>
                    <a:pt x="479" y="3203"/>
                  </a:lnTo>
                  <a:lnTo>
                    <a:pt x="467" y="3199"/>
                  </a:lnTo>
                  <a:lnTo>
                    <a:pt x="456" y="3199"/>
                  </a:lnTo>
                  <a:lnTo>
                    <a:pt x="448" y="3195"/>
                  </a:lnTo>
                  <a:lnTo>
                    <a:pt x="444" y="3195"/>
                  </a:lnTo>
                  <a:close/>
                </a:path>
              </a:pathLst>
            </a:custGeom>
            <a:solidFill>
              <a:srgbClr val="DE9C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603625" y="3614738"/>
              <a:ext cx="390525" cy="606425"/>
            </a:xfrm>
            <a:custGeom>
              <a:avLst/>
              <a:gdLst/>
              <a:ahLst/>
              <a:cxnLst>
                <a:cxn ang="0">
                  <a:pos x="70" y="245"/>
                </a:cxn>
                <a:cxn ang="0">
                  <a:pos x="37" y="314"/>
                </a:cxn>
                <a:cxn ang="0">
                  <a:pos x="14" y="390"/>
                </a:cxn>
                <a:cxn ang="0">
                  <a:pos x="0" y="466"/>
                </a:cxn>
                <a:cxn ang="0">
                  <a:pos x="0" y="541"/>
                </a:cxn>
                <a:cxn ang="0">
                  <a:pos x="8" y="609"/>
                </a:cxn>
                <a:cxn ang="0">
                  <a:pos x="29" y="671"/>
                </a:cxn>
                <a:cxn ang="0">
                  <a:pos x="60" y="720"/>
                </a:cxn>
                <a:cxn ang="0">
                  <a:pos x="105" y="752"/>
                </a:cxn>
                <a:cxn ang="0">
                  <a:pos x="157" y="764"/>
                </a:cxn>
                <a:cxn ang="0">
                  <a:pos x="223" y="762"/>
                </a:cxn>
                <a:cxn ang="0">
                  <a:pos x="291" y="745"/>
                </a:cxn>
                <a:cxn ang="0">
                  <a:pos x="359" y="712"/>
                </a:cxn>
                <a:cxn ang="0">
                  <a:pos x="417" y="659"/>
                </a:cxn>
                <a:cxn ang="0">
                  <a:pos x="464" y="594"/>
                </a:cxn>
                <a:cxn ang="0">
                  <a:pos x="489" y="510"/>
                </a:cxn>
                <a:cxn ang="0">
                  <a:pos x="493" y="411"/>
                </a:cxn>
                <a:cxn ang="0">
                  <a:pos x="479" y="307"/>
                </a:cxn>
                <a:cxn ang="0">
                  <a:pos x="469" y="217"/>
                </a:cxn>
                <a:cxn ang="0">
                  <a:pos x="456" y="140"/>
                </a:cxn>
                <a:cxn ang="0">
                  <a:pos x="442" y="82"/>
                </a:cxn>
                <a:cxn ang="0">
                  <a:pos x="421" y="37"/>
                </a:cxn>
                <a:cxn ang="0">
                  <a:pos x="392" y="10"/>
                </a:cxn>
                <a:cxn ang="0">
                  <a:pos x="353" y="0"/>
                </a:cxn>
                <a:cxn ang="0">
                  <a:pos x="305" y="10"/>
                </a:cxn>
                <a:cxn ang="0">
                  <a:pos x="252" y="25"/>
                </a:cxn>
                <a:cxn ang="0">
                  <a:pos x="215" y="41"/>
                </a:cxn>
                <a:cxn ang="0">
                  <a:pos x="184" y="57"/>
                </a:cxn>
                <a:cxn ang="0">
                  <a:pos x="163" y="78"/>
                </a:cxn>
                <a:cxn ang="0">
                  <a:pos x="142" y="103"/>
                </a:cxn>
                <a:cxn ang="0">
                  <a:pos x="122" y="140"/>
                </a:cxn>
                <a:cxn ang="0">
                  <a:pos x="99" y="184"/>
                </a:cxn>
                <a:cxn ang="0">
                  <a:pos x="70" y="245"/>
                </a:cxn>
              </a:cxnLst>
              <a:rect l="0" t="0" r="r" b="b"/>
              <a:pathLst>
                <a:path w="493" h="764">
                  <a:moveTo>
                    <a:pt x="70" y="245"/>
                  </a:moveTo>
                  <a:lnTo>
                    <a:pt x="37" y="314"/>
                  </a:lnTo>
                  <a:lnTo>
                    <a:pt x="14" y="390"/>
                  </a:lnTo>
                  <a:lnTo>
                    <a:pt x="0" y="466"/>
                  </a:lnTo>
                  <a:lnTo>
                    <a:pt x="0" y="541"/>
                  </a:lnTo>
                  <a:lnTo>
                    <a:pt x="8" y="609"/>
                  </a:lnTo>
                  <a:lnTo>
                    <a:pt x="29" y="671"/>
                  </a:lnTo>
                  <a:lnTo>
                    <a:pt x="60" y="720"/>
                  </a:lnTo>
                  <a:lnTo>
                    <a:pt x="105" y="752"/>
                  </a:lnTo>
                  <a:lnTo>
                    <a:pt x="157" y="764"/>
                  </a:lnTo>
                  <a:lnTo>
                    <a:pt x="223" y="762"/>
                  </a:lnTo>
                  <a:lnTo>
                    <a:pt x="291" y="745"/>
                  </a:lnTo>
                  <a:lnTo>
                    <a:pt x="359" y="712"/>
                  </a:lnTo>
                  <a:lnTo>
                    <a:pt x="417" y="659"/>
                  </a:lnTo>
                  <a:lnTo>
                    <a:pt x="464" y="594"/>
                  </a:lnTo>
                  <a:lnTo>
                    <a:pt x="489" y="510"/>
                  </a:lnTo>
                  <a:lnTo>
                    <a:pt x="493" y="411"/>
                  </a:lnTo>
                  <a:lnTo>
                    <a:pt x="479" y="307"/>
                  </a:lnTo>
                  <a:lnTo>
                    <a:pt x="469" y="217"/>
                  </a:lnTo>
                  <a:lnTo>
                    <a:pt x="456" y="140"/>
                  </a:lnTo>
                  <a:lnTo>
                    <a:pt x="442" y="82"/>
                  </a:lnTo>
                  <a:lnTo>
                    <a:pt x="421" y="37"/>
                  </a:lnTo>
                  <a:lnTo>
                    <a:pt x="392" y="10"/>
                  </a:lnTo>
                  <a:lnTo>
                    <a:pt x="353" y="0"/>
                  </a:lnTo>
                  <a:lnTo>
                    <a:pt x="305" y="10"/>
                  </a:lnTo>
                  <a:lnTo>
                    <a:pt x="252" y="25"/>
                  </a:lnTo>
                  <a:lnTo>
                    <a:pt x="215" y="41"/>
                  </a:lnTo>
                  <a:lnTo>
                    <a:pt x="184" y="57"/>
                  </a:lnTo>
                  <a:lnTo>
                    <a:pt x="163" y="78"/>
                  </a:lnTo>
                  <a:lnTo>
                    <a:pt x="142" y="103"/>
                  </a:lnTo>
                  <a:lnTo>
                    <a:pt x="122" y="140"/>
                  </a:lnTo>
                  <a:lnTo>
                    <a:pt x="99" y="184"/>
                  </a:lnTo>
                  <a:lnTo>
                    <a:pt x="70" y="245"/>
                  </a:lnTo>
                  <a:close/>
                </a:path>
              </a:pathLst>
            </a:custGeom>
            <a:solidFill>
              <a:srgbClr val="DE9E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627438" y="3646488"/>
              <a:ext cx="347663" cy="541338"/>
            </a:xfrm>
            <a:custGeom>
              <a:avLst/>
              <a:gdLst/>
              <a:ahLst/>
              <a:cxnLst>
                <a:cxn ang="0">
                  <a:pos x="62" y="219"/>
                </a:cxn>
                <a:cxn ang="0">
                  <a:pos x="31" y="279"/>
                </a:cxn>
                <a:cxn ang="0">
                  <a:pos x="12" y="347"/>
                </a:cxn>
                <a:cxn ang="0">
                  <a:pos x="0" y="415"/>
                </a:cxn>
                <a:cxn ang="0">
                  <a:pos x="0" y="485"/>
                </a:cxn>
                <a:cxn ang="0">
                  <a:pos x="6" y="545"/>
                </a:cxn>
                <a:cxn ang="0">
                  <a:pos x="25" y="601"/>
                </a:cxn>
                <a:cxn ang="0">
                  <a:pos x="53" y="642"/>
                </a:cxn>
                <a:cxn ang="0">
                  <a:pos x="91" y="671"/>
                </a:cxn>
                <a:cxn ang="0">
                  <a:pos x="138" y="680"/>
                </a:cxn>
                <a:cxn ang="0">
                  <a:pos x="196" y="680"/>
                </a:cxn>
                <a:cxn ang="0">
                  <a:pos x="256" y="663"/>
                </a:cxn>
                <a:cxn ang="0">
                  <a:pos x="318" y="636"/>
                </a:cxn>
                <a:cxn ang="0">
                  <a:pos x="371" y="589"/>
                </a:cxn>
                <a:cxn ang="0">
                  <a:pos x="411" y="531"/>
                </a:cxn>
                <a:cxn ang="0">
                  <a:pos x="437" y="456"/>
                </a:cxn>
                <a:cxn ang="0">
                  <a:pos x="438" y="366"/>
                </a:cxn>
                <a:cxn ang="0">
                  <a:pos x="425" y="273"/>
                </a:cxn>
                <a:cxn ang="0">
                  <a:pos x="413" y="194"/>
                </a:cxn>
                <a:cxn ang="0">
                  <a:pos x="400" y="126"/>
                </a:cxn>
                <a:cxn ang="0">
                  <a:pos x="388" y="74"/>
                </a:cxn>
                <a:cxn ang="0">
                  <a:pos x="369" y="33"/>
                </a:cxn>
                <a:cxn ang="0">
                  <a:pos x="345" y="10"/>
                </a:cxn>
                <a:cxn ang="0">
                  <a:pos x="312" y="0"/>
                </a:cxn>
                <a:cxn ang="0">
                  <a:pos x="270" y="10"/>
                </a:cxn>
                <a:cxn ang="0">
                  <a:pos x="223" y="23"/>
                </a:cxn>
                <a:cxn ang="0">
                  <a:pos x="188" y="39"/>
                </a:cxn>
                <a:cxn ang="0">
                  <a:pos x="163" y="54"/>
                </a:cxn>
                <a:cxn ang="0">
                  <a:pos x="144" y="74"/>
                </a:cxn>
                <a:cxn ang="0">
                  <a:pos x="126" y="95"/>
                </a:cxn>
                <a:cxn ang="0">
                  <a:pos x="109" y="126"/>
                </a:cxn>
                <a:cxn ang="0">
                  <a:pos x="87" y="167"/>
                </a:cxn>
                <a:cxn ang="0">
                  <a:pos x="62" y="219"/>
                </a:cxn>
              </a:cxnLst>
              <a:rect l="0" t="0" r="r" b="b"/>
              <a:pathLst>
                <a:path w="438" h="680">
                  <a:moveTo>
                    <a:pt x="62" y="219"/>
                  </a:moveTo>
                  <a:lnTo>
                    <a:pt x="31" y="279"/>
                  </a:lnTo>
                  <a:lnTo>
                    <a:pt x="12" y="347"/>
                  </a:lnTo>
                  <a:lnTo>
                    <a:pt x="0" y="415"/>
                  </a:lnTo>
                  <a:lnTo>
                    <a:pt x="0" y="485"/>
                  </a:lnTo>
                  <a:lnTo>
                    <a:pt x="6" y="545"/>
                  </a:lnTo>
                  <a:lnTo>
                    <a:pt x="25" y="601"/>
                  </a:lnTo>
                  <a:lnTo>
                    <a:pt x="53" y="642"/>
                  </a:lnTo>
                  <a:lnTo>
                    <a:pt x="91" y="671"/>
                  </a:lnTo>
                  <a:lnTo>
                    <a:pt x="138" y="680"/>
                  </a:lnTo>
                  <a:lnTo>
                    <a:pt x="196" y="680"/>
                  </a:lnTo>
                  <a:lnTo>
                    <a:pt x="256" y="663"/>
                  </a:lnTo>
                  <a:lnTo>
                    <a:pt x="318" y="636"/>
                  </a:lnTo>
                  <a:lnTo>
                    <a:pt x="371" y="589"/>
                  </a:lnTo>
                  <a:lnTo>
                    <a:pt x="411" y="531"/>
                  </a:lnTo>
                  <a:lnTo>
                    <a:pt x="437" y="456"/>
                  </a:lnTo>
                  <a:lnTo>
                    <a:pt x="438" y="366"/>
                  </a:lnTo>
                  <a:lnTo>
                    <a:pt x="425" y="273"/>
                  </a:lnTo>
                  <a:lnTo>
                    <a:pt x="413" y="194"/>
                  </a:lnTo>
                  <a:lnTo>
                    <a:pt x="400" y="126"/>
                  </a:lnTo>
                  <a:lnTo>
                    <a:pt x="388" y="74"/>
                  </a:lnTo>
                  <a:lnTo>
                    <a:pt x="369" y="33"/>
                  </a:lnTo>
                  <a:lnTo>
                    <a:pt x="345" y="10"/>
                  </a:lnTo>
                  <a:lnTo>
                    <a:pt x="312" y="0"/>
                  </a:lnTo>
                  <a:lnTo>
                    <a:pt x="270" y="10"/>
                  </a:lnTo>
                  <a:lnTo>
                    <a:pt x="223" y="23"/>
                  </a:lnTo>
                  <a:lnTo>
                    <a:pt x="188" y="39"/>
                  </a:lnTo>
                  <a:lnTo>
                    <a:pt x="163" y="54"/>
                  </a:lnTo>
                  <a:lnTo>
                    <a:pt x="144" y="74"/>
                  </a:lnTo>
                  <a:lnTo>
                    <a:pt x="126" y="95"/>
                  </a:lnTo>
                  <a:lnTo>
                    <a:pt x="109" y="126"/>
                  </a:lnTo>
                  <a:lnTo>
                    <a:pt x="87" y="167"/>
                  </a:lnTo>
                  <a:lnTo>
                    <a:pt x="62" y="219"/>
                  </a:lnTo>
                  <a:close/>
                </a:path>
              </a:pathLst>
            </a:custGeom>
            <a:solidFill>
              <a:srgbClr val="E0A3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643313" y="3679825"/>
              <a:ext cx="311150" cy="479425"/>
            </a:xfrm>
            <a:custGeom>
              <a:avLst/>
              <a:gdLst/>
              <a:ahLst/>
              <a:cxnLst>
                <a:cxn ang="0">
                  <a:pos x="54" y="192"/>
                </a:cxn>
                <a:cxn ang="0">
                  <a:pos x="27" y="244"/>
                </a:cxn>
                <a:cxn ang="0">
                  <a:pos x="9" y="304"/>
                </a:cxn>
                <a:cxn ang="0">
                  <a:pos x="0" y="364"/>
                </a:cxn>
                <a:cxn ang="0">
                  <a:pos x="0" y="424"/>
                </a:cxn>
                <a:cxn ang="0">
                  <a:pos x="5" y="479"/>
                </a:cxn>
                <a:cxn ang="0">
                  <a:pos x="23" y="529"/>
                </a:cxn>
                <a:cxn ang="0">
                  <a:pos x="48" y="568"/>
                </a:cxn>
                <a:cxn ang="0">
                  <a:pos x="85" y="595"/>
                </a:cxn>
                <a:cxn ang="0">
                  <a:pos x="128" y="605"/>
                </a:cxn>
                <a:cxn ang="0">
                  <a:pos x="178" y="603"/>
                </a:cxn>
                <a:cxn ang="0">
                  <a:pos x="230" y="587"/>
                </a:cxn>
                <a:cxn ang="0">
                  <a:pos x="285" y="562"/>
                </a:cxn>
                <a:cxn ang="0">
                  <a:pos x="329" y="521"/>
                </a:cxn>
                <a:cxn ang="0">
                  <a:pos x="366" y="469"/>
                </a:cxn>
                <a:cxn ang="0">
                  <a:pos x="387" y="403"/>
                </a:cxn>
                <a:cxn ang="0">
                  <a:pos x="391" y="325"/>
                </a:cxn>
                <a:cxn ang="0">
                  <a:pos x="380" y="240"/>
                </a:cxn>
                <a:cxn ang="0">
                  <a:pos x="370" y="170"/>
                </a:cxn>
                <a:cxn ang="0">
                  <a:pos x="360" y="110"/>
                </a:cxn>
                <a:cxn ang="0">
                  <a:pos x="349" y="64"/>
                </a:cxn>
                <a:cxn ang="0">
                  <a:pos x="331" y="29"/>
                </a:cxn>
                <a:cxn ang="0">
                  <a:pos x="310" y="7"/>
                </a:cxn>
                <a:cxn ang="0">
                  <a:pos x="281" y="0"/>
                </a:cxn>
                <a:cxn ang="0">
                  <a:pos x="244" y="9"/>
                </a:cxn>
                <a:cxn ang="0">
                  <a:pos x="201" y="21"/>
                </a:cxn>
                <a:cxn ang="0">
                  <a:pos x="172" y="33"/>
                </a:cxn>
                <a:cxn ang="0">
                  <a:pos x="149" y="44"/>
                </a:cxn>
                <a:cxn ang="0">
                  <a:pos x="131" y="62"/>
                </a:cxn>
                <a:cxn ang="0">
                  <a:pos x="114" y="81"/>
                </a:cxn>
                <a:cxn ang="0">
                  <a:pos x="98" y="110"/>
                </a:cxn>
                <a:cxn ang="0">
                  <a:pos x="79" y="145"/>
                </a:cxn>
                <a:cxn ang="0">
                  <a:pos x="54" y="192"/>
                </a:cxn>
              </a:cxnLst>
              <a:rect l="0" t="0" r="r" b="b"/>
              <a:pathLst>
                <a:path w="391" h="605">
                  <a:moveTo>
                    <a:pt x="54" y="192"/>
                  </a:moveTo>
                  <a:lnTo>
                    <a:pt x="27" y="244"/>
                  </a:lnTo>
                  <a:lnTo>
                    <a:pt x="9" y="304"/>
                  </a:lnTo>
                  <a:lnTo>
                    <a:pt x="0" y="364"/>
                  </a:lnTo>
                  <a:lnTo>
                    <a:pt x="0" y="424"/>
                  </a:lnTo>
                  <a:lnTo>
                    <a:pt x="5" y="479"/>
                  </a:lnTo>
                  <a:lnTo>
                    <a:pt x="23" y="529"/>
                  </a:lnTo>
                  <a:lnTo>
                    <a:pt x="48" y="568"/>
                  </a:lnTo>
                  <a:lnTo>
                    <a:pt x="85" y="595"/>
                  </a:lnTo>
                  <a:lnTo>
                    <a:pt x="128" y="605"/>
                  </a:lnTo>
                  <a:lnTo>
                    <a:pt x="178" y="603"/>
                  </a:lnTo>
                  <a:lnTo>
                    <a:pt x="230" y="587"/>
                  </a:lnTo>
                  <a:lnTo>
                    <a:pt x="285" y="562"/>
                  </a:lnTo>
                  <a:lnTo>
                    <a:pt x="329" y="521"/>
                  </a:lnTo>
                  <a:lnTo>
                    <a:pt x="366" y="469"/>
                  </a:lnTo>
                  <a:lnTo>
                    <a:pt x="387" y="403"/>
                  </a:lnTo>
                  <a:lnTo>
                    <a:pt x="391" y="325"/>
                  </a:lnTo>
                  <a:lnTo>
                    <a:pt x="380" y="240"/>
                  </a:lnTo>
                  <a:lnTo>
                    <a:pt x="370" y="170"/>
                  </a:lnTo>
                  <a:lnTo>
                    <a:pt x="360" y="110"/>
                  </a:lnTo>
                  <a:lnTo>
                    <a:pt x="349" y="64"/>
                  </a:lnTo>
                  <a:lnTo>
                    <a:pt x="331" y="29"/>
                  </a:lnTo>
                  <a:lnTo>
                    <a:pt x="310" y="7"/>
                  </a:lnTo>
                  <a:lnTo>
                    <a:pt x="281" y="0"/>
                  </a:lnTo>
                  <a:lnTo>
                    <a:pt x="244" y="9"/>
                  </a:lnTo>
                  <a:lnTo>
                    <a:pt x="201" y="21"/>
                  </a:lnTo>
                  <a:lnTo>
                    <a:pt x="172" y="33"/>
                  </a:lnTo>
                  <a:lnTo>
                    <a:pt x="149" y="44"/>
                  </a:lnTo>
                  <a:lnTo>
                    <a:pt x="131" y="62"/>
                  </a:lnTo>
                  <a:lnTo>
                    <a:pt x="114" y="81"/>
                  </a:lnTo>
                  <a:lnTo>
                    <a:pt x="98" y="110"/>
                  </a:lnTo>
                  <a:lnTo>
                    <a:pt x="79" y="145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3A8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662363" y="3706813"/>
              <a:ext cx="274638" cy="422275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23" y="219"/>
                </a:cxn>
                <a:cxn ang="0">
                  <a:pos x="8" y="271"/>
                </a:cxn>
                <a:cxn ang="0">
                  <a:pos x="0" y="323"/>
                </a:cxn>
                <a:cxn ang="0">
                  <a:pos x="0" y="378"/>
                </a:cxn>
                <a:cxn ang="0">
                  <a:pos x="4" y="424"/>
                </a:cxn>
                <a:cxn ang="0">
                  <a:pos x="17" y="467"/>
                </a:cxn>
                <a:cxn ang="0">
                  <a:pos x="41" y="500"/>
                </a:cxn>
                <a:cxn ang="0">
                  <a:pos x="72" y="523"/>
                </a:cxn>
                <a:cxn ang="0">
                  <a:pos x="110" y="531"/>
                </a:cxn>
                <a:cxn ang="0">
                  <a:pos x="155" y="531"/>
                </a:cxn>
                <a:cxn ang="0">
                  <a:pos x="203" y="519"/>
                </a:cxn>
                <a:cxn ang="0">
                  <a:pos x="252" y="496"/>
                </a:cxn>
                <a:cxn ang="0">
                  <a:pos x="293" y="461"/>
                </a:cxn>
                <a:cxn ang="0">
                  <a:pos x="326" y="414"/>
                </a:cxn>
                <a:cxn ang="0">
                  <a:pos x="343" y="354"/>
                </a:cxn>
                <a:cxn ang="0">
                  <a:pos x="347" y="285"/>
                </a:cxn>
                <a:cxn ang="0">
                  <a:pos x="337" y="211"/>
                </a:cxn>
                <a:cxn ang="0">
                  <a:pos x="329" y="149"/>
                </a:cxn>
                <a:cxn ang="0">
                  <a:pos x="320" y="97"/>
                </a:cxn>
                <a:cxn ang="0">
                  <a:pos x="310" y="56"/>
                </a:cxn>
                <a:cxn ang="0">
                  <a:pos x="295" y="25"/>
                </a:cxn>
                <a:cxn ang="0">
                  <a:pos x="275" y="5"/>
                </a:cxn>
                <a:cxn ang="0">
                  <a:pos x="248" y="0"/>
                </a:cxn>
                <a:cxn ang="0">
                  <a:pos x="215" y="5"/>
                </a:cxn>
                <a:cxn ang="0">
                  <a:pos x="178" y="15"/>
                </a:cxn>
                <a:cxn ang="0">
                  <a:pos x="151" y="27"/>
                </a:cxn>
                <a:cxn ang="0">
                  <a:pos x="130" y="38"/>
                </a:cxn>
                <a:cxn ang="0">
                  <a:pos x="114" y="54"/>
                </a:cxn>
                <a:cxn ang="0">
                  <a:pos x="99" y="71"/>
                </a:cxn>
                <a:cxn ang="0">
                  <a:pos x="85" y="97"/>
                </a:cxn>
                <a:cxn ang="0">
                  <a:pos x="66" y="128"/>
                </a:cxn>
                <a:cxn ang="0">
                  <a:pos x="46" y="172"/>
                </a:cxn>
              </a:cxnLst>
              <a:rect l="0" t="0" r="r" b="b"/>
              <a:pathLst>
                <a:path w="347" h="531">
                  <a:moveTo>
                    <a:pt x="46" y="172"/>
                  </a:moveTo>
                  <a:lnTo>
                    <a:pt x="23" y="219"/>
                  </a:lnTo>
                  <a:lnTo>
                    <a:pt x="8" y="271"/>
                  </a:lnTo>
                  <a:lnTo>
                    <a:pt x="0" y="323"/>
                  </a:lnTo>
                  <a:lnTo>
                    <a:pt x="0" y="378"/>
                  </a:lnTo>
                  <a:lnTo>
                    <a:pt x="4" y="424"/>
                  </a:lnTo>
                  <a:lnTo>
                    <a:pt x="17" y="467"/>
                  </a:lnTo>
                  <a:lnTo>
                    <a:pt x="41" y="500"/>
                  </a:lnTo>
                  <a:lnTo>
                    <a:pt x="72" y="523"/>
                  </a:lnTo>
                  <a:lnTo>
                    <a:pt x="110" y="531"/>
                  </a:lnTo>
                  <a:lnTo>
                    <a:pt x="155" y="531"/>
                  </a:lnTo>
                  <a:lnTo>
                    <a:pt x="203" y="519"/>
                  </a:lnTo>
                  <a:lnTo>
                    <a:pt x="252" y="496"/>
                  </a:lnTo>
                  <a:lnTo>
                    <a:pt x="293" y="461"/>
                  </a:lnTo>
                  <a:lnTo>
                    <a:pt x="326" y="414"/>
                  </a:lnTo>
                  <a:lnTo>
                    <a:pt x="343" y="354"/>
                  </a:lnTo>
                  <a:lnTo>
                    <a:pt x="347" y="285"/>
                  </a:lnTo>
                  <a:lnTo>
                    <a:pt x="337" y="211"/>
                  </a:lnTo>
                  <a:lnTo>
                    <a:pt x="329" y="149"/>
                  </a:lnTo>
                  <a:lnTo>
                    <a:pt x="320" y="97"/>
                  </a:lnTo>
                  <a:lnTo>
                    <a:pt x="310" y="56"/>
                  </a:lnTo>
                  <a:lnTo>
                    <a:pt x="295" y="25"/>
                  </a:lnTo>
                  <a:lnTo>
                    <a:pt x="275" y="5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178" y="15"/>
                  </a:lnTo>
                  <a:lnTo>
                    <a:pt x="151" y="27"/>
                  </a:lnTo>
                  <a:lnTo>
                    <a:pt x="130" y="38"/>
                  </a:lnTo>
                  <a:lnTo>
                    <a:pt x="114" y="54"/>
                  </a:lnTo>
                  <a:lnTo>
                    <a:pt x="99" y="71"/>
                  </a:lnTo>
                  <a:lnTo>
                    <a:pt x="85" y="97"/>
                  </a:lnTo>
                  <a:lnTo>
                    <a:pt x="66" y="128"/>
                  </a:lnTo>
                  <a:lnTo>
                    <a:pt x="46" y="172"/>
                  </a:lnTo>
                  <a:close/>
                </a:path>
              </a:pathLst>
            </a:custGeom>
            <a:solidFill>
              <a:srgbClr val="E3AB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79825" y="3730625"/>
              <a:ext cx="238125" cy="373063"/>
            </a:xfrm>
            <a:custGeom>
              <a:avLst/>
              <a:gdLst/>
              <a:ahLst/>
              <a:cxnLst>
                <a:cxn ang="0">
                  <a:pos x="41" y="155"/>
                </a:cxn>
                <a:cxn ang="0">
                  <a:pos x="21" y="195"/>
                </a:cxn>
                <a:cxn ang="0">
                  <a:pos x="8" y="242"/>
                </a:cxn>
                <a:cxn ang="0">
                  <a:pos x="0" y="289"/>
                </a:cxn>
                <a:cxn ang="0">
                  <a:pos x="0" y="335"/>
                </a:cxn>
                <a:cxn ang="0">
                  <a:pos x="6" y="376"/>
                </a:cxn>
                <a:cxn ang="0">
                  <a:pos x="18" y="415"/>
                </a:cxn>
                <a:cxn ang="0">
                  <a:pos x="35" y="444"/>
                </a:cxn>
                <a:cxn ang="0">
                  <a:pos x="62" y="465"/>
                </a:cxn>
                <a:cxn ang="0">
                  <a:pos x="95" y="471"/>
                </a:cxn>
                <a:cxn ang="0">
                  <a:pos x="136" y="471"/>
                </a:cxn>
                <a:cxn ang="0">
                  <a:pos x="179" y="459"/>
                </a:cxn>
                <a:cxn ang="0">
                  <a:pos x="221" y="442"/>
                </a:cxn>
                <a:cxn ang="0">
                  <a:pos x="256" y="411"/>
                </a:cxn>
                <a:cxn ang="0">
                  <a:pos x="283" y="370"/>
                </a:cxn>
                <a:cxn ang="0">
                  <a:pos x="299" y="318"/>
                </a:cxn>
                <a:cxn ang="0">
                  <a:pos x="301" y="256"/>
                </a:cxn>
                <a:cxn ang="0">
                  <a:pos x="293" y="190"/>
                </a:cxn>
                <a:cxn ang="0">
                  <a:pos x="287" y="135"/>
                </a:cxn>
                <a:cxn ang="0">
                  <a:pos x="279" y="87"/>
                </a:cxn>
                <a:cxn ang="0">
                  <a:pos x="272" y="50"/>
                </a:cxn>
                <a:cxn ang="0">
                  <a:pos x="258" y="21"/>
                </a:cxn>
                <a:cxn ang="0">
                  <a:pos x="241" y="5"/>
                </a:cxn>
                <a:cxn ang="0">
                  <a:pos x="217" y="0"/>
                </a:cxn>
                <a:cxn ang="0">
                  <a:pos x="188" y="5"/>
                </a:cxn>
                <a:cxn ang="0">
                  <a:pos x="155" y="15"/>
                </a:cxn>
                <a:cxn ang="0">
                  <a:pos x="132" y="25"/>
                </a:cxn>
                <a:cxn ang="0">
                  <a:pos x="113" y="35"/>
                </a:cxn>
                <a:cxn ang="0">
                  <a:pos x="101" y="48"/>
                </a:cxn>
                <a:cxn ang="0">
                  <a:pos x="87" y="64"/>
                </a:cxn>
                <a:cxn ang="0">
                  <a:pos x="76" y="87"/>
                </a:cxn>
                <a:cxn ang="0">
                  <a:pos x="60" y="116"/>
                </a:cxn>
                <a:cxn ang="0">
                  <a:pos x="41" y="155"/>
                </a:cxn>
              </a:cxnLst>
              <a:rect l="0" t="0" r="r" b="b"/>
              <a:pathLst>
                <a:path w="301" h="471">
                  <a:moveTo>
                    <a:pt x="41" y="155"/>
                  </a:moveTo>
                  <a:lnTo>
                    <a:pt x="21" y="195"/>
                  </a:lnTo>
                  <a:lnTo>
                    <a:pt x="8" y="242"/>
                  </a:lnTo>
                  <a:lnTo>
                    <a:pt x="0" y="289"/>
                  </a:lnTo>
                  <a:lnTo>
                    <a:pt x="0" y="335"/>
                  </a:lnTo>
                  <a:lnTo>
                    <a:pt x="6" y="376"/>
                  </a:lnTo>
                  <a:lnTo>
                    <a:pt x="18" y="415"/>
                  </a:lnTo>
                  <a:lnTo>
                    <a:pt x="35" y="444"/>
                  </a:lnTo>
                  <a:lnTo>
                    <a:pt x="62" y="465"/>
                  </a:lnTo>
                  <a:lnTo>
                    <a:pt x="95" y="471"/>
                  </a:lnTo>
                  <a:lnTo>
                    <a:pt x="136" y="471"/>
                  </a:lnTo>
                  <a:lnTo>
                    <a:pt x="179" y="459"/>
                  </a:lnTo>
                  <a:lnTo>
                    <a:pt x="221" y="442"/>
                  </a:lnTo>
                  <a:lnTo>
                    <a:pt x="256" y="411"/>
                  </a:lnTo>
                  <a:lnTo>
                    <a:pt x="283" y="370"/>
                  </a:lnTo>
                  <a:lnTo>
                    <a:pt x="299" y="318"/>
                  </a:lnTo>
                  <a:lnTo>
                    <a:pt x="301" y="256"/>
                  </a:lnTo>
                  <a:lnTo>
                    <a:pt x="293" y="190"/>
                  </a:lnTo>
                  <a:lnTo>
                    <a:pt x="287" y="135"/>
                  </a:lnTo>
                  <a:lnTo>
                    <a:pt x="279" y="87"/>
                  </a:lnTo>
                  <a:lnTo>
                    <a:pt x="272" y="50"/>
                  </a:lnTo>
                  <a:lnTo>
                    <a:pt x="258" y="21"/>
                  </a:lnTo>
                  <a:lnTo>
                    <a:pt x="241" y="5"/>
                  </a:lnTo>
                  <a:lnTo>
                    <a:pt x="217" y="0"/>
                  </a:lnTo>
                  <a:lnTo>
                    <a:pt x="188" y="5"/>
                  </a:lnTo>
                  <a:lnTo>
                    <a:pt x="155" y="15"/>
                  </a:lnTo>
                  <a:lnTo>
                    <a:pt x="132" y="25"/>
                  </a:lnTo>
                  <a:lnTo>
                    <a:pt x="113" y="35"/>
                  </a:lnTo>
                  <a:lnTo>
                    <a:pt x="101" y="48"/>
                  </a:lnTo>
                  <a:lnTo>
                    <a:pt x="87" y="64"/>
                  </a:lnTo>
                  <a:lnTo>
                    <a:pt x="76" y="87"/>
                  </a:lnTo>
                  <a:lnTo>
                    <a:pt x="60" y="116"/>
                  </a:lnTo>
                  <a:lnTo>
                    <a:pt x="41" y="155"/>
                  </a:lnTo>
                  <a:close/>
                </a:path>
              </a:pathLst>
            </a:custGeom>
            <a:solidFill>
              <a:srgbClr val="E6B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119563" y="5476875"/>
              <a:ext cx="69850" cy="185738"/>
            </a:xfrm>
            <a:custGeom>
              <a:avLst/>
              <a:gdLst/>
              <a:ahLst/>
              <a:cxnLst>
                <a:cxn ang="0">
                  <a:pos x="87" y="235"/>
                </a:cxn>
                <a:cxn ang="0">
                  <a:pos x="85" y="202"/>
                </a:cxn>
                <a:cxn ang="0">
                  <a:pos x="83" y="169"/>
                </a:cxn>
                <a:cxn ang="0">
                  <a:pos x="79" y="134"/>
                </a:cxn>
                <a:cxn ang="0">
                  <a:pos x="73" y="101"/>
                </a:cxn>
                <a:cxn ang="0">
                  <a:pos x="62" y="68"/>
                </a:cxn>
                <a:cxn ang="0">
                  <a:pos x="48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9"/>
                </a:cxn>
                <a:cxn ang="0">
                  <a:pos x="19" y="33"/>
                </a:cxn>
                <a:cxn ang="0">
                  <a:pos x="37" y="52"/>
                </a:cxn>
                <a:cxn ang="0">
                  <a:pos x="50" y="76"/>
                </a:cxn>
                <a:cxn ang="0">
                  <a:pos x="62" y="105"/>
                </a:cxn>
                <a:cxn ang="0">
                  <a:pos x="68" y="134"/>
                </a:cxn>
                <a:cxn ang="0">
                  <a:pos x="73" y="167"/>
                </a:cxn>
                <a:cxn ang="0">
                  <a:pos x="75" y="200"/>
                </a:cxn>
                <a:cxn ang="0">
                  <a:pos x="77" y="235"/>
                </a:cxn>
                <a:cxn ang="0">
                  <a:pos x="87" y="235"/>
                </a:cxn>
              </a:cxnLst>
              <a:rect l="0" t="0" r="r" b="b"/>
              <a:pathLst>
                <a:path w="87" h="235">
                  <a:moveTo>
                    <a:pt x="87" y="235"/>
                  </a:moveTo>
                  <a:lnTo>
                    <a:pt x="85" y="202"/>
                  </a:lnTo>
                  <a:lnTo>
                    <a:pt x="83" y="169"/>
                  </a:lnTo>
                  <a:lnTo>
                    <a:pt x="79" y="134"/>
                  </a:lnTo>
                  <a:lnTo>
                    <a:pt x="73" y="101"/>
                  </a:lnTo>
                  <a:lnTo>
                    <a:pt x="62" y="68"/>
                  </a:lnTo>
                  <a:lnTo>
                    <a:pt x="48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9"/>
                  </a:lnTo>
                  <a:lnTo>
                    <a:pt x="19" y="33"/>
                  </a:lnTo>
                  <a:lnTo>
                    <a:pt x="37" y="52"/>
                  </a:lnTo>
                  <a:lnTo>
                    <a:pt x="50" y="76"/>
                  </a:lnTo>
                  <a:lnTo>
                    <a:pt x="62" y="105"/>
                  </a:lnTo>
                  <a:lnTo>
                    <a:pt x="68" y="134"/>
                  </a:lnTo>
                  <a:lnTo>
                    <a:pt x="73" y="167"/>
                  </a:lnTo>
                  <a:lnTo>
                    <a:pt x="75" y="200"/>
                  </a:lnTo>
                  <a:lnTo>
                    <a:pt x="7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119563" y="5480050"/>
              <a:ext cx="65088" cy="182563"/>
            </a:xfrm>
            <a:custGeom>
              <a:avLst/>
              <a:gdLst/>
              <a:ahLst/>
              <a:cxnLst>
                <a:cxn ang="0">
                  <a:pos x="81" y="231"/>
                </a:cxn>
                <a:cxn ang="0">
                  <a:pos x="81" y="198"/>
                </a:cxn>
                <a:cxn ang="0">
                  <a:pos x="81" y="165"/>
                </a:cxn>
                <a:cxn ang="0">
                  <a:pos x="77" y="130"/>
                </a:cxn>
                <a:cxn ang="0">
                  <a:pos x="72" y="99"/>
                </a:cxn>
                <a:cxn ang="0">
                  <a:pos x="60" y="66"/>
                </a:cxn>
                <a:cxn ang="0">
                  <a:pos x="46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1" y="25"/>
                </a:cxn>
                <a:cxn ang="0">
                  <a:pos x="39" y="46"/>
                </a:cxn>
                <a:cxn ang="0">
                  <a:pos x="52" y="72"/>
                </a:cxn>
                <a:cxn ang="0">
                  <a:pos x="64" y="101"/>
                </a:cxn>
                <a:cxn ang="0">
                  <a:pos x="70" y="130"/>
                </a:cxn>
                <a:cxn ang="0">
                  <a:pos x="75" y="163"/>
                </a:cxn>
                <a:cxn ang="0">
                  <a:pos x="75" y="196"/>
                </a:cxn>
                <a:cxn ang="0">
                  <a:pos x="77" y="231"/>
                </a:cxn>
                <a:cxn ang="0">
                  <a:pos x="81" y="231"/>
                </a:cxn>
              </a:cxnLst>
              <a:rect l="0" t="0" r="r" b="b"/>
              <a:pathLst>
                <a:path w="81" h="231">
                  <a:moveTo>
                    <a:pt x="81" y="231"/>
                  </a:moveTo>
                  <a:lnTo>
                    <a:pt x="81" y="198"/>
                  </a:lnTo>
                  <a:lnTo>
                    <a:pt x="81" y="165"/>
                  </a:lnTo>
                  <a:lnTo>
                    <a:pt x="77" y="130"/>
                  </a:lnTo>
                  <a:lnTo>
                    <a:pt x="72" y="99"/>
                  </a:lnTo>
                  <a:lnTo>
                    <a:pt x="60" y="66"/>
                  </a:lnTo>
                  <a:lnTo>
                    <a:pt x="46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1" y="25"/>
                  </a:lnTo>
                  <a:lnTo>
                    <a:pt x="39" y="46"/>
                  </a:lnTo>
                  <a:lnTo>
                    <a:pt x="52" y="72"/>
                  </a:lnTo>
                  <a:lnTo>
                    <a:pt x="64" y="101"/>
                  </a:lnTo>
                  <a:lnTo>
                    <a:pt x="70" y="130"/>
                  </a:lnTo>
                  <a:lnTo>
                    <a:pt x="75" y="163"/>
                  </a:lnTo>
                  <a:lnTo>
                    <a:pt x="75" y="196"/>
                  </a:lnTo>
                  <a:lnTo>
                    <a:pt x="77" y="231"/>
                  </a:lnTo>
                  <a:lnTo>
                    <a:pt x="81" y="23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132263" y="5459413"/>
              <a:ext cx="68263" cy="171450"/>
            </a:xfrm>
            <a:custGeom>
              <a:avLst/>
              <a:gdLst/>
              <a:ahLst/>
              <a:cxnLst>
                <a:cxn ang="0">
                  <a:pos x="88" y="215"/>
                </a:cxn>
                <a:cxn ang="0">
                  <a:pos x="86" y="184"/>
                </a:cxn>
                <a:cxn ang="0">
                  <a:pos x="82" y="155"/>
                </a:cxn>
                <a:cxn ang="0">
                  <a:pos x="76" y="126"/>
                </a:cxn>
                <a:cxn ang="0">
                  <a:pos x="68" y="97"/>
                </a:cxn>
                <a:cxn ang="0">
                  <a:pos x="57" y="68"/>
                </a:cxn>
                <a:cxn ang="0">
                  <a:pos x="45" y="42"/>
                </a:cxn>
                <a:cxn ang="0">
                  <a:pos x="27" y="19"/>
                </a:cxn>
                <a:cxn ang="0">
                  <a:pos x="10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31" y="54"/>
                </a:cxn>
                <a:cxn ang="0">
                  <a:pos x="43" y="75"/>
                </a:cxn>
                <a:cxn ang="0">
                  <a:pos x="55" y="102"/>
                </a:cxn>
                <a:cxn ang="0">
                  <a:pos x="62" y="130"/>
                </a:cxn>
                <a:cxn ang="0">
                  <a:pos x="68" y="159"/>
                </a:cxn>
                <a:cxn ang="0">
                  <a:pos x="72" y="186"/>
                </a:cxn>
                <a:cxn ang="0">
                  <a:pos x="78" y="215"/>
                </a:cxn>
                <a:cxn ang="0">
                  <a:pos x="88" y="215"/>
                </a:cxn>
              </a:cxnLst>
              <a:rect l="0" t="0" r="r" b="b"/>
              <a:pathLst>
                <a:path w="88" h="215">
                  <a:moveTo>
                    <a:pt x="88" y="215"/>
                  </a:moveTo>
                  <a:lnTo>
                    <a:pt x="86" y="184"/>
                  </a:lnTo>
                  <a:lnTo>
                    <a:pt x="82" y="155"/>
                  </a:lnTo>
                  <a:lnTo>
                    <a:pt x="76" y="126"/>
                  </a:lnTo>
                  <a:lnTo>
                    <a:pt x="68" y="97"/>
                  </a:lnTo>
                  <a:lnTo>
                    <a:pt x="57" y="68"/>
                  </a:lnTo>
                  <a:lnTo>
                    <a:pt x="45" y="42"/>
                  </a:lnTo>
                  <a:lnTo>
                    <a:pt x="27" y="19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31" y="54"/>
                  </a:lnTo>
                  <a:lnTo>
                    <a:pt x="43" y="75"/>
                  </a:lnTo>
                  <a:lnTo>
                    <a:pt x="55" y="102"/>
                  </a:lnTo>
                  <a:lnTo>
                    <a:pt x="62" y="130"/>
                  </a:lnTo>
                  <a:lnTo>
                    <a:pt x="68" y="159"/>
                  </a:lnTo>
                  <a:lnTo>
                    <a:pt x="72" y="186"/>
                  </a:lnTo>
                  <a:lnTo>
                    <a:pt x="78" y="215"/>
                  </a:lnTo>
                  <a:lnTo>
                    <a:pt x="88" y="21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132263" y="5464175"/>
              <a:ext cx="63500" cy="166688"/>
            </a:xfrm>
            <a:custGeom>
              <a:avLst/>
              <a:gdLst/>
              <a:ahLst/>
              <a:cxnLst>
                <a:cxn ang="0">
                  <a:pos x="82" y="209"/>
                </a:cxn>
                <a:cxn ang="0">
                  <a:pos x="80" y="178"/>
                </a:cxn>
                <a:cxn ang="0">
                  <a:pos x="76" y="149"/>
                </a:cxn>
                <a:cxn ang="0">
                  <a:pos x="70" y="120"/>
                </a:cxn>
                <a:cxn ang="0">
                  <a:pos x="64" y="93"/>
                </a:cxn>
                <a:cxn ang="0">
                  <a:pos x="53" y="64"/>
                </a:cxn>
                <a:cxn ang="0">
                  <a:pos x="41" y="40"/>
                </a:cxn>
                <a:cxn ang="0">
                  <a:pos x="24" y="17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8" y="25"/>
                </a:cxn>
                <a:cxn ang="0">
                  <a:pos x="35" y="46"/>
                </a:cxn>
                <a:cxn ang="0">
                  <a:pos x="47" y="67"/>
                </a:cxn>
                <a:cxn ang="0">
                  <a:pos x="60" y="95"/>
                </a:cxn>
                <a:cxn ang="0">
                  <a:pos x="66" y="120"/>
                </a:cxn>
                <a:cxn ang="0">
                  <a:pos x="74" y="149"/>
                </a:cxn>
                <a:cxn ang="0">
                  <a:pos x="78" y="178"/>
                </a:cxn>
                <a:cxn ang="0">
                  <a:pos x="82" y="209"/>
                </a:cxn>
              </a:cxnLst>
              <a:rect l="0" t="0" r="r" b="b"/>
              <a:pathLst>
                <a:path w="82" h="209">
                  <a:moveTo>
                    <a:pt x="82" y="209"/>
                  </a:moveTo>
                  <a:lnTo>
                    <a:pt x="80" y="178"/>
                  </a:lnTo>
                  <a:lnTo>
                    <a:pt x="76" y="149"/>
                  </a:lnTo>
                  <a:lnTo>
                    <a:pt x="70" y="120"/>
                  </a:lnTo>
                  <a:lnTo>
                    <a:pt x="64" y="93"/>
                  </a:lnTo>
                  <a:lnTo>
                    <a:pt x="53" y="64"/>
                  </a:lnTo>
                  <a:lnTo>
                    <a:pt x="41" y="40"/>
                  </a:lnTo>
                  <a:lnTo>
                    <a:pt x="24" y="17"/>
                  </a:lnTo>
                  <a:lnTo>
                    <a:pt x="6" y="0"/>
                  </a:lnTo>
                  <a:lnTo>
                    <a:pt x="0" y="9"/>
                  </a:lnTo>
                  <a:lnTo>
                    <a:pt x="18" y="25"/>
                  </a:lnTo>
                  <a:lnTo>
                    <a:pt x="35" y="46"/>
                  </a:lnTo>
                  <a:lnTo>
                    <a:pt x="47" y="67"/>
                  </a:lnTo>
                  <a:lnTo>
                    <a:pt x="60" y="95"/>
                  </a:lnTo>
                  <a:lnTo>
                    <a:pt x="66" y="120"/>
                  </a:lnTo>
                  <a:lnTo>
                    <a:pt x="74" y="149"/>
                  </a:lnTo>
                  <a:lnTo>
                    <a:pt x="78" y="178"/>
                  </a:lnTo>
                  <a:lnTo>
                    <a:pt x="82" y="20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087813" y="5484813"/>
              <a:ext cx="53975" cy="157163"/>
            </a:xfrm>
            <a:custGeom>
              <a:avLst/>
              <a:gdLst/>
              <a:ahLst/>
              <a:cxnLst>
                <a:cxn ang="0">
                  <a:pos x="66" y="197"/>
                </a:cxn>
                <a:cxn ang="0">
                  <a:pos x="68" y="170"/>
                </a:cxn>
                <a:cxn ang="0">
                  <a:pos x="70" y="143"/>
                </a:cxn>
                <a:cxn ang="0">
                  <a:pos x="66" y="114"/>
                </a:cxn>
                <a:cxn ang="0">
                  <a:pos x="62" y="89"/>
                </a:cxn>
                <a:cxn ang="0">
                  <a:pos x="52" y="62"/>
                </a:cxn>
                <a:cxn ang="0">
                  <a:pos x="43" y="39"/>
                </a:cxn>
                <a:cxn ang="0">
                  <a:pos x="27" y="17"/>
                </a:cxn>
                <a:cxn ang="0">
                  <a:pos x="12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29" y="52"/>
                </a:cxn>
                <a:cxn ang="0">
                  <a:pos x="39" y="71"/>
                </a:cxn>
                <a:cxn ang="0">
                  <a:pos x="49" y="95"/>
                </a:cxn>
                <a:cxn ang="0">
                  <a:pos x="52" y="118"/>
                </a:cxn>
                <a:cxn ang="0">
                  <a:pos x="56" y="143"/>
                </a:cxn>
                <a:cxn ang="0">
                  <a:pos x="56" y="166"/>
                </a:cxn>
                <a:cxn ang="0">
                  <a:pos x="56" y="194"/>
                </a:cxn>
                <a:cxn ang="0">
                  <a:pos x="66" y="197"/>
                </a:cxn>
              </a:cxnLst>
              <a:rect l="0" t="0" r="r" b="b"/>
              <a:pathLst>
                <a:path w="70" h="197">
                  <a:moveTo>
                    <a:pt x="66" y="197"/>
                  </a:moveTo>
                  <a:lnTo>
                    <a:pt x="68" y="170"/>
                  </a:lnTo>
                  <a:lnTo>
                    <a:pt x="70" y="143"/>
                  </a:lnTo>
                  <a:lnTo>
                    <a:pt x="66" y="114"/>
                  </a:lnTo>
                  <a:lnTo>
                    <a:pt x="62" y="89"/>
                  </a:lnTo>
                  <a:lnTo>
                    <a:pt x="52" y="62"/>
                  </a:lnTo>
                  <a:lnTo>
                    <a:pt x="43" y="39"/>
                  </a:lnTo>
                  <a:lnTo>
                    <a:pt x="27" y="17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29" y="52"/>
                  </a:lnTo>
                  <a:lnTo>
                    <a:pt x="39" y="71"/>
                  </a:lnTo>
                  <a:lnTo>
                    <a:pt x="49" y="95"/>
                  </a:lnTo>
                  <a:lnTo>
                    <a:pt x="52" y="118"/>
                  </a:lnTo>
                  <a:lnTo>
                    <a:pt x="56" y="143"/>
                  </a:lnTo>
                  <a:lnTo>
                    <a:pt x="56" y="166"/>
                  </a:lnTo>
                  <a:lnTo>
                    <a:pt x="56" y="194"/>
                  </a:lnTo>
                  <a:lnTo>
                    <a:pt x="66" y="19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090988" y="5489575"/>
              <a:ext cx="49213" cy="152400"/>
            </a:xfrm>
            <a:custGeom>
              <a:avLst/>
              <a:gdLst/>
              <a:ahLst/>
              <a:cxnLst>
                <a:cxn ang="0">
                  <a:pos x="56" y="191"/>
                </a:cxn>
                <a:cxn ang="0">
                  <a:pos x="58" y="164"/>
                </a:cxn>
                <a:cxn ang="0">
                  <a:pos x="60" y="137"/>
                </a:cxn>
                <a:cxn ang="0">
                  <a:pos x="56" y="108"/>
                </a:cxn>
                <a:cxn ang="0">
                  <a:pos x="52" y="83"/>
                </a:cxn>
                <a:cxn ang="0">
                  <a:pos x="43" y="58"/>
                </a:cxn>
                <a:cxn ang="0">
                  <a:pos x="33" y="34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2" y="23"/>
                </a:cxn>
                <a:cxn ang="0">
                  <a:pos x="25" y="42"/>
                </a:cxn>
                <a:cxn ang="0">
                  <a:pos x="37" y="62"/>
                </a:cxn>
                <a:cxn ang="0">
                  <a:pos x="46" y="87"/>
                </a:cxn>
                <a:cxn ang="0">
                  <a:pos x="50" y="110"/>
                </a:cxn>
                <a:cxn ang="0">
                  <a:pos x="56" y="135"/>
                </a:cxn>
                <a:cxn ang="0">
                  <a:pos x="56" y="160"/>
                </a:cxn>
                <a:cxn ang="0">
                  <a:pos x="56" y="188"/>
                </a:cxn>
                <a:cxn ang="0">
                  <a:pos x="56" y="191"/>
                </a:cxn>
              </a:cxnLst>
              <a:rect l="0" t="0" r="r" b="b"/>
              <a:pathLst>
                <a:path w="60" h="191">
                  <a:moveTo>
                    <a:pt x="56" y="191"/>
                  </a:moveTo>
                  <a:lnTo>
                    <a:pt x="58" y="164"/>
                  </a:lnTo>
                  <a:lnTo>
                    <a:pt x="60" y="137"/>
                  </a:lnTo>
                  <a:lnTo>
                    <a:pt x="56" y="108"/>
                  </a:lnTo>
                  <a:lnTo>
                    <a:pt x="52" y="83"/>
                  </a:lnTo>
                  <a:lnTo>
                    <a:pt x="43" y="58"/>
                  </a:lnTo>
                  <a:lnTo>
                    <a:pt x="33" y="34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25" y="42"/>
                  </a:lnTo>
                  <a:lnTo>
                    <a:pt x="37" y="62"/>
                  </a:lnTo>
                  <a:lnTo>
                    <a:pt x="46" y="87"/>
                  </a:lnTo>
                  <a:lnTo>
                    <a:pt x="50" y="110"/>
                  </a:lnTo>
                  <a:lnTo>
                    <a:pt x="56" y="135"/>
                  </a:lnTo>
                  <a:lnTo>
                    <a:pt x="56" y="160"/>
                  </a:lnTo>
                  <a:lnTo>
                    <a:pt x="56" y="188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035425" y="5472113"/>
              <a:ext cx="44450" cy="166688"/>
            </a:xfrm>
            <a:custGeom>
              <a:avLst/>
              <a:gdLst/>
              <a:ahLst/>
              <a:cxnLst>
                <a:cxn ang="0">
                  <a:pos x="56" y="210"/>
                </a:cxn>
                <a:cxn ang="0">
                  <a:pos x="56" y="182"/>
                </a:cxn>
                <a:cxn ang="0">
                  <a:pos x="56" y="157"/>
                </a:cxn>
                <a:cxn ang="0">
                  <a:pos x="52" y="130"/>
                </a:cxn>
                <a:cxn ang="0">
                  <a:pos x="51" y="105"/>
                </a:cxn>
                <a:cxn ang="0">
                  <a:pos x="43" y="76"/>
                </a:cxn>
                <a:cxn ang="0">
                  <a:pos x="37" y="51"/>
                </a:cxn>
                <a:cxn ang="0">
                  <a:pos x="25" y="23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0" y="35"/>
                </a:cxn>
                <a:cxn ang="0">
                  <a:pos x="20" y="58"/>
                </a:cxn>
                <a:cxn ang="0">
                  <a:pos x="27" y="84"/>
                </a:cxn>
                <a:cxn ang="0">
                  <a:pos x="35" y="109"/>
                </a:cxn>
                <a:cxn ang="0">
                  <a:pos x="39" y="132"/>
                </a:cxn>
                <a:cxn ang="0">
                  <a:pos x="43" y="159"/>
                </a:cxn>
                <a:cxn ang="0">
                  <a:pos x="45" y="182"/>
                </a:cxn>
                <a:cxn ang="0">
                  <a:pos x="47" y="210"/>
                </a:cxn>
                <a:cxn ang="0">
                  <a:pos x="56" y="210"/>
                </a:cxn>
              </a:cxnLst>
              <a:rect l="0" t="0" r="r" b="b"/>
              <a:pathLst>
                <a:path w="56" h="210">
                  <a:moveTo>
                    <a:pt x="56" y="210"/>
                  </a:moveTo>
                  <a:lnTo>
                    <a:pt x="56" y="182"/>
                  </a:lnTo>
                  <a:lnTo>
                    <a:pt x="56" y="157"/>
                  </a:lnTo>
                  <a:lnTo>
                    <a:pt x="52" y="130"/>
                  </a:lnTo>
                  <a:lnTo>
                    <a:pt x="51" y="105"/>
                  </a:lnTo>
                  <a:lnTo>
                    <a:pt x="43" y="76"/>
                  </a:lnTo>
                  <a:lnTo>
                    <a:pt x="37" y="51"/>
                  </a:lnTo>
                  <a:lnTo>
                    <a:pt x="25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0" y="35"/>
                  </a:lnTo>
                  <a:lnTo>
                    <a:pt x="20" y="58"/>
                  </a:lnTo>
                  <a:lnTo>
                    <a:pt x="27" y="84"/>
                  </a:lnTo>
                  <a:lnTo>
                    <a:pt x="35" y="109"/>
                  </a:lnTo>
                  <a:lnTo>
                    <a:pt x="39" y="132"/>
                  </a:lnTo>
                  <a:lnTo>
                    <a:pt x="43" y="159"/>
                  </a:lnTo>
                  <a:lnTo>
                    <a:pt x="45" y="182"/>
                  </a:lnTo>
                  <a:lnTo>
                    <a:pt x="47" y="210"/>
                  </a:lnTo>
                  <a:lnTo>
                    <a:pt x="56" y="21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038600" y="5476875"/>
              <a:ext cx="36513" cy="161925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45" y="176"/>
                </a:cxn>
                <a:cxn ang="0">
                  <a:pos x="45" y="151"/>
                </a:cxn>
                <a:cxn ang="0">
                  <a:pos x="43" y="124"/>
                </a:cxn>
                <a:cxn ang="0">
                  <a:pos x="39" y="99"/>
                </a:cxn>
                <a:cxn ang="0">
                  <a:pos x="31" y="72"/>
                </a:cxn>
                <a:cxn ang="0">
                  <a:pos x="25" y="47"/>
                </a:cxn>
                <a:cxn ang="0">
                  <a:pos x="14" y="2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27"/>
                </a:cxn>
                <a:cxn ang="0">
                  <a:pos x="19" y="50"/>
                </a:cxn>
                <a:cxn ang="0">
                  <a:pos x="25" y="76"/>
                </a:cxn>
                <a:cxn ang="0">
                  <a:pos x="33" y="101"/>
                </a:cxn>
                <a:cxn ang="0">
                  <a:pos x="37" y="126"/>
                </a:cxn>
                <a:cxn ang="0">
                  <a:pos x="41" y="151"/>
                </a:cxn>
                <a:cxn ang="0">
                  <a:pos x="43" y="176"/>
                </a:cxn>
                <a:cxn ang="0">
                  <a:pos x="45" y="204"/>
                </a:cxn>
              </a:cxnLst>
              <a:rect l="0" t="0" r="r" b="b"/>
              <a:pathLst>
                <a:path w="45" h="204">
                  <a:moveTo>
                    <a:pt x="45" y="204"/>
                  </a:moveTo>
                  <a:lnTo>
                    <a:pt x="45" y="176"/>
                  </a:lnTo>
                  <a:lnTo>
                    <a:pt x="45" y="151"/>
                  </a:lnTo>
                  <a:lnTo>
                    <a:pt x="43" y="124"/>
                  </a:lnTo>
                  <a:lnTo>
                    <a:pt x="39" y="99"/>
                  </a:lnTo>
                  <a:lnTo>
                    <a:pt x="31" y="72"/>
                  </a:lnTo>
                  <a:lnTo>
                    <a:pt x="25" y="47"/>
                  </a:lnTo>
                  <a:lnTo>
                    <a:pt x="14" y="2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27"/>
                  </a:lnTo>
                  <a:lnTo>
                    <a:pt x="19" y="50"/>
                  </a:lnTo>
                  <a:lnTo>
                    <a:pt x="25" y="76"/>
                  </a:lnTo>
                  <a:lnTo>
                    <a:pt x="33" y="101"/>
                  </a:lnTo>
                  <a:lnTo>
                    <a:pt x="37" y="126"/>
                  </a:lnTo>
                  <a:lnTo>
                    <a:pt x="41" y="151"/>
                  </a:lnTo>
                  <a:lnTo>
                    <a:pt x="43" y="176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10025" y="5492750"/>
              <a:ext cx="26988" cy="153988"/>
            </a:xfrm>
            <a:custGeom>
              <a:avLst/>
              <a:gdLst/>
              <a:ahLst/>
              <a:cxnLst>
                <a:cxn ang="0">
                  <a:pos x="27" y="194"/>
                </a:cxn>
                <a:cxn ang="0">
                  <a:pos x="29" y="169"/>
                </a:cxn>
                <a:cxn ang="0">
                  <a:pos x="31" y="146"/>
                </a:cxn>
                <a:cxn ang="0">
                  <a:pos x="31" y="121"/>
                </a:cxn>
                <a:cxn ang="0">
                  <a:pos x="33" y="97"/>
                </a:cxn>
                <a:cxn ang="0">
                  <a:pos x="31" y="72"/>
                </a:cxn>
                <a:cxn ang="0">
                  <a:pos x="29" y="47"/>
                </a:cxn>
                <a:cxn ang="0">
                  <a:pos x="25" y="24"/>
                </a:cxn>
                <a:cxn ang="0">
                  <a:pos x="21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10" y="53"/>
                </a:cxn>
                <a:cxn ang="0">
                  <a:pos x="14" y="74"/>
                </a:cxn>
                <a:cxn ang="0">
                  <a:pos x="18" y="97"/>
                </a:cxn>
                <a:cxn ang="0">
                  <a:pos x="18" y="119"/>
                </a:cxn>
                <a:cxn ang="0">
                  <a:pos x="19" y="142"/>
                </a:cxn>
                <a:cxn ang="0">
                  <a:pos x="18" y="165"/>
                </a:cxn>
                <a:cxn ang="0">
                  <a:pos x="16" y="188"/>
                </a:cxn>
                <a:cxn ang="0">
                  <a:pos x="27" y="194"/>
                </a:cxn>
              </a:cxnLst>
              <a:rect l="0" t="0" r="r" b="b"/>
              <a:pathLst>
                <a:path w="33" h="194">
                  <a:moveTo>
                    <a:pt x="27" y="194"/>
                  </a:moveTo>
                  <a:lnTo>
                    <a:pt x="29" y="169"/>
                  </a:lnTo>
                  <a:lnTo>
                    <a:pt x="31" y="146"/>
                  </a:lnTo>
                  <a:lnTo>
                    <a:pt x="31" y="121"/>
                  </a:lnTo>
                  <a:lnTo>
                    <a:pt x="33" y="97"/>
                  </a:lnTo>
                  <a:lnTo>
                    <a:pt x="31" y="72"/>
                  </a:lnTo>
                  <a:lnTo>
                    <a:pt x="29" y="47"/>
                  </a:lnTo>
                  <a:lnTo>
                    <a:pt x="25" y="24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4" y="31"/>
                  </a:lnTo>
                  <a:lnTo>
                    <a:pt x="10" y="53"/>
                  </a:lnTo>
                  <a:lnTo>
                    <a:pt x="14" y="74"/>
                  </a:lnTo>
                  <a:lnTo>
                    <a:pt x="18" y="97"/>
                  </a:lnTo>
                  <a:lnTo>
                    <a:pt x="18" y="119"/>
                  </a:lnTo>
                  <a:lnTo>
                    <a:pt x="19" y="142"/>
                  </a:lnTo>
                  <a:lnTo>
                    <a:pt x="18" y="165"/>
                  </a:lnTo>
                  <a:lnTo>
                    <a:pt x="16" y="188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014788" y="5497513"/>
              <a:ext cx="19050" cy="149225"/>
            </a:xfrm>
            <a:custGeom>
              <a:avLst/>
              <a:gdLst/>
              <a:ahLst/>
              <a:cxnLst>
                <a:cxn ang="0">
                  <a:pos x="15" y="188"/>
                </a:cxn>
                <a:cxn ang="0">
                  <a:pos x="19" y="163"/>
                </a:cxn>
                <a:cxn ang="0">
                  <a:pos x="21" y="140"/>
                </a:cxn>
                <a:cxn ang="0">
                  <a:pos x="21" y="117"/>
                </a:cxn>
                <a:cxn ang="0">
                  <a:pos x="23" y="93"/>
                </a:cxn>
                <a:cxn ang="0">
                  <a:pos x="19" y="68"/>
                </a:cxn>
                <a:cxn ang="0">
                  <a:pos x="17" y="45"/>
                </a:cxn>
                <a:cxn ang="0">
                  <a:pos x="13" y="2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8" y="47"/>
                </a:cxn>
                <a:cxn ang="0">
                  <a:pos x="10" y="70"/>
                </a:cxn>
                <a:cxn ang="0">
                  <a:pos x="13" y="93"/>
                </a:cxn>
                <a:cxn ang="0">
                  <a:pos x="13" y="115"/>
                </a:cxn>
                <a:cxn ang="0">
                  <a:pos x="13" y="138"/>
                </a:cxn>
                <a:cxn ang="0">
                  <a:pos x="12" y="159"/>
                </a:cxn>
                <a:cxn ang="0">
                  <a:pos x="10" y="182"/>
                </a:cxn>
                <a:cxn ang="0">
                  <a:pos x="15" y="188"/>
                </a:cxn>
              </a:cxnLst>
              <a:rect l="0" t="0" r="r" b="b"/>
              <a:pathLst>
                <a:path w="23" h="188">
                  <a:moveTo>
                    <a:pt x="15" y="188"/>
                  </a:moveTo>
                  <a:lnTo>
                    <a:pt x="19" y="163"/>
                  </a:lnTo>
                  <a:lnTo>
                    <a:pt x="21" y="140"/>
                  </a:lnTo>
                  <a:lnTo>
                    <a:pt x="21" y="117"/>
                  </a:lnTo>
                  <a:lnTo>
                    <a:pt x="23" y="93"/>
                  </a:lnTo>
                  <a:lnTo>
                    <a:pt x="19" y="68"/>
                  </a:lnTo>
                  <a:lnTo>
                    <a:pt x="17" y="4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4" y="25"/>
                  </a:lnTo>
                  <a:lnTo>
                    <a:pt x="8" y="47"/>
                  </a:lnTo>
                  <a:lnTo>
                    <a:pt x="10" y="70"/>
                  </a:lnTo>
                  <a:lnTo>
                    <a:pt x="13" y="93"/>
                  </a:lnTo>
                  <a:lnTo>
                    <a:pt x="13" y="115"/>
                  </a:lnTo>
                  <a:lnTo>
                    <a:pt x="13" y="138"/>
                  </a:lnTo>
                  <a:lnTo>
                    <a:pt x="12" y="159"/>
                  </a:lnTo>
                  <a:lnTo>
                    <a:pt x="10" y="182"/>
                  </a:lnTo>
                  <a:lnTo>
                    <a:pt x="15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970338" y="5497513"/>
              <a:ext cx="30163" cy="133350"/>
            </a:xfrm>
            <a:custGeom>
              <a:avLst/>
              <a:gdLst/>
              <a:ahLst/>
              <a:cxnLst>
                <a:cxn ang="0">
                  <a:pos x="31" y="169"/>
                </a:cxn>
                <a:cxn ang="0">
                  <a:pos x="35" y="146"/>
                </a:cxn>
                <a:cxn ang="0">
                  <a:pos x="38" y="124"/>
                </a:cxn>
                <a:cxn ang="0">
                  <a:pos x="38" y="103"/>
                </a:cxn>
                <a:cxn ang="0">
                  <a:pos x="38" y="82"/>
                </a:cxn>
                <a:cxn ang="0">
                  <a:pos x="35" y="58"/>
                </a:cxn>
                <a:cxn ang="0">
                  <a:pos x="29" y="39"/>
                </a:cxn>
                <a:cxn ang="0">
                  <a:pos x="21" y="18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7" y="29"/>
                </a:cxn>
                <a:cxn ang="0">
                  <a:pos x="15" y="47"/>
                </a:cxn>
                <a:cxn ang="0">
                  <a:pos x="19" y="66"/>
                </a:cxn>
                <a:cxn ang="0">
                  <a:pos x="25" y="86"/>
                </a:cxn>
                <a:cxn ang="0">
                  <a:pos x="25" y="103"/>
                </a:cxn>
                <a:cxn ang="0">
                  <a:pos x="27" y="124"/>
                </a:cxn>
                <a:cxn ang="0">
                  <a:pos x="25" y="142"/>
                </a:cxn>
                <a:cxn ang="0">
                  <a:pos x="21" y="163"/>
                </a:cxn>
                <a:cxn ang="0">
                  <a:pos x="31" y="169"/>
                </a:cxn>
              </a:cxnLst>
              <a:rect l="0" t="0" r="r" b="b"/>
              <a:pathLst>
                <a:path w="38" h="169">
                  <a:moveTo>
                    <a:pt x="31" y="169"/>
                  </a:moveTo>
                  <a:lnTo>
                    <a:pt x="35" y="146"/>
                  </a:lnTo>
                  <a:lnTo>
                    <a:pt x="38" y="124"/>
                  </a:lnTo>
                  <a:lnTo>
                    <a:pt x="38" y="103"/>
                  </a:lnTo>
                  <a:lnTo>
                    <a:pt x="38" y="82"/>
                  </a:lnTo>
                  <a:lnTo>
                    <a:pt x="35" y="58"/>
                  </a:lnTo>
                  <a:lnTo>
                    <a:pt x="29" y="39"/>
                  </a:lnTo>
                  <a:lnTo>
                    <a:pt x="21" y="18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7" y="29"/>
                  </a:lnTo>
                  <a:lnTo>
                    <a:pt x="15" y="47"/>
                  </a:lnTo>
                  <a:lnTo>
                    <a:pt x="19" y="66"/>
                  </a:lnTo>
                  <a:lnTo>
                    <a:pt x="25" y="86"/>
                  </a:lnTo>
                  <a:lnTo>
                    <a:pt x="25" y="103"/>
                  </a:lnTo>
                  <a:lnTo>
                    <a:pt x="27" y="124"/>
                  </a:lnTo>
                  <a:lnTo>
                    <a:pt x="25" y="142"/>
                  </a:lnTo>
                  <a:lnTo>
                    <a:pt x="21" y="163"/>
                  </a:lnTo>
                  <a:lnTo>
                    <a:pt x="31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975100" y="5502275"/>
              <a:ext cx="23813" cy="123825"/>
            </a:xfrm>
            <a:custGeom>
              <a:avLst/>
              <a:gdLst/>
              <a:ahLst/>
              <a:cxnLst>
                <a:cxn ang="0">
                  <a:pos x="26" y="157"/>
                </a:cxn>
                <a:cxn ang="0">
                  <a:pos x="30" y="136"/>
                </a:cxn>
                <a:cxn ang="0">
                  <a:pos x="32" y="116"/>
                </a:cxn>
                <a:cxn ang="0">
                  <a:pos x="32" y="95"/>
                </a:cxn>
                <a:cxn ang="0">
                  <a:pos x="32" y="76"/>
                </a:cxn>
                <a:cxn ang="0">
                  <a:pos x="26" y="54"/>
                </a:cxn>
                <a:cxn ang="0">
                  <a:pos x="22" y="35"/>
                </a:cxn>
                <a:cxn ang="0">
                  <a:pos x="16" y="16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6" y="18"/>
                </a:cxn>
                <a:cxn ang="0">
                  <a:pos x="14" y="37"/>
                </a:cxn>
                <a:cxn ang="0">
                  <a:pos x="20" y="54"/>
                </a:cxn>
                <a:cxn ang="0">
                  <a:pos x="24" y="76"/>
                </a:cxn>
                <a:cxn ang="0">
                  <a:pos x="24" y="95"/>
                </a:cxn>
                <a:cxn ang="0">
                  <a:pos x="26" y="116"/>
                </a:cxn>
                <a:cxn ang="0">
                  <a:pos x="24" y="136"/>
                </a:cxn>
                <a:cxn ang="0">
                  <a:pos x="20" y="157"/>
                </a:cxn>
                <a:cxn ang="0">
                  <a:pos x="26" y="157"/>
                </a:cxn>
              </a:cxnLst>
              <a:rect l="0" t="0" r="r" b="b"/>
              <a:pathLst>
                <a:path w="32" h="157">
                  <a:moveTo>
                    <a:pt x="26" y="157"/>
                  </a:moveTo>
                  <a:lnTo>
                    <a:pt x="30" y="136"/>
                  </a:lnTo>
                  <a:lnTo>
                    <a:pt x="32" y="116"/>
                  </a:lnTo>
                  <a:lnTo>
                    <a:pt x="32" y="95"/>
                  </a:lnTo>
                  <a:lnTo>
                    <a:pt x="32" y="76"/>
                  </a:lnTo>
                  <a:lnTo>
                    <a:pt x="26" y="54"/>
                  </a:lnTo>
                  <a:lnTo>
                    <a:pt x="22" y="35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4" y="37"/>
                  </a:lnTo>
                  <a:lnTo>
                    <a:pt x="20" y="54"/>
                  </a:lnTo>
                  <a:lnTo>
                    <a:pt x="24" y="76"/>
                  </a:lnTo>
                  <a:lnTo>
                    <a:pt x="24" y="95"/>
                  </a:lnTo>
                  <a:lnTo>
                    <a:pt x="26" y="116"/>
                  </a:lnTo>
                  <a:lnTo>
                    <a:pt x="24" y="136"/>
                  </a:lnTo>
                  <a:lnTo>
                    <a:pt x="20" y="157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925888" y="5508625"/>
              <a:ext cx="28575" cy="161925"/>
            </a:xfrm>
            <a:custGeom>
              <a:avLst/>
              <a:gdLst/>
              <a:ahLst/>
              <a:cxnLst>
                <a:cxn ang="0">
                  <a:pos x="37" y="203"/>
                </a:cxn>
                <a:cxn ang="0">
                  <a:pos x="33" y="176"/>
                </a:cxn>
                <a:cxn ang="0">
                  <a:pos x="33" y="151"/>
                </a:cxn>
                <a:cxn ang="0">
                  <a:pos x="31" y="126"/>
                </a:cxn>
                <a:cxn ang="0">
                  <a:pos x="31" y="101"/>
                </a:cxn>
                <a:cxn ang="0">
                  <a:pos x="30" y="73"/>
                </a:cxn>
                <a:cxn ang="0">
                  <a:pos x="30" y="48"/>
                </a:cxn>
                <a:cxn ang="0">
                  <a:pos x="26" y="23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8" y="126"/>
                </a:cxn>
                <a:cxn ang="0">
                  <a:pos x="20" y="151"/>
                </a:cxn>
                <a:cxn ang="0">
                  <a:pos x="20" y="176"/>
                </a:cxn>
                <a:cxn ang="0">
                  <a:pos x="26" y="203"/>
                </a:cxn>
                <a:cxn ang="0">
                  <a:pos x="37" y="203"/>
                </a:cxn>
              </a:cxnLst>
              <a:rect l="0" t="0" r="r" b="b"/>
              <a:pathLst>
                <a:path w="37" h="203">
                  <a:moveTo>
                    <a:pt x="37" y="203"/>
                  </a:moveTo>
                  <a:lnTo>
                    <a:pt x="33" y="176"/>
                  </a:lnTo>
                  <a:lnTo>
                    <a:pt x="33" y="151"/>
                  </a:lnTo>
                  <a:lnTo>
                    <a:pt x="31" y="126"/>
                  </a:lnTo>
                  <a:lnTo>
                    <a:pt x="31" y="101"/>
                  </a:lnTo>
                  <a:lnTo>
                    <a:pt x="30" y="73"/>
                  </a:lnTo>
                  <a:lnTo>
                    <a:pt x="30" y="48"/>
                  </a:lnTo>
                  <a:lnTo>
                    <a:pt x="26" y="23"/>
                  </a:lnTo>
                  <a:lnTo>
                    <a:pt x="22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8" y="126"/>
                  </a:lnTo>
                  <a:lnTo>
                    <a:pt x="20" y="151"/>
                  </a:lnTo>
                  <a:lnTo>
                    <a:pt x="20" y="176"/>
                  </a:lnTo>
                  <a:lnTo>
                    <a:pt x="26" y="203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930650" y="5508625"/>
              <a:ext cx="23813" cy="161925"/>
            </a:xfrm>
            <a:custGeom>
              <a:avLst/>
              <a:gdLst/>
              <a:ahLst/>
              <a:cxnLst>
                <a:cxn ang="0">
                  <a:pos x="31" y="203"/>
                </a:cxn>
                <a:cxn ang="0">
                  <a:pos x="25" y="176"/>
                </a:cxn>
                <a:cxn ang="0">
                  <a:pos x="24" y="151"/>
                </a:cxn>
                <a:cxn ang="0">
                  <a:pos x="22" y="126"/>
                </a:cxn>
                <a:cxn ang="0">
                  <a:pos x="22" y="101"/>
                </a:cxn>
                <a:cxn ang="0">
                  <a:pos x="20" y="73"/>
                </a:cxn>
                <a:cxn ang="0">
                  <a:pos x="18" y="48"/>
                </a:cxn>
                <a:cxn ang="0">
                  <a:pos x="14" y="23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6" y="126"/>
                </a:cxn>
                <a:cxn ang="0">
                  <a:pos x="18" y="151"/>
                </a:cxn>
                <a:cxn ang="0">
                  <a:pos x="20" y="176"/>
                </a:cxn>
                <a:cxn ang="0">
                  <a:pos x="25" y="203"/>
                </a:cxn>
                <a:cxn ang="0">
                  <a:pos x="31" y="203"/>
                </a:cxn>
              </a:cxnLst>
              <a:rect l="0" t="0" r="r" b="b"/>
              <a:pathLst>
                <a:path w="31" h="203">
                  <a:moveTo>
                    <a:pt x="31" y="203"/>
                  </a:moveTo>
                  <a:lnTo>
                    <a:pt x="25" y="176"/>
                  </a:lnTo>
                  <a:lnTo>
                    <a:pt x="24" y="151"/>
                  </a:lnTo>
                  <a:lnTo>
                    <a:pt x="22" y="126"/>
                  </a:lnTo>
                  <a:lnTo>
                    <a:pt x="22" y="101"/>
                  </a:lnTo>
                  <a:lnTo>
                    <a:pt x="20" y="73"/>
                  </a:lnTo>
                  <a:lnTo>
                    <a:pt x="18" y="48"/>
                  </a:lnTo>
                  <a:lnTo>
                    <a:pt x="14" y="2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6" y="126"/>
                  </a:lnTo>
                  <a:lnTo>
                    <a:pt x="18" y="151"/>
                  </a:lnTo>
                  <a:lnTo>
                    <a:pt x="20" y="176"/>
                  </a:lnTo>
                  <a:lnTo>
                    <a:pt x="25" y="203"/>
                  </a:lnTo>
                  <a:lnTo>
                    <a:pt x="31" y="20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892550" y="5511800"/>
              <a:ext cx="30163" cy="158750"/>
            </a:xfrm>
            <a:custGeom>
              <a:avLst/>
              <a:gdLst/>
              <a:ahLst/>
              <a:cxnLst>
                <a:cxn ang="0">
                  <a:pos x="37" y="199"/>
                </a:cxn>
                <a:cxn ang="0">
                  <a:pos x="31" y="174"/>
                </a:cxn>
                <a:cxn ang="0">
                  <a:pos x="29" y="149"/>
                </a:cxn>
                <a:cxn ang="0">
                  <a:pos x="25" y="124"/>
                </a:cxn>
                <a:cxn ang="0">
                  <a:pos x="25" y="99"/>
                </a:cxn>
                <a:cxn ang="0">
                  <a:pos x="23" y="73"/>
                </a:cxn>
                <a:cxn ang="0">
                  <a:pos x="23" y="48"/>
                </a:cxn>
                <a:cxn ang="0">
                  <a:pos x="21" y="23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2" y="29"/>
                </a:cxn>
                <a:cxn ang="0">
                  <a:pos x="6" y="52"/>
                </a:cxn>
                <a:cxn ang="0">
                  <a:pos x="7" y="77"/>
                </a:cxn>
                <a:cxn ang="0">
                  <a:pos x="11" y="102"/>
                </a:cxn>
                <a:cxn ang="0">
                  <a:pos x="11" y="126"/>
                </a:cxn>
                <a:cxn ang="0">
                  <a:pos x="15" y="151"/>
                </a:cxn>
                <a:cxn ang="0">
                  <a:pos x="19" y="174"/>
                </a:cxn>
                <a:cxn ang="0">
                  <a:pos x="25" y="199"/>
                </a:cxn>
                <a:cxn ang="0">
                  <a:pos x="37" y="199"/>
                </a:cxn>
              </a:cxnLst>
              <a:rect l="0" t="0" r="r" b="b"/>
              <a:pathLst>
                <a:path w="37" h="199">
                  <a:moveTo>
                    <a:pt x="37" y="199"/>
                  </a:moveTo>
                  <a:lnTo>
                    <a:pt x="31" y="174"/>
                  </a:lnTo>
                  <a:lnTo>
                    <a:pt x="29" y="149"/>
                  </a:lnTo>
                  <a:lnTo>
                    <a:pt x="25" y="124"/>
                  </a:lnTo>
                  <a:lnTo>
                    <a:pt x="25" y="99"/>
                  </a:lnTo>
                  <a:lnTo>
                    <a:pt x="23" y="73"/>
                  </a:lnTo>
                  <a:lnTo>
                    <a:pt x="23" y="48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0" y="5"/>
                  </a:lnTo>
                  <a:lnTo>
                    <a:pt x="2" y="29"/>
                  </a:lnTo>
                  <a:lnTo>
                    <a:pt x="6" y="52"/>
                  </a:lnTo>
                  <a:lnTo>
                    <a:pt x="7" y="77"/>
                  </a:lnTo>
                  <a:lnTo>
                    <a:pt x="11" y="102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19" y="174"/>
                  </a:lnTo>
                  <a:lnTo>
                    <a:pt x="25" y="199"/>
                  </a:lnTo>
                  <a:lnTo>
                    <a:pt x="37" y="19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897313" y="5511800"/>
              <a:ext cx="20638" cy="158750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19" y="174"/>
                </a:cxn>
                <a:cxn ang="0">
                  <a:pos x="17" y="149"/>
                </a:cxn>
                <a:cxn ang="0">
                  <a:pos x="15" y="124"/>
                </a:cxn>
                <a:cxn ang="0">
                  <a:pos x="15" y="99"/>
                </a:cxn>
                <a:cxn ang="0">
                  <a:pos x="13" y="73"/>
                </a:cxn>
                <a:cxn ang="0">
                  <a:pos x="11" y="48"/>
                </a:cxn>
                <a:cxn ang="0">
                  <a:pos x="9" y="23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" y="29"/>
                </a:cxn>
                <a:cxn ang="0">
                  <a:pos x="3" y="52"/>
                </a:cxn>
                <a:cxn ang="0">
                  <a:pos x="5" y="75"/>
                </a:cxn>
                <a:cxn ang="0">
                  <a:pos x="9" y="100"/>
                </a:cxn>
                <a:cxn ang="0">
                  <a:pos x="9" y="124"/>
                </a:cxn>
                <a:cxn ang="0">
                  <a:pos x="11" y="149"/>
                </a:cxn>
                <a:cxn ang="0">
                  <a:pos x="13" y="174"/>
                </a:cxn>
                <a:cxn ang="0">
                  <a:pos x="19" y="199"/>
                </a:cxn>
                <a:cxn ang="0">
                  <a:pos x="25" y="199"/>
                </a:cxn>
              </a:cxnLst>
              <a:rect l="0" t="0" r="r" b="b"/>
              <a:pathLst>
                <a:path w="25" h="199">
                  <a:moveTo>
                    <a:pt x="25" y="199"/>
                  </a:moveTo>
                  <a:lnTo>
                    <a:pt x="19" y="174"/>
                  </a:lnTo>
                  <a:lnTo>
                    <a:pt x="17" y="149"/>
                  </a:lnTo>
                  <a:lnTo>
                    <a:pt x="15" y="124"/>
                  </a:lnTo>
                  <a:lnTo>
                    <a:pt x="15" y="99"/>
                  </a:lnTo>
                  <a:lnTo>
                    <a:pt x="13" y="73"/>
                  </a:lnTo>
                  <a:lnTo>
                    <a:pt x="11" y="48"/>
                  </a:lnTo>
                  <a:lnTo>
                    <a:pt x="9" y="23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29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9" y="100"/>
                  </a:lnTo>
                  <a:lnTo>
                    <a:pt x="9" y="124"/>
                  </a:lnTo>
                  <a:lnTo>
                    <a:pt x="11" y="149"/>
                  </a:lnTo>
                  <a:lnTo>
                    <a:pt x="13" y="174"/>
                  </a:lnTo>
                  <a:lnTo>
                    <a:pt x="19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860800" y="5516563"/>
              <a:ext cx="36513" cy="149225"/>
            </a:xfrm>
            <a:custGeom>
              <a:avLst/>
              <a:gdLst/>
              <a:ahLst/>
              <a:cxnLst>
                <a:cxn ang="0">
                  <a:pos x="47" y="179"/>
                </a:cxn>
                <a:cxn ang="0">
                  <a:pos x="37" y="157"/>
                </a:cxn>
                <a:cxn ang="0">
                  <a:pos x="31" y="136"/>
                </a:cxn>
                <a:cxn ang="0">
                  <a:pos x="25" y="113"/>
                </a:cxn>
                <a:cxn ang="0">
                  <a:pos x="23" y="92"/>
                </a:cxn>
                <a:cxn ang="0">
                  <a:pos x="19" y="68"/>
                </a:cxn>
                <a:cxn ang="0">
                  <a:pos x="19" y="45"/>
                </a:cxn>
                <a:cxn ang="0">
                  <a:pos x="17" y="24"/>
                </a:cxn>
                <a:cxn ang="0">
                  <a:pos x="21" y="6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" y="51"/>
                </a:cxn>
                <a:cxn ang="0">
                  <a:pos x="4" y="74"/>
                </a:cxn>
                <a:cxn ang="0">
                  <a:pos x="10" y="97"/>
                </a:cxn>
                <a:cxn ang="0">
                  <a:pos x="14" y="119"/>
                </a:cxn>
                <a:cxn ang="0">
                  <a:pos x="19" y="142"/>
                </a:cxn>
                <a:cxn ang="0">
                  <a:pos x="27" y="165"/>
                </a:cxn>
                <a:cxn ang="0">
                  <a:pos x="37" y="189"/>
                </a:cxn>
                <a:cxn ang="0">
                  <a:pos x="47" y="179"/>
                </a:cxn>
              </a:cxnLst>
              <a:rect l="0" t="0" r="r" b="b"/>
              <a:pathLst>
                <a:path w="47" h="189">
                  <a:moveTo>
                    <a:pt x="47" y="179"/>
                  </a:moveTo>
                  <a:lnTo>
                    <a:pt x="37" y="157"/>
                  </a:lnTo>
                  <a:lnTo>
                    <a:pt x="31" y="136"/>
                  </a:lnTo>
                  <a:lnTo>
                    <a:pt x="25" y="113"/>
                  </a:lnTo>
                  <a:lnTo>
                    <a:pt x="23" y="92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17" y="24"/>
                  </a:lnTo>
                  <a:lnTo>
                    <a:pt x="21" y="6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51"/>
                  </a:lnTo>
                  <a:lnTo>
                    <a:pt x="4" y="74"/>
                  </a:lnTo>
                  <a:lnTo>
                    <a:pt x="10" y="97"/>
                  </a:lnTo>
                  <a:lnTo>
                    <a:pt x="14" y="119"/>
                  </a:lnTo>
                  <a:lnTo>
                    <a:pt x="19" y="142"/>
                  </a:lnTo>
                  <a:lnTo>
                    <a:pt x="27" y="165"/>
                  </a:lnTo>
                  <a:lnTo>
                    <a:pt x="37" y="189"/>
                  </a:lnTo>
                  <a:lnTo>
                    <a:pt x="4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3865563" y="5516563"/>
              <a:ext cx="26988" cy="146050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29" y="161"/>
                </a:cxn>
                <a:cxn ang="0">
                  <a:pos x="23" y="140"/>
                </a:cxn>
                <a:cxn ang="0">
                  <a:pos x="17" y="117"/>
                </a:cxn>
                <a:cxn ang="0">
                  <a:pos x="13" y="95"/>
                </a:cxn>
                <a:cxn ang="0">
                  <a:pos x="10" y="72"/>
                </a:cxn>
                <a:cxn ang="0">
                  <a:pos x="8" y="49"/>
                </a:cxn>
                <a:cxn ang="0">
                  <a:pos x="8" y="2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" y="47"/>
                </a:cxn>
                <a:cxn ang="0">
                  <a:pos x="4" y="70"/>
                </a:cxn>
                <a:cxn ang="0">
                  <a:pos x="10" y="95"/>
                </a:cxn>
                <a:cxn ang="0">
                  <a:pos x="13" y="117"/>
                </a:cxn>
                <a:cxn ang="0">
                  <a:pos x="19" y="140"/>
                </a:cxn>
                <a:cxn ang="0">
                  <a:pos x="27" y="161"/>
                </a:cxn>
                <a:cxn ang="0">
                  <a:pos x="35" y="185"/>
                </a:cxn>
              </a:cxnLst>
              <a:rect l="0" t="0" r="r" b="b"/>
              <a:pathLst>
                <a:path w="35" h="185">
                  <a:moveTo>
                    <a:pt x="35" y="185"/>
                  </a:moveTo>
                  <a:lnTo>
                    <a:pt x="29" y="161"/>
                  </a:lnTo>
                  <a:lnTo>
                    <a:pt x="23" y="140"/>
                  </a:lnTo>
                  <a:lnTo>
                    <a:pt x="17" y="117"/>
                  </a:lnTo>
                  <a:lnTo>
                    <a:pt x="13" y="95"/>
                  </a:lnTo>
                  <a:lnTo>
                    <a:pt x="10" y="72"/>
                  </a:lnTo>
                  <a:lnTo>
                    <a:pt x="8" y="49"/>
                  </a:lnTo>
                  <a:lnTo>
                    <a:pt x="8" y="2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47"/>
                  </a:lnTo>
                  <a:lnTo>
                    <a:pt x="4" y="70"/>
                  </a:lnTo>
                  <a:lnTo>
                    <a:pt x="10" y="95"/>
                  </a:lnTo>
                  <a:lnTo>
                    <a:pt x="13" y="117"/>
                  </a:lnTo>
                  <a:lnTo>
                    <a:pt x="19" y="140"/>
                  </a:lnTo>
                  <a:lnTo>
                    <a:pt x="27" y="161"/>
                  </a:lnTo>
                  <a:lnTo>
                    <a:pt x="35" y="18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3817938" y="5508625"/>
              <a:ext cx="34925" cy="153988"/>
            </a:xfrm>
            <a:custGeom>
              <a:avLst/>
              <a:gdLst/>
              <a:ahLst/>
              <a:cxnLst>
                <a:cxn ang="0">
                  <a:pos x="44" y="182"/>
                </a:cxn>
                <a:cxn ang="0">
                  <a:pos x="25" y="163"/>
                </a:cxn>
                <a:cxn ang="0">
                  <a:pos x="17" y="143"/>
                </a:cxn>
                <a:cxn ang="0">
                  <a:pos x="13" y="122"/>
                </a:cxn>
                <a:cxn ang="0">
                  <a:pos x="17" y="101"/>
                </a:cxn>
                <a:cxn ang="0">
                  <a:pos x="21" y="75"/>
                </a:cxn>
                <a:cxn ang="0">
                  <a:pos x="29" y="52"/>
                </a:cxn>
                <a:cxn ang="0">
                  <a:pos x="37" y="27"/>
                </a:cxn>
                <a:cxn ang="0">
                  <a:pos x="44" y="4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21"/>
                </a:cxn>
                <a:cxn ang="0">
                  <a:pos x="17" y="33"/>
                </a:cxn>
                <a:cxn ang="0">
                  <a:pos x="15" y="44"/>
                </a:cxn>
                <a:cxn ang="0">
                  <a:pos x="11" y="56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4" y="97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2" y="135"/>
                </a:cxn>
                <a:cxn ang="0">
                  <a:pos x="7" y="151"/>
                </a:cxn>
                <a:cxn ang="0">
                  <a:pos x="11" y="163"/>
                </a:cxn>
                <a:cxn ang="0">
                  <a:pos x="19" y="176"/>
                </a:cxn>
                <a:cxn ang="0">
                  <a:pos x="27" y="186"/>
                </a:cxn>
                <a:cxn ang="0">
                  <a:pos x="38" y="194"/>
                </a:cxn>
                <a:cxn ang="0">
                  <a:pos x="44" y="182"/>
                </a:cxn>
              </a:cxnLst>
              <a:rect l="0" t="0" r="r" b="b"/>
              <a:pathLst>
                <a:path w="44" h="194">
                  <a:moveTo>
                    <a:pt x="44" y="182"/>
                  </a:moveTo>
                  <a:lnTo>
                    <a:pt x="25" y="163"/>
                  </a:lnTo>
                  <a:lnTo>
                    <a:pt x="17" y="143"/>
                  </a:lnTo>
                  <a:lnTo>
                    <a:pt x="13" y="122"/>
                  </a:lnTo>
                  <a:lnTo>
                    <a:pt x="17" y="101"/>
                  </a:lnTo>
                  <a:lnTo>
                    <a:pt x="21" y="75"/>
                  </a:lnTo>
                  <a:lnTo>
                    <a:pt x="29" y="52"/>
                  </a:lnTo>
                  <a:lnTo>
                    <a:pt x="37" y="27"/>
                  </a:lnTo>
                  <a:lnTo>
                    <a:pt x="44" y="4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7" y="70"/>
                  </a:lnTo>
                  <a:lnTo>
                    <a:pt x="4" y="81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2" y="135"/>
                  </a:lnTo>
                  <a:lnTo>
                    <a:pt x="7" y="151"/>
                  </a:lnTo>
                  <a:lnTo>
                    <a:pt x="11" y="163"/>
                  </a:lnTo>
                  <a:lnTo>
                    <a:pt x="19" y="176"/>
                  </a:lnTo>
                  <a:lnTo>
                    <a:pt x="27" y="186"/>
                  </a:lnTo>
                  <a:lnTo>
                    <a:pt x="38" y="194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3821113" y="5508625"/>
              <a:ext cx="31750" cy="149225"/>
            </a:xfrm>
            <a:custGeom>
              <a:avLst/>
              <a:gdLst/>
              <a:ahLst/>
              <a:cxnLst>
                <a:cxn ang="0">
                  <a:pos x="40" y="182"/>
                </a:cxn>
                <a:cxn ang="0">
                  <a:pos x="23" y="166"/>
                </a:cxn>
                <a:cxn ang="0">
                  <a:pos x="11" y="147"/>
                </a:cxn>
                <a:cxn ang="0">
                  <a:pos x="5" y="135"/>
                </a:cxn>
                <a:cxn ang="0">
                  <a:pos x="5" y="124"/>
                </a:cxn>
                <a:cxn ang="0">
                  <a:pos x="5" y="112"/>
                </a:cxn>
                <a:cxn ang="0">
                  <a:pos x="9" y="101"/>
                </a:cxn>
                <a:cxn ang="0">
                  <a:pos x="9" y="87"/>
                </a:cxn>
                <a:cxn ang="0">
                  <a:pos x="13" y="73"/>
                </a:cxn>
                <a:cxn ang="0">
                  <a:pos x="17" y="62"/>
                </a:cxn>
                <a:cxn ang="0">
                  <a:pos x="21" y="50"/>
                </a:cxn>
                <a:cxn ang="0">
                  <a:pos x="25" y="39"/>
                </a:cxn>
                <a:cxn ang="0">
                  <a:pos x="29" y="27"/>
                </a:cxn>
                <a:cxn ang="0">
                  <a:pos x="31" y="15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27" y="11"/>
                </a:cxn>
                <a:cxn ang="0">
                  <a:pos x="23" y="23"/>
                </a:cxn>
                <a:cxn ang="0">
                  <a:pos x="19" y="35"/>
                </a:cxn>
                <a:cxn ang="0">
                  <a:pos x="17" y="48"/>
                </a:cxn>
                <a:cxn ang="0">
                  <a:pos x="11" y="60"/>
                </a:cxn>
                <a:cxn ang="0">
                  <a:pos x="9" y="71"/>
                </a:cxn>
                <a:cxn ang="0">
                  <a:pos x="5" y="83"/>
                </a:cxn>
                <a:cxn ang="0">
                  <a:pos x="5" y="97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0" y="135"/>
                </a:cxn>
                <a:cxn ang="0">
                  <a:pos x="5" y="149"/>
                </a:cxn>
                <a:cxn ang="0">
                  <a:pos x="9" y="159"/>
                </a:cxn>
                <a:cxn ang="0">
                  <a:pos x="17" y="170"/>
                </a:cxn>
                <a:cxn ang="0">
                  <a:pos x="23" y="180"/>
                </a:cxn>
                <a:cxn ang="0">
                  <a:pos x="34" y="188"/>
                </a:cxn>
                <a:cxn ang="0">
                  <a:pos x="40" y="182"/>
                </a:cxn>
              </a:cxnLst>
              <a:rect l="0" t="0" r="r" b="b"/>
              <a:pathLst>
                <a:path w="40" h="188">
                  <a:moveTo>
                    <a:pt x="40" y="182"/>
                  </a:moveTo>
                  <a:lnTo>
                    <a:pt x="23" y="166"/>
                  </a:lnTo>
                  <a:lnTo>
                    <a:pt x="11" y="147"/>
                  </a:lnTo>
                  <a:lnTo>
                    <a:pt x="5" y="135"/>
                  </a:lnTo>
                  <a:lnTo>
                    <a:pt x="5" y="124"/>
                  </a:lnTo>
                  <a:lnTo>
                    <a:pt x="5" y="112"/>
                  </a:lnTo>
                  <a:lnTo>
                    <a:pt x="9" y="101"/>
                  </a:lnTo>
                  <a:lnTo>
                    <a:pt x="9" y="87"/>
                  </a:lnTo>
                  <a:lnTo>
                    <a:pt x="13" y="73"/>
                  </a:lnTo>
                  <a:lnTo>
                    <a:pt x="17" y="62"/>
                  </a:lnTo>
                  <a:lnTo>
                    <a:pt x="21" y="50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1" y="1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7" y="11"/>
                  </a:lnTo>
                  <a:lnTo>
                    <a:pt x="23" y="23"/>
                  </a:lnTo>
                  <a:lnTo>
                    <a:pt x="19" y="35"/>
                  </a:lnTo>
                  <a:lnTo>
                    <a:pt x="17" y="48"/>
                  </a:lnTo>
                  <a:lnTo>
                    <a:pt x="11" y="60"/>
                  </a:lnTo>
                  <a:lnTo>
                    <a:pt x="9" y="71"/>
                  </a:lnTo>
                  <a:lnTo>
                    <a:pt x="5" y="83"/>
                  </a:lnTo>
                  <a:lnTo>
                    <a:pt x="5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5" y="149"/>
                  </a:lnTo>
                  <a:lnTo>
                    <a:pt x="9" y="159"/>
                  </a:lnTo>
                  <a:lnTo>
                    <a:pt x="17" y="170"/>
                  </a:lnTo>
                  <a:lnTo>
                    <a:pt x="23" y="180"/>
                  </a:lnTo>
                  <a:lnTo>
                    <a:pt x="34" y="188"/>
                  </a:lnTo>
                  <a:lnTo>
                    <a:pt x="40" y="18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3775075" y="5524500"/>
              <a:ext cx="38100" cy="166688"/>
            </a:xfrm>
            <a:custGeom>
              <a:avLst/>
              <a:gdLst/>
              <a:ahLst/>
              <a:cxnLst>
                <a:cxn ang="0">
                  <a:pos x="49" y="200"/>
                </a:cxn>
                <a:cxn ang="0">
                  <a:pos x="43" y="188"/>
                </a:cxn>
                <a:cxn ang="0">
                  <a:pos x="37" y="177"/>
                </a:cxn>
                <a:cxn ang="0">
                  <a:pos x="31" y="165"/>
                </a:cxn>
                <a:cxn ang="0">
                  <a:pos x="28" y="155"/>
                </a:cxn>
                <a:cxn ang="0">
                  <a:pos x="22" y="142"/>
                </a:cxn>
                <a:cxn ang="0">
                  <a:pos x="20" y="130"/>
                </a:cxn>
                <a:cxn ang="0">
                  <a:pos x="18" y="118"/>
                </a:cxn>
                <a:cxn ang="0">
                  <a:pos x="18" y="107"/>
                </a:cxn>
                <a:cxn ang="0">
                  <a:pos x="18" y="93"/>
                </a:cxn>
                <a:cxn ang="0">
                  <a:pos x="18" y="82"/>
                </a:cxn>
                <a:cxn ang="0">
                  <a:pos x="20" y="70"/>
                </a:cxn>
                <a:cxn ang="0">
                  <a:pos x="24" y="58"/>
                </a:cxn>
                <a:cxn ang="0">
                  <a:pos x="26" y="45"/>
                </a:cxn>
                <a:cxn ang="0">
                  <a:pos x="29" y="31"/>
                </a:cxn>
                <a:cxn ang="0">
                  <a:pos x="33" y="18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2" y="25"/>
                </a:cxn>
                <a:cxn ang="0">
                  <a:pos x="8" y="37"/>
                </a:cxn>
                <a:cxn ang="0">
                  <a:pos x="6" y="51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2" y="107"/>
                </a:cxn>
                <a:cxn ang="0">
                  <a:pos x="2" y="120"/>
                </a:cxn>
                <a:cxn ang="0">
                  <a:pos x="6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8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9" y="200"/>
                </a:cxn>
              </a:cxnLst>
              <a:rect l="0" t="0" r="r" b="b"/>
              <a:pathLst>
                <a:path w="49" h="210">
                  <a:moveTo>
                    <a:pt x="49" y="200"/>
                  </a:moveTo>
                  <a:lnTo>
                    <a:pt x="43" y="188"/>
                  </a:lnTo>
                  <a:lnTo>
                    <a:pt x="37" y="177"/>
                  </a:lnTo>
                  <a:lnTo>
                    <a:pt x="31" y="165"/>
                  </a:lnTo>
                  <a:lnTo>
                    <a:pt x="28" y="155"/>
                  </a:lnTo>
                  <a:lnTo>
                    <a:pt x="22" y="142"/>
                  </a:lnTo>
                  <a:lnTo>
                    <a:pt x="20" y="130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18" y="93"/>
                  </a:lnTo>
                  <a:lnTo>
                    <a:pt x="18" y="82"/>
                  </a:lnTo>
                  <a:lnTo>
                    <a:pt x="20" y="70"/>
                  </a:lnTo>
                  <a:lnTo>
                    <a:pt x="24" y="58"/>
                  </a:lnTo>
                  <a:lnTo>
                    <a:pt x="26" y="45"/>
                  </a:lnTo>
                  <a:lnTo>
                    <a:pt x="29" y="31"/>
                  </a:lnTo>
                  <a:lnTo>
                    <a:pt x="33" y="18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14" y="12"/>
                  </a:lnTo>
                  <a:lnTo>
                    <a:pt x="12" y="25"/>
                  </a:lnTo>
                  <a:lnTo>
                    <a:pt x="8" y="37"/>
                  </a:lnTo>
                  <a:lnTo>
                    <a:pt x="6" y="51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2" y="107"/>
                  </a:lnTo>
                  <a:lnTo>
                    <a:pt x="2" y="120"/>
                  </a:lnTo>
                  <a:lnTo>
                    <a:pt x="6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8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9" y="20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3778250" y="5524500"/>
              <a:ext cx="34925" cy="166688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39" y="192"/>
                </a:cxn>
                <a:cxn ang="0">
                  <a:pos x="33" y="180"/>
                </a:cxn>
                <a:cxn ang="0">
                  <a:pos x="27" y="169"/>
                </a:cxn>
                <a:cxn ang="0">
                  <a:pos x="22" y="157"/>
                </a:cxn>
                <a:cxn ang="0">
                  <a:pos x="16" y="144"/>
                </a:cxn>
                <a:cxn ang="0">
                  <a:pos x="12" y="132"/>
                </a:cxn>
                <a:cxn ang="0">
                  <a:pos x="8" y="118"/>
                </a:cxn>
                <a:cxn ang="0">
                  <a:pos x="8" y="107"/>
                </a:cxn>
                <a:cxn ang="0">
                  <a:pos x="8" y="93"/>
                </a:cxn>
                <a:cxn ang="0">
                  <a:pos x="8" y="80"/>
                </a:cxn>
                <a:cxn ang="0">
                  <a:pos x="10" y="68"/>
                </a:cxn>
                <a:cxn ang="0">
                  <a:pos x="14" y="56"/>
                </a:cxn>
                <a:cxn ang="0">
                  <a:pos x="16" y="43"/>
                </a:cxn>
                <a:cxn ang="0">
                  <a:pos x="20" y="31"/>
                </a:cxn>
                <a:cxn ang="0">
                  <a:pos x="24" y="18"/>
                </a:cxn>
                <a:cxn ang="0">
                  <a:pos x="29" y="6"/>
                </a:cxn>
                <a:cxn ang="0">
                  <a:pos x="20" y="0"/>
                </a:cxn>
                <a:cxn ang="0">
                  <a:pos x="16" y="12"/>
                </a:cxn>
                <a:cxn ang="0">
                  <a:pos x="12" y="25"/>
                </a:cxn>
                <a:cxn ang="0">
                  <a:pos x="8" y="39"/>
                </a:cxn>
                <a:cxn ang="0">
                  <a:pos x="6" y="52"/>
                </a:cxn>
                <a:cxn ang="0">
                  <a:pos x="2" y="66"/>
                </a:cxn>
                <a:cxn ang="0">
                  <a:pos x="2" y="80"/>
                </a:cxn>
                <a:cxn ang="0">
                  <a:pos x="0" y="93"/>
                </a:cxn>
                <a:cxn ang="0">
                  <a:pos x="4" y="107"/>
                </a:cxn>
                <a:cxn ang="0">
                  <a:pos x="4" y="120"/>
                </a:cxn>
                <a:cxn ang="0">
                  <a:pos x="8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7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5" y="204"/>
                </a:cxn>
              </a:cxnLst>
              <a:rect l="0" t="0" r="r" b="b"/>
              <a:pathLst>
                <a:path w="45" h="210">
                  <a:moveTo>
                    <a:pt x="45" y="204"/>
                  </a:moveTo>
                  <a:lnTo>
                    <a:pt x="39" y="192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2" y="157"/>
                  </a:lnTo>
                  <a:lnTo>
                    <a:pt x="16" y="144"/>
                  </a:lnTo>
                  <a:lnTo>
                    <a:pt x="12" y="132"/>
                  </a:lnTo>
                  <a:lnTo>
                    <a:pt x="8" y="118"/>
                  </a:lnTo>
                  <a:lnTo>
                    <a:pt x="8" y="107"/>
                  </a:lnTo>
                  <a:lnTo>
                    <a:pt x="8" y="93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4" y="56"/>
                  </a:lnTo>
                  <a:lnTo>
                    <a:pt x="16" y="43"/>
                  </a:lnTo>
                  <a:lnTo>
                    <a:pt x="20" y="31"/>
                  </a:lnTo>
                  <a:lnTo>
                    <a:pt x="24" y="1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6" y="12"/>
                  </a:lnTo>
                  <a:lnTo>
                    <a:pt x="12" y="25"/>
                  </a:lnTo>
                  <a:lnTo>
                    <a:pt x="8" y="39"/>
                  </a:lnTo>
                  <a:lnTo>
                    <a:pt x="6" y="52"/>
                  </a:lnTo>
                  <a:lnTo>
                    <a:pt x="2" y="66"/>
                  </a:lnTo>
                  <a:lnTo>
                    <a:pt x="2" y="80"/>
                  </a:lnTo>
                  <a:lnTo>
                    <a:pt x="0" y="93"/>
                  </a:lnTo>
                  <a:lnTo>
                    <a:pt x="4" y="107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7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3735388" y="5516563"/>
              <a:ext cx="38100" cy="166688"/>
            </a:xfrm>
            <a:custGeom>
              <a:avLst/>
              <a:gdLst/>
              <a:ahLst/>
              <a:cxnLst>
                <a:cxn ang="0">
                  <a:pos x="35" y="198"/>
                </a:cxn>
                <a:cxn ang="0">
                  <a:pos x="23" y="175"/>
                </a:cxn>
                <a:cxn ang="0">
                  <a:pos x="19" y="154"/>
                </a:cxn>
                <a:cxn ang="0">
                  <a:pos x="15" y="128"/>
                </a:cxn>
                <a:cxn ang="0">
                  <a:pos x="17" y="105"/>
                </a:cxn>
                <a:cxn ang="0">
                  <a:pos x="19" y="80"/>
                </a:cxn>
                <a:cxn ang="0">
                  <a:pos x="25" y="57"/>
                </a:cxn>
                <a:cxn ang="0">
                  <a:pos x="35" y="33"/>
                </a:cxn>
                <a:cxn ang="0">
                  <a:pos x="46" y="16"/>
                </a:cxn>
                <a:cxn ang="0">
                  <a:pos x="31" y="0"/>
                </a:cxn>
                <a:cxn ang="0">
                  <a:pos x="19" y="24"/>
                </a:cxn>
                <a:cxn ang="0">
                  <a:pos x="10" y="49"/>
                </a:cxn>
                <a:cxn ang="0">
                  <a:pos x="4" y="76"/>
                </a:cxn>
                <a:cxn ang="0">
                  <a:pos x="2" y="105"/>
                </a:cxn>
                <a:cxn ang="0">
                  <a:pos x="0" y="132"/>
                </a:cxn>
                <a:cxn ang="0">
                  <a:pos x="6" y="159"/>
                </a:cxn>
                <a:cxn ang="0">
                  <a:pos x="12" y="185"/>
                </a:cxn>
                <a:cxn ang="0">
                  <a:pos x="25" y="210"/>
                </a:cxn>
                <a:cxn ang="0">
                  <a:pos x="35" y="198"/>
                </a:cxn>
              </a:cxnLst>
              <a:rect l="0" t="0" r="r" b="b"/>
              <a:pathLst>
                <a:path w="46" h="210">
                  <a:moveTo>
                    <a:pt x="35" y="198"/>
                  </a:moveTo>
                  <a:lnTo>
                    <a:pt x="23" y="175"/>
                  </a:lnTo>
                  <a:lnTo>
                    <a:pt x="19" y="154"/>
                  </a:lnTo>
                  <a:lnTo>
                    <a:pt x="15" y="128"/>
                  </a:lnTo>
                  <a:lnTo>
                    <a:pt x="17" y="105"/>
                  </a:lnTo>
                  <a:lnTo>
                    <a:pt x="19" y="80"/>
                  </a:lnTo>
                  <a:lnTo>
                    <a:pt x="25" y="57"/>
                  </a:lnTo>
                  <a:lnTo>
                    <a:pt x="35" y="33"/>
                  </a:lnTo>
                  <a:lnTo>
                    <a:pt x="46" y="16"/>
                  </a:lnTo>
                  <a:lnTo>
                    <a:pt x="31" y="0"/>
                  </a:lnTo>
                  <a:lnTo>
                    <a:pt x="19" y="24"/>
                  </a:lnTo>
                  <a:lnTo>
                    <a:pt x="10" y="49"/>
                  </a:lnTo>
                  <a:lnTo>
                    <a:pt x="4" y="76"/>
                  </a:lnTo>
                  <a:lnTo>
                    <a:pt x="2" y="105"/>
                  </a:lnTo>
                  <a:lnTo>
                    <a:pt x="0" y="132"/>
                  </a:lnTo>
                  <a:lnTo>
                    <a:pt x="6" y="159"/>
                  </a:lnTo>
                  <a:lnTo>
                    <a:pt x="12" y="185"/>
                  </a:lnTo>
                  <a:lnTo>
                    <a:pt x="25" y="210"/>
                  </a:lnTo>
                  <a:lnTo>
                    <a:pt x="35" y="19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3738563" y="5521325"/>
              <a:ext cx="30163" cy="157163"/>
            </a:xfrm>
            <a:custGeom>
              <a:avLst/>
              <a:gdLst/>
              <a:ahLst/>
              <a:cxnLst>
                <a:cxn ang="0">
                  <a:pos x="27" y="198"/>
                </a:cxn>
                <a:cxn ang="0">
                  <a:pos x="15" y="173"/>
                </a:cxn>
                <a:cxn ang="0">
                  <a:pos x="9" y="150"/>
                </a:cxn>
                <a:cxn ang="0">
                  <a:pos x="6" y="124"/>
                </a:cxn>
                <a:cxn ang="0">
                  <a:pos x="8" y="101"/>
                </a:cxn>
                <a:cxn ang="0">
                  <a:pos x="9" y="74"/>
                </a:cxn>
                <a:cxn ang="0">
                  <a:pos x="15" y="49"/>
                </a:cxn>
                <a:cxn ang="0">
                  <a:pos x="25" y="25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19" y="22"/>
                </a:cxn>
                <a:cxn ang="0">
                  <a:pos x="11" y="45"/>
                </a:cxn>
                <a:cxn ang="0">
                  <a:pos x="4" y="70"/>
                </a:cxn>
                <a:cxn ang="0">
                  <a:pos x="2" y="99"/>
                </a:cxn>
                <a:cxn ang="0">
                  <a:pos x="0" y="124"/>
                </a:cxn>
                <a:cxn ang="0">
                  <a:pos x="4" y="150"/>
                </a:cxn>
                <a:cxn ang="0">
                  <a:pos x="9" y="173"/>
                </a:cxn>
                <a:cxn ang="0">
                  <a:pos x="21" y="198"/>
                </a:cxn>
                <a:cxn ang="0">
                  <a:pos x="27" y="198"/>
                </a:cxn>
              </a:cxnLst>
              <a:rect l="0" t="0" r="r" b="b"/>
              <a:pathLst>
                <a:path w="37" h="198">
                  <a:moveTo>
                    <a:pt x="27" y="198"/>
                  </a:moveTo>
                  <a:lnTo>
                    <a:pt x="15" y="173"/>
                  </a:lnTo>
                  <a:lnTo>
                    <a:pt x="9" y="150"/>
                  </a:lnTo>
                  <a:lnTo>
                    <a:pt x="6" y="124"/>
                  </a:lnTo>
                  <a:lnTo>
                    <a:pt x="8" y="101"/>
                  </a:lnTo>
                  <a:lnTo>
                    <a:pt x="9" y="74"/>
                  </a:lnTo>
                  <a:lnTo>
                    <a:pt x="15" y="49"/>
                  </a:lnTo>
                  <a:lnTo>
                    <a:pt x="25" y="25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9" y="22"/>
                  </a:lnTo>
                  <a:lnTo>
                    <a:pt x="11" y="45"/>
                  </a:lnTo>
                  <a:lnTo>
                    <a:pt x="4" y="70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4" y="150"/>
                  </a:lnTo>
                  <a:lnTo>
                    <a:pt x="9" y="173"/>
                  </a:lnTo>
                  <a:lnTo>
                    <a:pt x="21" y="198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3684588" y="5508625"/>
              <a:ext cx="50800" cy="190500"/>
            </a:xfrm>
            <a:custGeom>
              <a:avLst/>
              <a:gdLst/>
              <a:ahLst/>
              <a:cxnLst>
                <a:cxn ang="0">
                  <a:pos x="39" y="229"/>
                </a:cxn>
                <a:cxn ang="0">
                  <a:pos x="25" y="201"/>
                </a:cxn>
                <a:cxn ang="0">
                  <a:pos x="17" y="176"/>
                </a:cxn>
                <a:cxn ang="0">
                  <a:pos x="15" y="147"/>
                </a:cxn>
                <a:cxn ang="0">
                  <a:pos x="19" y="118"/>
                </a:cxn>
                <a:cxn ang="0">
                  <a:pos x="25" y="89"/>
                </a:cxn>
                <a:cxn ang="0">
                  <a:pos x="35" y="62"/>
                </a:cxn>
                <a:cxn ang="0">
                  <a:pos x="46" y="37"/>
                </a:cxn>
                <a:cxn ang="0">
                  <a:pos x="64" y="15"/>
                </a:cxn>
                <a:cxn ang="0">
                  <a:pos x="48" y="0"/>
                </a:cxn>
                <a:cxn ang="0">
                  <a:pos x="31" y="21"/>
                </a:cxn>
                <a:cxn ang="0">
                  <a:pos x="17" y="50"/>
                </a:cxn>
                <a:cxn ang="0">
                  <a:pos x="8" y="81"/>
                </a:cxn>
                <a:cxn ang="0">
                  <a:pos x="4" y="114"/>
                </a:cxn>
                <a:cxn ang="0">
                  <a:pos x="0" y="145"/>
                </a:cxn>
                <a:cxn ang="0">
                  <a:pos x="4" y="178"/>
                </a:cxn>
                <a:cxn ang="0">
                  <a:pos x="13" y="207"/>
                </a:cxn>
                <a:cxn ang="0">
                  <a:pos x="29" y="238"/>
                </a:cxn>
                <a:cxn ang="0">
                  <a:pos x="39" y="229"/>
                </a:cxn>
              </a:cxnLst>
              <a:rect l="0" t="0" r="r" b="b"/>
              <a:pathLst>
                <a:path w="64" h="238">
                  <a:moveTo>
                    <a:pt x="39" y="229"/>
                  </a:moveTo>
                  <a:lnTo>
                    <a:pt x="25" y="201"/>
                  </a:lnTo>
                  <a:lnTo>
                    <a:pt x="17" y="176"/>
                  </a:lnTo>
                  <a:lnTo>
                    <a:pt x="15" y="147"/>
                  </a:lnTo>
                  <a:lnTo>
                    <a:pt x="19" y="118"/>
                  </a:lnTo>
                  <a:lnTo>
                    <a:pt x="25" y="89"/>
                  </a:lnTo>
                  <a:lnTo>
                    <a:pt x="35" y="62"/>
                  </a:lnTo>
                  <a:lnTo>
                    <a:pt x="46" y="37"/>
                  </a:lnTo>
                  <a:lnTo>
                    <a:pt x="64" y="15"/>
                  </a:lnTo>
                  <a:lnTo>
                    <a:pt x="48" y="0"/>
                  </a:lnTo>
                  <a:lnTo>
                    <a:pt x="31" y="21"/>
                  </a:lnTo>
                  <a:lnTo>
                    <a:pt x="17" y="50"/>
                  </a:lnTo>
                  <a:lnTo>
                    <a:pt x="8" y="81"/>
                  </a:lnTo>
                  <a:lnTo>
                    <a:pt x="4" y="114"/>
                  </a:lnTo>
                  <a:lnTo>
                    <a:pt x="0" y="145"/>
                  </a:lnTo>
                  <a:lnTo>
                    <a:pt x="4" y="178"/>
                  </a:lnTo>
                  <a:lnTo>
                    <a:pt x="13" y="207"/>
                  </a:lnTo>
                  <a:lnTo>
                    <a:pt x="29" y="238"/>
                  </a:lnTo>
                  <a:lnTo>
                    <a:pt x="3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3689350" y="5511800"/>
              <a:ext cx="42863" cy="187325"/>
            </a:xfrm>
            <a:custGeom>
              <a:avLst/>
              <a:gdLst/>
              <a:ahLst/>
              <a:cxnLst>
                <a:cxn ang="0">
                  <a:pos x="33" y="230"/>
                </a:cxn>
                <a:cxn ang="0">
                  <a:pos x="17" y="201"/>
                </a:cxn>
                <a:cxn ang="0">
                  <a:pos x="9" y="172"/>
                </a:cxn>
                <a:cxn ang="0">
                  <a:pos x="6" y="141"/>
                </a:cxn>
                <a:cxn ang="0">
                  <a:pos x="9" y="112"/>
                </a:cxn>
                <a:cxn ang="0">
                  <a:pos x="13" y="81"/>
                </a:cxn>
                <a:cxn ang="0">
                  <a:pos x="25" y="52"/>
                </a:cxn>
                <a:cxn ang="0">
                  <a:pos x="35" y="27"/>
                </a:cxn>
                <a:cxn ang="0">
                  <a:pos x="52" y="5"/>
                </a:cxn>
                <a:cxn ang="0">
                  <a:pos x="48" y="0"/>
                </a:cxn>
                <a:cxn ang="0">
                  <a:pos x="31" y="23"/>
                </a:cxn>
                <a:cxn ang="0">
                  <a:pos x="17" y="52"/>
                </a:cxn>
                <a:cxn ang="0">
                  <a:pos x="6" y="81"/>
                </a:cxn>
                <a:cxn ang="0">
                  <a:pos x="2" y="112"/>
                </a:cxn>
                <a:cxn ang="0">
                  <a:pos x="0" y="143"/>
                </a:cxn>
                <a:cxn ang="0">
                  <a:pos x="4" y="174"/>
                </a:cxn>
                <a:cxn ang="0">
                  <a:pos x="11" y="203"/>
                </a:cxn>
                <a:cxn ang="0">
                  <a:pos x="27" y="234"/>
                </a:cxn>
                <a:cxn ang="0">
                  <a:pos x="33" y="230"/>
                </a:cxn>
              </a:cxnLst>
              <a:rect l="0" t="0" r="r" b="b"/>
              <a:pathLst>
                <a:path w="52" h="234">
                  <a:moveTo>
                    <a:pt x="33" y="230"/>
                  </a:moveTo>
                  <a:lnTo>
                    <a:pt x="17" y="201"/>
                  </a:lnTo>
                  <a:lnTo>
                    <a:pt x="9" y="172"/>
                  </a:lnTo>
                  <a:lnTo>
                    <a:pt x="6" y="141"/>
                  </a:lnTo>
                  <a:lnTo>
                    <a:pt x="9" y="112"/>
                  </a:lnTo>
                  <a:lnTo>
                    <a:pt x="13" y="81"/>
                  </a:lnTo>
                  <a:lnTo>
                    <a:pt x="25" y="52"/>
                  </a:lnTo>
                  <a:lnTo>
                    <a:pt x="35" y="27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31" y="23"/>
                  </a:lnTo>
                  <a:lnTo>
                    <a:pt x="17" y="52"/>
                  </a:lnTo>
                  <a:lnTo>
                    <a:pt x="6" y="81"/>
                  </a:lnTo>
                  <a:lnTo>
                    <a:pt x="2" y="112"/>
                  </a:lnTo>
                  <a:lnTo>
                    <a:pt x="0" y="143"/>
                  </a:lnTo>
                  <a:lnTo>
                    <a:pt x="4" y="174"/>
                  </a:lnTo>
                  <a:lnTo>
                    <a:pt x="11" y="203"/>
                  </a:lnTo>
                  <a:lnTo>
                    <a:pt x="27" y="234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3656013" y="5521325"/>
              <a:ext cx="26988" cy="184150"/>
            </a:xfrm>
            <a:custGeom>
              <a:avLst/>
              <a:gdLst/>
              <a:ahLst/>
              <a:cxnLst>
                <a:cxn ang="0">
                  <a:pos x="29" y="229"/>
                </a:cxn>
                <a:cxn ang="0">
                  <a:pos x="18" y="202"/>
                </a:cxn>
                <a:cxn ang="0">
                  <a:pos x="14" y="177"/>
                </a:cxn>
                <a:cxn ang="0">
                  <a:pos x="12" y="148"/>
                </a:cxn>
                <a:cxn ang="0">
                  <a:pos x="16" y="120"/>
                </a:cxn>
                <a:cxn ang="0">
                  <a:pos x="18" y="91"/>
                </a:cxn>
                <a:cxn ang="0">
                  <a:pos x="23" y="62"/>
                </a:cxn>
                <a:cxn ang="0">
                  <a:pos x="29" y="33"/>
                </a:cxn>
                <a:cxn ang="0">
                  <a:pos x="35" y="4"/>
                </a:cxn>
                <a:cxn ang="0">
                  <a:pos x="14" y="0"/>
                </a:cxn>
                <a:cxn ang="0">
                  <a:pos x="10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19" y="233"/>
                </a:cxn>
                <a:cxn ang="0">
                  <a:pos x="29" y="229"/>
                </a:cxn>
              </a:cxnLst>
              <a:rect l="0" t="0" r="r" b="b"/>
              <a:pathLst>
                <a:path w="35" h="233">
                  <a:moveTo>
                    <a:pt x="29" y="229"/>
                  </a:moveTo>
                  <a:lnTo>
                    <a:pt x="18" y="202"/>
                  </a:lnTo>
                  <a:lnTo>
                    <a:pt x="14" y="177"/>
                  </a:lnTo>
                  <a:lnTo>
                    <a:pt x="12" y="148"/>
                  </a:lnTo>
                  <a:lnTo>
                    <a:pt x="16" y="120"/>
                  </a:lnTo>
                  <a:lnTo>
                    <a:pt x="18" y="91"/>
                  </a:lnTo>
                  <a:lnTo>
                    <a:pt x="23" y="62"/>
                  </a:lnTo>
                  <a:lnTo>
                    <a:pt x="29" y="33"/>
                  </a:lnTo>
                  <a:lnTo>
                    <a:pt x="35" y="4"/>
                  </a:lnTo>
                  <a:lnTo>
                    <a:pt x="14" y="0"/>
                  </a:lnTo>
                  <a:lnTo>
                    <a:pt x="10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19" y="233"/>
                  </a:lnTo>
                  <a:lnTo>
                    <a:pt x="2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3659188" y="5521325"/>
              <a:ext cx="20638" cy="184150"/>
            </a:xfrm>
            <a:custGeom>
              <a:avLst/>
              <a:gdLst/>
              <a:ahLst/>
              <a:cxnLst>
                <a:cxn ang="0">
                  <a:pos x="21" y="229"/>
                </a:cxn>
                <a:cxn ang="0">
                  <a:pos x="10" y="202"/>
                </a:cxn>
                <a:cxn ang="0">
                  <a:pos x="6" y="177"/>
                </a:cxn>
                <a:cxn ang="0">
                  <a:pos x="4" y="148"/>
                </a:cxn>
                <a:cxn ang="0">
                  <a:pos x="8" y="120"/>
                </a:cxn>
                <a:cxn ang="0">
                  <a:pos x="10" y="91"/>
                </a:cxn>
                <a:cxn ang="0">
                  <a:pos x="15" y="62"/>
                </a:cxn>
                <a:cxn ang="0">
                  <a:pos x="19" y="33"/>
                </a:cxn>
                <a:cxn ang="0">
                  <a:pos x="25" y="4"/>
                </a:cxn>
                <a:cxn ang="0">
                  <a:pos x="15" y="0"/>
                </a:cxn>
                <a:cxn ang="0">
                  <a:pos x="12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21" y="233"/>
                </a:cxn>
                <a:cxn ang="0">
                  <a:pos x="21" y="229"/>
                </a:cxn>
              </a:cxnLst>
              <a:rect l="0" t="0" r="r" b="b"/>
              <a:pathLst>
                <a:path w="25" h="233">
                  <a:moveTo>
                    <a:pt x="21" y="229"/>
                  </a:moveTo>
                  <a:lnTo>
                    <a:pt x="10" y="202"/>
                  </a:lnTo>
                  <a:lnTo>
                    <a:pt x="6" y="177"/>
                  </a:lnTo>
                  <a:lnTo>
                    <a:pt x="4" y="148"/>
                  </a:lnTo>
                  <a:lnTo>
                    <a:pt x="8" y="120"/>
                  </a:lnTo>
                  <a:lnTo>
                    <a:pt x="10" y="91"/>
                  </a:lnTo>
                  <a:lnTo>
                    <a:pt x="15" y="62"/>
                  </a:lnTo>
                  <a:lnTo>
                    <a:pt x="19" y="33"/>
                  </a:lnTo>
                  <a:lnTo>
                    <a:pt x="25" y="4"/>
                  </a:lnTo>
                  <a:lnTo>
                    <a:pt x="15" y="0"/>
                  </a:lnTo>
                  <a:lnTo>
                    <a:pt x="12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21" y="233"/>
                  </a:lnTo>
                  <a:lnTo>
                    <a:pt x="21" y="22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3632200" y="5516563"/>
              <a:ext cx="71438" cy="193675"/>
            </a:xfrm>
            <a:custGeom>
              <a:avLst/>
              <a:gdLst/>
              <a:ahLst/>
              <a:cxnLst>
                <a:cxn ang="0">
                  <a:pos x="27" y="239"/>
                </a:cxn>
                <a:cxn ang="0">
                  <a:pos x="15" y="208"/>
                </a:cxn>
                <a:cxn ang="0">
                  <a:pos x="14" y="177"/>
                </a:cxn>
                <a:cxn ang="0">
                  <a:pos x="14" y="146"/>
                </a:cxn>
                <a:cxn ang="0">
                  <a:pos x="23" y="117"/>
                </a:cxn>
                <a:cxn ang="0">
                  <a:pos x="33" y="86"/>
                </a:cxn>
                <a:cxn ang="0">
                  <a:pos x="50" y="61"/>
                </a:cxn>
                <a:cxn ang="0">
                  <a:pos x="66" y="37"/>
                </a:cxn>
                <a:cxn ang="0">
                  <a:pos x="89" y="22"/>
                </a:cxn>
                <a:cxn ang="0">
                  <a:pos x="79" y="0"/>
                </a:cxn>
                <a:cxn ang="0">
                  <a:pos x="56" y="20"/>
                </a:cxn>
                <a:cxn ang="0">
                  <a:pos x="37" y="47"/>
                </a:cxn>
                <a:cxn ang="0">
                  <a:pos x="19" y="74"/>
                </a:cxn>
                <a:cxn ang="0">
                  <a:pos x="10" y="107"/>
                </a:cxn>
                <a:cxn ang="0">
                  <a:pos x="0" y="140"/>
                </a:cxn>
                <a:cxn ang="0">
                  <a:pos x="0" y="175"/>
                </a:cxn>
                <a:cxn ang="0">
                  <a:pos x="4" y="210"/>
                </a:cxn>
                <a:cxn ang="0">
                  <a:pos x="17" y="245"/>
                </a:cxn>
                <a:cxn ang="0">
                  <a:pos x="27" y="239"/>
                </a:cxn>
              </a:cxnLst>
              <a:rect l="0" t="0" r="r" b="b"/>
              <a:pathLst>
                <a:path w="89" h="245">
                  <a:moveTo>
                    <a:pt x="27" y="239"/>
                  </a:moveTo>
                  <a:lnTo>
                    <a:pt x="15" y="208"/>
                  </a:lnTo>
                  <a:lnTo>
                    <a:pt x="14" y="177"/>
                  </a:lnTo>
                  <a:lnTo>
                    <a:pt x="14" y="146"/>
                  </a:lnTo>
                  <a:lnTo>
                    <a:pt x="23" y="117"/>
                  </a:lnTo>
                  <a:lnTo>
                    <a:pt x="33" y="86"/>
                  </a:lnTo>
                  <a:lnTo>
                    <a:pt x="50" y="61"/>
                  </a:lnTo>
                  <a:lnTo>
                    <a:pt x="66" y="37"/>
                  </a:lnTo>
                  <a:lnTo>
                    <a:pt x="89" y="22"/>
                  </a:lnTo>
                  <a:lnTo>
                    <a:pt x="79" y="0"/>
                  </a:lnTo>
                  <a:lnTo>
                    <a:pt x="56" y="20"/>
                  </a:lnTo>
                  <a:lnTo>
                    <a:pt x="37" y="47"/>
                  </a:lnTo>
                  <a:lnTo>
                    <a:pt x="19" y="74"/>
                  </a:lnTo>
                  <a:lnTo>
                    <a:pt x="10" y="107"/>
                  </a:lnTo>
                  <a:lnTo>
                    <a:pt x="0" y="140"/>
                  </a:lnTo>
                  <a:lnTo>
                    <a:pt x="0" y="175"/>
                  </a:lnTo>
                  <a:lnTo>
                    <a:pt x="4" y="210"/>
                  </a:lnTo>
                  <a:lnTo>
                    <a:pt x="17" y="245"/>
                  </a:lnTo>
                  <a:lnTo>
                    <a:pt x="27" y="23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3636963" y="5521325"/>
              <a:ext cx="61913" cy="188913"/>
            </a:xfrm>
            <a:custGeom>
              <a:avLst/>
              <a:gdLst/>
              <a:ahLst/>
              <a:cxnLst>
                <a:cxn ang="0">
                  <a:pos x="21" y="233"/>
                </a:cxn>
                <a:cxn ang="0">
                  <a:pos x="8" y="200"/>
                </a:cxn>
                <a:cxn ang="0">
                  <a:pos x="4" y="169"/>
                </a:cxn>
                <a:cxn ang="0">
                  <a:pos x="6" y="136"/>
                </a:cxn>
                <a:cxn ang="0">
                  <a:pos x="13" y="107"/>
                </a:cxn>
                <a:cxn ang="0">
                  <a:pos x="23" y="76"/>
                </a:cxn>
                <a:cxn ang="0">
                  <a:pos x="41" y="49"/>
                </a:cxn>
                <a:cxn ang="0">
                  <a:pos x="58" y="24"/>
                </a:cxn>
                <a:cxn ang="0">
                  <a:pos x="77" y="4"/>
                </a:cxn>
                <a:cxn ang="0">
                  <a:pos x="73" y="0"/>
                </a:cxn>
                <a:cxn ang="0">
                  <a:pos x="50" y="20"/>
                </a:cxn>
                <a:cxn ang="0">
                  <a:pos x="35" y="45"/>
                </a:cxn>
                <a:cxn ang="0">
                  <a:pos x="17" y="72"/>
                </a:cxn>
                <a:cxn ang="0">
                  <a:pos x="8" y="105"/>
                </a:cxn>
                <a:cxn ang="0">
                  <a:pos x="0" y="136"/>
                </a:cxn>
                <a:cxn ang="0">
                  <a:pos x="0" y="171"/>
                </a:cxn>
                <a:cxn ang="0">
                  <a:pos x="4" y="204"/>
                </a:cxn>
                <a:cxn ang="0">
                  <a:pos x="17" y="239"/>
                </a:cxn>
                <a:cxn ang="0">
                  <a:pos x="21" y="233"/>
                </a:cxn>
              </a:cxnLst>
              <a:rect l="0" t="0" r="r" b="b"/>
              <a:pathLst>
                <a:path w="77" h="239">
                  <a:moveTo>
                    <a:pt x="21" y="233"/>
                  </a:moveTo>
                  <a:lnTo>
                    <a:pt x="8" y="200"/>
                  </a:lnTo>
                  <a:lnTo>
                    <a:pt x="4" y="169"/>
                  </a:lnTo>
                  <a:lnTo>
                    <a:pt x="6" y="136"/>
                  </a:lnTo>
                  <a:lnTo>
                    <a:pt x="13" y="107"/>
                  </a:lnTo>
                  <a:lnTo>
                    <a:pt x="23" y="76"/>
                  </a:lnTo>
                  <a:lnTo>
                    <a:pt x="41" y="49"/>
                  </a:lnTo>
                  <a:lnTo>
                    <a:pt x="58" y="24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50" y="20"/>
                  </a:lnTo>
                  <a:lnTo>
                    <a:pt x="35" y="45"/>
                  </a:lnTo>
                  <a:lnTo>
                    <a:pt x="17" y="72"/>
                  </a:lnTo>
                  <a:lnTo>
                    <a:pt x="8" y="105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4" y="204"/>
                  </a:lnTo>
                  <a:lnTo>
                    <a:pt x="17" y="239"/>
                  </a:lnTo>
                  <a:lnTo>
                    <a:pt x="21" y="23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3611563" y="5503863"/>
              <a:ext cx="92075" cy="200025"/>
            </a:xfrm>
            <a:custGeom>
              <a:avLst/>
              <a:gdLst/>
              <a:ahLst/>
              <a:cxnLst>
                <a:cxn ang="0">
                  <a:pos x="35" y="240"/>
                </a:cxn>
                <a:cxn ang="0">
                  <a:pos x="23" y="227"/>
                </a:cxn>
                <a:cxn ang="0">
                  <a:pos x="17" y="211"/>
                </a:cxn>
                <a:cxn ang="0">
                  <a:pos x="13" y="194"/>
                </a:cxn>
                <a:cxn ang="0">
                  <a:pos x="13" y="178"/>
                </a:cxn>
                <a:cxn ang="0">
                  <a:pos x="13" y="161"/>
                </a:cxn>
                <a:cxn ang="0">
                  <a:pos x="19" y="143"/>
                </a:cxn>
                <a:cxn ang="0">
                  <a:pos x="25" y="126"/>
                </a:cxn>
                <a:cxn ang="0">
                  <a:pos x="35" y="112"/>
                </a:cxn>
                <a:cxn ang="0">
                  <a:pos x="41" y="95"/>
                </a:cxn>
                <a:cxn ang="0">
                  <a:pos x="48" y="81"/>
                </a:cxn>
                <a:cxn ang="0">
                  <a:pos x="56" y="68"/>
                </a:cxn>
                <a:cxn ang="0">
                  <a:pos x="68" y="56"/>
                </a:cxn>
                <a:cxn ang="0">
                  <a:pos x="77" y="45"/>
                </a:cxn>
                <a:cxn ang="0">
                  <a:pos x="89" y="37"/>
                </a:cxn>
                <a:cxn ang="0">
                  <a:pos x="103" y="29"/>
                </a:cxn>
                <a:cxn ang="0">
                  <a:pos x="116" y="25"/>
                </a:cxn>
                <a:cxn ang="0">
                  <a:pos x="110" y="0"/>
                </a:cxn>
                <a:cxn ang="0">
                  <a:pos x="93" y="6"/>
                </a:cxn>
                <a:cxn ang="0">
                  <a:pos x="79" y="15"/>
                </a:cxn>
                <a:cxn ang="0">
                  <a:pos x="68" y="25"/>
                </a:cxn>
                <a:cxn ang="0">
                  <a:pos x="56" y="39"/>
                </a:cxn>
                <a:cxn ang="0">
                  <a:pos x="44" y="50"/>
                </a:cxn>
                <a:cxn ang="0">
                  <a:pos x="35" y="68"/>
                </a:cxn>
                <a:cxn ang="0">
                  <a:pos x="25" y="85"/>
                </a:cxn>
                <a:cxn ang="0">
                  <a:pos x="19" y="103"/>
                </a:cxn>
                <a:cxn ang="0">
                  <a:pos x="11" y="118"/>
                </a:cxn>
                <a:cxn ang="0">
                  <a:pos x="6" y="138"/>
                </a:cxn>
                <a:cxn ang="0">
                  <a:pos x="0" y="157"/>
                </a:cxn>
                <a:cxn ang="0">
                  <a:pos x="0" y="178"/>
                </a:cxn>
                <a:cxn ang="0">
                  <a:pos x="0" y="198"/>
                </a:cxn>
                <a:cxn ang="0">
                  <a:pos x="4" y="217"/>
                </a:cxn>
                <a:cxn ang="0">
                  <a:pos x="11" y="233"/>
                </a:cxn>
                <a:cxn ang="0">
                  <a:pos x="25" y="250"/>
                </a:cxn>
                <a:cxn ang="0">
                  <a:pos x="35" y="240"/>
                </a:cxn>
              </a:cxnLst>
              <a:rect l="0" t="0" r="r" b="b"/>
              <a:pathLst>
                <a:path w="116" h="250">
                  <a:moveTo>
                    <a:pt x="35" y="240"/>
                  </a:moveTo>
                  <a:lnTo>
                    <a:pt x="23" y="227"/>
                  </a:lnTo>
                  <a:lnTo>
                    <a:pt x="17" y="211"/>
                  </a:lnTo>
                  <a:lnTo>
                    <a:pt x="13" y="194"/>
                  </a:lnTo>
                  <a:lnTo>
                    <a:pt x="13" y="178"/>
                  </a:lnTo>
                  <a:lnTo>
                    <a:pt x="13" y="161"/>
                  </a:lnTo>
                  <a:lnTo>
                    <a:pt x="19" y="143"/>
                  </a:lnTo>
                  <a:lnTo>
                    <a:pt x="25" y="126"/>
                  </a:lnTo>
                  <a:lnTo>
                    <a:pt x="35" y="112"/>
                  </a:lnTo>
                  <a:lnTo>
                    <a:pt x="41" y="95"/>
                  </a:lnTo>
                  <a:lnTo>
                    <a:pt x="48" y="81"/>
                  </a:lnTo>
                  <a:lnTo>
                    <a:pt x="56" y="68"/>
                  </a:lnTo>
                  <a:lnTo>
                    <a:pt x="68" y="56"/>
                  </a:lnTo>
                  <a:lnTo>
                    <a:pt x="77" y="45"/>
                  </a:lnTo>
                  <a:lnTo>
                    <a:pt x="89" y="37"/>
                  </a:lnTo>
                  <a:lnTo>
                    <a:pt x="103" y="29"/>
                  </a:lnTo>
                  <a:lnTo>
                    <a:pt x="116" y="25"/>
                  </a:lnTo>
                  <a:lnTo>
                    <a:pt x="110" y="0"/>
                  </a:lnTo>
                  <a:lnTo>
                    <a:pt x="93" y="6"/>
                  </a:lnTo>
                  <a:lnTo>
                    <a:pt x="79" y="15"/>
                  </a:lnTo>
                  <a:lnTo>
                    <a:pt x="68" y="25"/>
                  </a:lnTo>
                  <a:lnTo>
                    <a:pt x="56" y="39"/>
                  </a:lnTo>
                  <a:lnTo>
                    <a:pt x="44" y="50"/>
                  </a:lnTo>
                  <a:lnTo>
                    <a:pt x="35" y="68"/>
                  </a:lnTo>
                  <a:lnTo>
                    <a:pt x="25" y="85"/>
                  </a:lnTo>
                  <a:lnTo>
                    <a:pt x="19" y="103"/>
                  </a:lnTo>
                  <a:lnTo>
                    <a:pt x="11" y="118"/>
                  </a:lnTo>
                  <a:lnTo>
                    <a:pt x="6" y="138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0" y="198"/>
                  </a:lnTo>
                  <a:lnTo>
                    <a:pt x="4" y="217"/>
                  </a:lnTo>
                  <a:lnTo>
                    <a:pt x="11" y="233"/>
                  </a:lnTo>
                  <a:lnTo>
                    <a:pt x="25" y="250"/>
                  </a:lnTo>
                  <a:lnTo>
                    <a:pt x="35" y="24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3614738" y="5508625"/>
              <a:ext cx="88900" cy="195263"/>
            </a:xfrm>
            <a:custGeom>
              <a:avLst/>
              <a:gdLst/>
              <a:ahLst/>
              <a:cxnLst>
                <a:cxn ang="0">
                  <a:pos x="25" y="238"/>
                </a:cxn>
                <a:cxn ang="0">
                  <a:pos x="13" y="223"/>
                </a:cxn>
                <a:cxn ang="0">
                  <a:pos x="9" y="207"/>
                </a:cxn>
                <a:cxn ang="0">
                  <a:pos x="6" y="190"/>
                </a:cxn>
                <a:cxn ang="0">
                  <a:pos x="6" y="172"/>
                </a:cxn>
                <a:cxn ang="0">
                  <a:pos x="6" y="153"/>
                </a:cxn>
                <a:cxn ang="0">
                  <a:pos x="11" y="135"/>
                </a:cxn>
                <a:cxn ang="0">
                  <a:pos x="17" y="118"/>
                </a:cxn>
                <a:cxn ang="0">
                  <a:pos x="25" y="106"/>
                </a:cxn>
                <a:cxn ang="0">
                  <a:pos x="31" y="89"/>
                </a:cxn>
                <a:cxn ang="0">
                  <a:pos x="40" y="73"/>
                </a:cxn>
                <a:cxn ang="0">
                  <a:pos x="50" y="58"/>
                </a:cxn>
                <a:cxn ang="0">
                  <a:pos x="62" y="46"/>
                </a:cxn>
                <a:cxn ang="0">
                  <a:pos x="73" y="35"/>
                </a:cxn>
                <a:cxn ang="0">
                  <a:pos x="85" y="25"/>
                </a:cxn>
                <a:cxn ang="0">
                  <a:pos x="99" y="19"/>
                </a:cxn>
                <a:cxn ang="0">
                  <a:pos x="112" y="15"/>
                </a:cxn>
                <a:cxn ang="0">
                  <a:pos x="106" y="0"/>
                </a:cxn>
                <a:cxn ang="0">
                  <a:pos x="89" y="6"/>
                </a:cxn>
                <a:cxn ang="0">
                  <a:pos x="77" y="15"/>
                </a:cxn>
                <a:cxn ang="0">
                  <a:pos x="66" y="25"/>
                </a:cxn>
                <a:cxn ang="0">
                  <a:pos x="54" y="39"/>
                </a:cxn>
                <a:cxn ang="0">
                  <a:pos x="42" y="50"/>
                </a:cxn>
                <a:cxn ang="0">
                  <a:pos x="35" y="66"/>
                </a:cxn>
                <a:cxn ang="0">
                  <a:pos x="27" y="83"/>
                </a:cxn>
                <a:cxn ang="0">
                  <a:pos x="21" y="101"/>
                </a:cxn>
                <a:cxn ang="0">
                  <a:pos x="11" y="116"/>
                </a:cxn>
                <a:cxn ang="0">
                  <a:pos x="6" y="134"/>
                </a:cxn>
                <a:cxn ang="0">
                  <a:pos x="2" y="151"/>
                </a:cxn>
                <a:cxn ang="0">
                  <a:pos x="2" y="172"/>
                </a:cxn>
                <a:cxn ang="0">
                  <a:pos x="0" y="192"/>
                </a:cxn>
                <a:cxn ang="0">
                  <a:pos x="6" y="211"/>
                </a:cxn>
                <a:cxn ang="0">
                  <a:pos x="11" y="227"/>
                </a:cxn>
                <a:cxn ang="0">
                  <a:pos x="25" y="244"/>
                </a:cxn>
                <a:cxn ang="0">
                  <a:pos x="25" y="238"/>
                </a:cxn>
              </a:cxnLst>
              <a:rect l="0" t="0" r="r" b="b"/>
              <a:pathLst>
                <a:path w="112" h="244">
                  <a:moveTo>
                    <a:pt x="25" y="238"/>
                  </a:moveTo>
                  <a:lnTo>
                    <a:pt x="13" y="223"/>
                  </a:lnTo>
                  <a:lnTo>
                    <a:pt x="9" y="207"/>
                  </a:lnTo>
                  <a:lnTo>
                    <a:pt x="6" y="190"/>
                  </a:lnTo>
                  <a:lnTo>
                    <a:pt x="6" y="172"/>
                  </a:lnTo>
                  <a:lnTo>
                    <a:pt x="6" y="153"/>
                  </a:lnTo>
                  <a:lnTo>
                    <a:pt x="11" y="135"/>
                  </a:lnTo>
                  <a:lnTo>
                    <a:pt x="17" y="118"/>
                  </a:lnTo>
                  <a:lnTo>
                    <a:pt x="25" y="106"/>
                  </a:lnTo>
                  <a:lnTo>
                    <a:pt x="31" y="89"/>
                  </a:lnTo>
                  <a:lnTo>
                    <a:pt x="40" y="73"/>
                  </a:lnTo>
                  <a:lnTo>
                    <a:pt x="50" y="58"/>
                  </a:lnTo>
                  <a:lnTo>
                    <a:pt x="62" y="46"/>
                  </a:lnTo>
                  <a:lnTo>
                    <a:pt x="73" y="35"/>
                  </a:lnTo>
                  <a:lnTo>
                    <a:pt x="85" y="25"/>
                  </a:lnTo>
                  <a:lnTo>
                    <a:pt x="99" y="19"/>
                  </a:lnTo>
                  <a:lnTo>
                    <a:pt x="112" y="15"/>
                  </a:lnTo>
                  <a:lnTo>
                    <a:pt x="106" y="0"/>
                  </a:lnTo>
                  <a:lnTo>
                    <a:pt x="89" y="6"/>
                  </a:lnTo>
                  <a:lnTo>
                    <a:pt x="77" y="15"/>
                  </a:lnTo>
                  <a:lnTo>
                    <a:pt x="66" y="25"/>
                  </a:lnTo>
                  <a:lnTo>
                    <a:pt x="54" y="39"/>
                  </a:lnTo>
                  <a:lnTo>
                    <a:pt x="42" y="50"/>
                  </a:lnTo>
                  <a:lnTo>
                    <a:pt x="35" y="66"/>
                  </a:lnTo>
                  <a:lnTo>
                    <a:pt x="27" y="83"/>
                  </a:lnTo>
                  <a:lnTo>
                    <a:pt x="21" y="101"/>
                  </a:lnTo>
                  <a:lnTo>
                    <a:pt x="11" y="116"/>
                  </a:lnTo>
                  <a:lnTo>
                    <a:pt x="6" y="134"/>
                  </a:lnTo>
                  <a:lnTo>
                    <a:pt x="2" y="151"/>
                  </a:lnTo>
                  <a:lnTo>
                    <a:pt x="2" y="172"/>
                  </a:lnTo>
                  <a:lnTo>
                    <a:pt x="0" y="192"/>
                  </a:lnTo>
                  <a:lnTo>
                    <a:pt x="6" y="211"/>
                  </a:lnTo>
                  <a:lnTo>
                    <a:pt x="11" y="227"/>
                  </a:lnTo>
                  <a:lnTo>
                    <a:pt x="25" y="244"/>
                  </a:lnTo>
                  <a:lnTo>
                    <a:pt x="25" y="23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648075" y="5503863"/>
              <a:ext cx="71438" cy="161925"/>
            </a:xfrm>
            <a:custGeom>
              <a:avLst/>
              <a:gdLst/>
              <a:ahLst/>
              <a:cxnLst>
                <a:cxn ang="0">
                  <a:pos x="24" y="194"/>
                </a:cxn>
                <a:cxn ang="0">
                  <a:pos x="14" y="169"/>
                </a:cxn>
                <a:cxn ang="0">
                  <a:pos x="14" y="143"/>
                </a:cxn>
                <a:cxn ang="0">
                  <a:pos x="18" y="118"/>
                </a:cxn>
                <a:cxn ang="0">
                  <a:pos x="28" y="95"/>
                </a:cxn>
                <a:cxn ang="0">
                  <a:pos x="39" y="72"/>
                </a:cxn>
                <a:cxn ang="0">
                  <a:pos x="55" y="52"/>
                </a:cxn>
                <a:cxn ang="0">
                  <a:pos x="72" y="35"/>
                </a:cxn>
                <a:cxn ang="0">
                  <a:pos x="90" y="25"/>
                </a:cxn>
                <a:cxn ang="0">
                  <a:pos x="80" y="0"/>
                </a:cxn>
                <a:cxn ang="0">
                  <a:pos x="59" y="14"/>
                </a:cxn>
                <a:cxn ang="0">
                  <a:pos x="41" y="35"/>
                </a:cxn>
                <a:cxn ang="0">
                  <a:pos x="24" y="58"/>
                </a:cxn>
                <a:cxn ang="0">
                  <a:pos x="12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" y="172"/>
                </a:cxn>
                <a:cxn ang="0">
                  <a:pos x="20" y="204"/>
                </a:cxn>
                <a:cxn ang="0">
                  <a:pos x="24" y="194"/>
                </a:cxn>
              </a:cxnLst>
              <a:rect l="0" t="0" r="r" b="b"/>
              <a:pathLst>
                <a:path w="90" h="204">
                  <a:moveTo>
                    <a:pt x="24" y="194"/>
                  </a:moveTo>
                  <a:lnTo>
                    <a:pt x="14" y="169"/>
                  </a:lnTo>
                  <a:lnTo>
                    <a:pt x="14" y="143"/>
                  </a:lnTo>
                  <a:lnTo>
                    <a:pt x="18" y="118"/>
                  </a:lnTo>
                  <a:lnTo>
                    <a:pt x="28" y="95"/>
                  </a:lnTo>
                  <a:lnTo>
                    <a:pt x="39" y="72"/>
                  </a:lnTo>
                  <a:lnTo>
                    <a:pt x="55" y="52"/>
                  </a:lnTo>
                  <a:lnTo>
                    <a:pt x="72" y="35"/>
                  </a:lnTo>
                  <a:lnTo>
                    <a:pt x="90" y="25"/>
                  </a:lnTo>
                  <a:lnTo>
                    <a:pt x="80" y="0"/>
                  </a:lnTo>
                  <a:lnTo>
                    <a:pt x="59" y="14"/>
                  </a:lnTo>
                  <a:lnTo>
                    <a:pt x="41" y="35"/>
                  </a:lnTo>
                  <a:lnTo>
                    <a:pt x="24" y="58"/>
                  </a:lnTo>
                  <a:lnTo>
                    <a:pt x="12" y="87"/>
                  </a:lnTo>
                  <a:lnTo>
                    <a:pt x="2" y="114"/>
                  </a:lnTo>
                  <a:lnTo>
                    <a:pt x="0" y="143"/>
                  </a:lnTo>
                  <a:lnTo>
                    <a:pt x="6" y="172"/>
                  </a:lnTo>
                  <a:lnTo>
                    <a:pt x="20" y="204"/>
                  </a:lnTo>
                  <a:lnTo>
                    <a:pt x="24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652838" y="5511800"/>
              <a:ext cx="63500" cy="150813"/>
            </a:xfrm>
            <a:custGeom>
              <a:avLst/>
              <a:gdLst/>
              <a:ahLst/>
              <a:cxnLst>
                <a:cxn ang="0">
                  <a:pos x="18" y="190"/>
                </a:cxn>
                <a:cxn ang="0">
                  <a:pos x="6" y="161"/>
                </a:cxn>
                <a:cxn ang="0">
                  <a:pos x="6" y="133"/>
                </a:cxn>
                <a:cxn ang="0">
                  <a:pos x="8" y="104"/>
                </a:cxn>
                <a:cxn ang="0">
                  <a:pos x="18" y="81"/>
                </a:cxn>
                <a:cxn ang="0">
                  <a:pos x="27" y="56"/>
                </a:cxn>
                <a:cxn ang="0">
                  <a:pos x="45" y="36"/>
                </a:cxn>
                <a:cxn ang="0">
                  <a:pos x="60" y="17"/>
                </a:cxn>
                <a:cxn ang="0">
                  <a:pos x="80" y="5"/>
                </a:cxn>
                <a:cxn ang="0">
                  <a:pos x="80" y="0"/>
                </a:cxn>
                <a:cxn ang="0">
                  <a:pos x="58" y="11"/>
                </a:cxn>
                <a:cxn ang="0">
                  <a:pos x="41" y="31"/>
                </a:cxn>
                <a:cxn ang="0">
                  <a:pos x="23" y="52"/>
                </a:cxn>
                <a:cxn ang="0">
                  <a:pos x="14" y="79"/>
                </a:cxn>
                <a:cxn ang="0">
                  <a:pos x="4" y="104"/>
                </a:cxn>
                <a:cxn ang="0">
                  <a:pos x="0" y="133"/>
                </a:cxn>
                <a:cxn ang="0">
                  <a:pos x="2" y="161"/>
                </a:cxn>
                <a:cxn ang="0">
                  <a:pos x="14" y="190"/>
                </a:cxn>
                <a:cxn ang="0">
                  <a:pos x="18" y="190"/>
                </a:cxn>
              </a:cxnLst>
              <a:rect l="0" t="0" r="r" b="b"/>
              <a:pathLst>
                <a:path w="80" h="190">
                  <a:moveTo>
                    <a:pt x="18" y="190"/>
                  </a:moveTo>
                  <a:lnTo>
                    <a:pt x="6" y="161"/>
                  </a:lnTo>
                  <a:lnTo>
                    <a:pt x="6" y="133"/>
                  </a:lnTo>
                  <a:lnTo>
                    <a:pt x="8" y="104"/>
                  </a:lnTo>
                  <a:lnTo>
                    <a:pt x="18" y="81"/>
                  </a:lnTo>
                  <a:lnTo>
                    <a:pt x="27" y="56"/>
                  </a:lnTo>
                  <a:lnTo>
                    <a:pt x="45" y="36"/>
                  </a:lnTo>
                  <a:lnTo>
                    <a:pt x="60" y="17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58" y="11"/>
                  </a:lnTo>
                  <a:lnTo>
                    <a:pt x="41" y="31"/>
                  </a:lnTo>
                  <a:lnTo>
                    <a:pt x="23" y="52"/>
                  </a:lnTo>
                  <a:lnTo>
                    <a:pt x="14" y="79"/>
                  </a:lnTo>
                  <a:lnTo>
                    <a:pt x="4" y="104"/>
                  </a:lnTo>
                  <a:lnTo>
                    <a:pt x="0" y="133"/>
                  </a:lnTo>
                  <a:lnTo>
                    <a:pt x="2" y="161"/>
                  </a:lnTo>
                  <a:lnTo>
                    <a:pt x="14" y="190"/>
                  </a:lnTo>
                  <a:lnTo>
                    <a:pt x="18" y="19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3681413" y="5489575"/>
              <a:ext cx="47625" cy="144463"/>
            </a:xfrm>
            <a:custGeom>
              <a:avLst/>
              <a:gdLst/>
              <a:ahLst/>
              <a:cxnLst>
                <a:cxn ang="0">
                  <a:pos x="19" y="178"/>
                </a:cxn>
                <a:cxn ang="0">
                  <a:pos x="14" y="155"/>
                </a:cxn>
                <a:cxn ang="0">
                  <a:pos x="14" y="133"/>
                </a:cxn>
                <a:cxn ang="0">
                  <a:pos x="16" y="112"/>
                </a:cxn>
                <a:cxn ang="0">
                  <a:pos x="21" y="93"/>
                </a:cxn>
                <a:cxn ang="0">
                  <a:pos x="27" y="69"/>
                </a:cxn>
                <a:cxn ang="0">
                  <a:pos x="37" y="52"/>
                </a:cxn>
                <a:cxn ang="0">
                  <a:pos x="49" y="33"/>
                </a:cxn>
                <a:cxn ang="0">
                  <a:pos x="60" y="19"/>
                </a:cxn>
                <a:cxn ang="0">
                  <a:pos x="45" y="0"/>
                </a:cxn>
                <a:cxn ang="0">
                  <a:pos x="33" y="17"/>
                </a:cxn>
                <a:cxn ang="0">
                  <a:pos x="21" y="38"/>
                </a:cxn>
                <a:cxn ang="0">
                  <a:pos x="12" y="62"/>
                </a:cxn>
                <a:cxn ang="0">
                  <a:pos x="6" y="85"/>
                </a:cxn>
                <a:cxn ang="0">
                  <a:pos x="0" y="108"/>
                </a:cxn>
                <a:cxn ang="0">
                  <a:pos x="0" y="131"/>
                </a:cxn>
                <a:cxn ang="0">
                  <a:pos x="0" y="157"/>
                </a:cxn>
                <a:cxn ang="0">
                  <a:pos x="8" y="182"/>
                </a:cxn>
                <a:cxn ang="0">
                  <a:pos x="19" y="178"/>
                </a:cxn>
              </a:cxnLst>
              <a:rect l="0" t="0" r="r" b="b"/>
              <a:pathLst>
                <a:path w="60" h="182">
                  <a:moveTo>
                    <a:pt x="19" y="178"/>
                  </a:moveTo>
                  <a:lnTo>
                    <a:pt x="14" y="155"/>
                  </a:lnTo>
                  <a:lnTo>
                    <a:pt x="14" y="133"/>
                  </a:lnTo>
                  <a:lnTo>
                    <a:pt x="16" y="112"/>
                  </a:lnTo>
                  <a:lnTo>
                    <a:pt x="21" y="93"/>
                  </a:lnTo>
                  <a:lnTo>
                    <a:pt x="27" y="69"/>
                  </a:lnTo>
                  <a:lnTo>
                    <a:pt x="37" y="52"/>
                  </a:lnTo>
                  <a:lnTo>
                    <a:pt x="49" y="33"/>
                  </a:lnTo>
                  <a:lnTo>
                    <a:pt x="60" y="19"/>
                  </a:lnTo>
                  <a:lnTo>
                    <a:pt x="45" y="0"/>
                  </a:lnTo>
                  <a:lnTo>
                    <a:pt x="33" y="17"/>
                  </a:lnTo>
                  <a:lnTo>
                    <a:pt x="21" y="38"/>
                  </a:lnTo>
                  <a:lnTo>
                    <a:pt x="12" y="62"/>
                  </a:lnTo>
                  <a:lnTo>
                    <a:pt x="6" y="85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8" y="182"/>
                  </a:lnTo>
                  <a:lnTo>
                    <a:pt x="19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3684588" y="5492750"/>
              <a:ext cx="39688" cy="138113"/>
            </a:xfrm>
            <a:custGeom>
              <a:avLst/>
              <a:gdLst/>
              <a:ahLst/>
              <a:cxnLst>
                <a:cxn ang="0">
                  <a:pos x="8" y="175"/>
                </a:cxn>
                <a:cxn ang="0">
                  <a:pos x="4" y="152"/>
                </a:cxn>
                <a:cxn ang="0">
                  <a:pos x="4" y="130"/>
                </a:cxn>
                <a:cxn ang="0">
                  <a:pos x="6" y="107"/>
                </a:cxn>
                <a:cxn ang="0">
                  <a:pos x="12" y="88"/>
                </a:cxn>
                <a:cxn ang="0">
                  <a:pos x="17" y="64"/>
                </a:cxn>
                <a:cxn ang="0">
                  <a:pos x="27" y="45"/>
                </a:cxn>
                <a:cxn ang="0">
                  <a:pos x="37" y="28"/>
                </a:cxn>
                <a:cxn ang="0">
                  <a:pos x="48" y="12"/>
                </a:cxn>
                <a:cxn ang="0">
                  <a:pos x="43" y="0"/>
                </a:cxn>
                <a:cxn ang="0">
                  <a:pos x="31" y="18"/>
                </a:cxn>
                <a:cxn ang="0">
                  <a:pos x="21" y="39"/>
                </a:cxn>
                <a:cxn ang="0">
                  <a:pos x="12" y="61"/>
                </a:cxn>
                <a:cxn ang="0">
                  <a:pos x="6" y="84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52"/>
                </a:cxn>
                <a:cxn ang="0">
                  <a:pos x="8" y="175"/>
                </a:cxn>
              </a:cxnLst>
              <a:rect l="0" t="0" r="r" b="b"/>
              <a:pathLst>
                <a:path w="48" h="175">
                  <a:moveTo>
                    <a:pt x="8" y="175"/>
                  </a:moveTo>
                  <a:lnTo>
                    <a:pt x="4" y="152"/>
                  </a:lnTo>
                  <a:lnTo>
                    <a:pt x="4" y="130"/>
                  </a:lnTo>
                  <a:lnTo>
                    <a:pt x="6" y="107"/>
                  </a:lnTo>
                  <a:lnTo>
                    <a:pt x="12" y="88"/>
                  </a:lnTo>
                  <a:lnTo>
                    <a:pt x="17" y="64"/>
                  </a:lnTo>
                  <a:lnTo>
                    <a:pt x="27" y="45"/>
                  </a:lnTo>
                  <a:lnTo>
                    <a:pt x="37" y="28"/>
                  </a:lnTo>
                  <a:lnTo>
                    <a:pt x="48" y="12"/>
                  </a:lnTo>
                  <a:lnTo>
                    <a:pt x="43" y="0"/>
                  </a:lnTo>
                  <a:lnTo>
                    <a:pt x="31" y="18"/>
                  </a:lnTo>
                  <a:lnTo>
                    <a:pt x="21" y="39"/>
                  </a:lnTo>
                  <a:lnTo>
                    <a:pt x="12" y="61"/>
                  </a:lnTo>
                  <a:lnTo>
                    <a:pt x="6" y="84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8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3705225" y="5497513"/>
              <a:ext cx="42863" cy="133350"/>
            </a:xfrm>
            <a:custGeom>
              <a:avLst/>
              <a:gdLst/>
              <a:ahLst/>
              <a:cxnLst>
                <a:cxn ang="0">
                  <a:pos x="14" y="169"/>
                </a:cxn>
                <a:cxn ang="0">
                  <a:pos x="14" y="146"/>
                </a:cxn>
                <a:cxn ang="0">
                  <a:pos x="14" y="124"/>
                </a:cxn>
                <a:cxn ang="0">
                  <a:pos x="14" y="103"/>
                </a:cxn>
                <a:cxn ang="0">
                  <a:pos x="20" y="84"/>
                </a:cxn>
                <a:cxn ang="0">
                  <a:pos x="23" y="64"/>
                </a:cxn>
                <a:cxn ang="0">
                  <a:pos x="31" y="47"/>
                </a:cxn>
                <a:cxn ang="0">
                  <a:pos x="41" y="31"/>
                </a:cxn>
                <a:cxn ang="0">
                  <a:pos x="54" y="20"/>
                </a:cxn>
                <a:cxn ang="0">
                  <a:pos x="45" y="0"/>
                </a:cxn>
                <a:cxn ang="0">
                  <a:pos x="27" y="18"/>
                </a:cxn>
                <a:cxn ang="0">
                  <a:pos x="18" y="37"/>
                </a:cxn>
                <a:cxn ang="0">
                  <a:pos x="8" y="58"/>
                </a:cxn>
                <a:cxn ang="0">
                  <a:pos x="4" y="82"/>
                </a:cxn>
                <a:cxn ang="0">
                  <a:pos x="0" y="103"/>
                </a:cxn>
                <a:cxn ang="0">
                  <a:pos x="0" y="124"/>
                </a:cxn>
                <a:cxn ang="0">
                  <a:pos x="0" y="146"/>
                </a:cxn>
                <a:cxn ang="0">
                  <a:pos x="4" y="169"/>
                </a:cxn>
                <a:cxn ang="0">
                  <a:pos x="14" y="169"/>
                </a:cxn>
              </a:cxnLst>
              <a:rect l="0" t="0" r="r" b="b"/>
              <a:pathLst>
                <a:path w="54" h="169">
                  <a:moveTo>
                    <a:pt x="14" y="169"/>
                  </a:moveTo>
                  <a:lnTo>
                    <a:pt x="14" y="146"/>
                  </a:lnTo>
                  <a:lnTo>
                    <a:pt x="14" y="124"/>
                  </a:lnTo>
                  <a:lnTo>
                    <a:pt x="14" y="103"/>
                  </a:lnTo>
                  <a:lnTo>
                    <a:pt x="20" y="84"/>
                  </a:lnTo>
                  <a:lnTo>
                    <a:pt x="23" y="64"/>
                  </a:lnTo>
                  <a:lnTo>
                    <a:pt x="31" y="47"/>
                  </a:lnTo>
                  <a:lnTo>
                    <a:pt x="41" y="31"/>
                  </a:lnTo>
                  <a:lnTo>
                    <a:pt x="54" y="20"/>
                  </a:lnTo>
                  <a:lnTo>
                    <a:pt x="45" y="0"/>
                  </a:lnTo>
                  <a:lnTo>
                    <a:pt x="27" y="18"/>
                  </a:lnTo>
                  <a:lnTo>
                    <a:pt x="18" y="37"/>
                  </a:lnTo>
                  <a:lnTo>
                    <a:pt x="8" y="58"/>
                  </a:lnTo>
                  <a:lnTo>
                    <a:pt x="4" y="82"/>
                  </a:lnTo>
                  <a:lnTo>
                    <a:pt x="0" y="103"/>
                  </a:lnTo>
                  <a:lnTo>
                    <a:pt x="0" y="124"/>
                  </a:lnTo>
                  <a:lnTo>
                    <a:pt x="0" y="146"/>
                  </a:lnTo>
                  <a:lnTo>
                    <a:pt x="4" y="169"/>
                  </a:lnTo>
                  <a:lnTo>
                    <a:pt x="14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3708400" y="5502275"/>
              <a:ext cx="34925" cy="128588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6" y="140"/>
                </a:cxn>
                <a:cxn ang="0">
                  <a:pos x="6" y="118"/>
                </a:cxn>
                <a:cxn ang="0">
                  <a:pos x="6" y="95"/>
                </a:cxn>
                <a:cxn ang="0">
                  <a:pos x="12" y="76"/>
                </a:cxn>
                <a:cxn ang="0">
                  <a:pos x="16" y="54"/>
                </a:cxn>
                <a:cxn ang="0">
                  <a:pos x="21" y="37"/>
                </a:cxn>
                <a:cxn ang="0">
                  <a:pos x="31" y="21"/>
                </a:cxn>
                <a:cxn ang="0">
                  <a:pos x="45" y="10"/>
                </a:cxn>
                <a:cxn ang="0">
                  <a:pos x="41" y="0"/>
                </a:cxn>
                <a:cxn ang="0">
                  <a:pos x="25" y="16"/>
                </a:cxn>
                <a:cxn ang="0">
                  <a:pos x="16" y="33"/>
                </a:cxn>
                <a:cxn ang="0">
                  <a:pos x="8" y="52"/>
                </a:cxn>
                <a:cxn ang="0">
                  <a:pos x="4" y="76"/>
                </a:cxn>
                <a:cxn ang="0">
                  <a:pos x="0" y="97"/>
                </a:cxn>
                <a:cxn ang="0">
                  <a:pos x="0" y="118"/>
                </a:cxn>
                <a:cxn ang="0">
                  <a:pos x="2" y="140"/>
                </a:cxn>
                <a:cxn ang="0">
                  <a:pos x="4" y="163"/>
                </a:cxn>
                <a:cxn ang="0">
                  <a:pos x="10" y="163"/>
                </a:cxn>
              </a:cxnLst>
              <a:rect l="0" t="0" r="r" b="b"/>
              <a:pathLst>
                <a:path w="45" h="163">
                  <a:moveTo>
                    <a:pt x="10" y="163"/>
                  </a:moveTo>
                  <a:lnTo>
                    <a:pt x="6" y="140"/>
                  </a:lnTo>
                  <a:lnTo>
                    <a:pt x="6" y="118"/>
                  </a:lnTo>
                  <a:lnTo>
                    <a:pt x="6" y="95"/>
                  </a:lnTo>
                  <a:lnTo>
                    <a:pt x="12" y="76"/>
                  </a:lnTo>
                  <a:lnTo>
                    <a:pt x="16" y="54"/>
                  </a:lnTo>
                  <a:lnTo>
                    <a:pt x="21" y="37"/>
                  </a:lnTo>
                  <a:lnTo>
                    <a:pt x="31" y="21"/>
                  </a:lnTo>
                  <a:lnTo>
                    <a:pt x="45" y="10"/>
                  </a:lnTo>
                  <a:lnTo>
                    <a:pt x="41" y="0"/>
                  </a:lnTo>
                  <a:lnTo>
                    <a:pt x="25" y="16"/>
                  </a:lnTo>
                  <a:lnTo>
                    <a:pt x="16" y="33"/>
                  </a:lnTo>
                  <a:lnTo>
                    <a:pt x="8" y="52"/>
                  </a:lnTo>
                  <a:lnTo>
                    <a:pt x="4" y="76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0"/>
                  </a:lnTo>
                  <a:lnTo>
                    <a:pt x="4" y="163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3748088" y="5489575"/>
              <a:ext cx="25400" cy="144463"/>
            </a:xfrm>
            <a:custGeom>
              <a:avLst/>
              <a:gdLst/>
              <a:ahLst/>
              <a:cxnLst>
                <a:cxn ang="0">
                  <a:pos x="26" y="178"/>
                </a:cxn>
                <a:cxn ang="0">
                  <a:pos x="20" y="155"/>
                </a:cxn>
                <a:cxn ang="0">
                  <a:pos x="16" y="133"/>
                </a:cxn>
                <a:cxn ang="0">
                  <a:pos x="14" y="112"/>
                </a:cxn>
                <a:cxn ang="0">
                  <a:pos x="16" y="91"/>
                </a:cxn>
                <a:cxn ang="0">
                  <a:pos x="16" y="67"/>
                </a:cxn>
                <a:cxn ang="0">
                  <a:pos x="20" y="48"/>
                </a:cxn>
                <a:cxn ang="0">
                  <a:pos x="26" y="27"/>
                </a:cxn>
                <a:cxn ang="0">
                  <a:pos x="31" y="9"/>
                </a:cxn>
                <a:cxn ang="0">
                  <a:pos x="16" y="0"/>
                </a:cxn>
                <a:cxn ang="0">
                  <a:pos x="8" y="21"/>
                </a:cxn>
                <a:cxn ang="0">
                  <a:pos x="2" y="44"/>
                </a:cxn>
                <a:cxn ang="0">
                  <a:pos x="0" y="67"/>
                </a:cxn>
                <a:cxn ang="0">
                  <a:pos x="0" y="91"/>
                </a:cxn>
                <a:cxn ang="0">
                  <a:pos x="0" y="112"/>
                </a:cxn>
                <a:cxn ang="0">
                  <a:pos x="4" y="135"/>
                </a:cxn>
                <a:cxn ang="0">
                  <a:pos x="10" y="159"/>
                </a:cxn>
                <a:cxn ang="0">
                  <a:pos x="16" y="182"/>
                </a:cxn>
                <a:cxn ang="0">
                  <a:pos x="26" y="178"/>
                </a:cxn>
              </a:cxnLst>
              <a:rect l="0" t="0" r="r" b="b"/>
              <a:pathLst>
                <a:path w="31" h="182">
                  <a:moveTo>
                    <a:pt x="26" y="178"/>
                  </a:moveTo>
                  <a:lnTo>
                    <a:pt x="20" y="155"/>
                  </a:lnTo>
                  <a:lnTo>
                    <a:pt x="16" y="133"/>
                  </a:lnTo>
                  <a:lnTo>
                    <a:pt x="14" y="112"/>
                  </a:lnTo>
                  <a:lnTo>
                    <a:pt x="16" y="91"/>
                  </a:lnTo>
                  <a:lnTo>
                    <a:pt x="16" y="67"/>
                  </a:lnTo>
                  <a:lnTo>
                    <a:pt x="20" y="48"/>
                  </a:lnTo>
                  <a:lnTo>
                    <a:pt x="26" y="27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8" y="21"/>
                  </a:lnTo>
                  <a:lnTo>
                    <a:pt x="2" y="44"/>
                  </a:lnTo>
                  <a:lnTo>
                    <a:pt x="0" y="67"/>
                  </a:lnTo>
                  <a:lnTo>
                    <a:pt x="0" y="91"/>
                  </a:lnTo>
                  <a:lnTo>
                    <a:pt x="0" y="112"/>
                  </a:lnTo>
                  <a:lnTo>
                    <a:pt x="4" y="135"/>
                  </a:lnTo>
                  <a:lnTo>
                    <a:pt x="10" y="159"/>
                  </a:lnTo>
                  <a:lnTo>
                    <a:pt x="16" y="182"/>
                  </a:lnTo>
                  <a:lnTo>
                    <a:pt x="26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752850" y="5492750"/>
              <a:ext cx="15875" cy="138113"/>
            </a:xfrm>
            <a:custGeom>
              <a:avLst/>
              <a:gdLst/>
              <a:ahLst/>
              <a:cxnLst>
                <a:cxn ang="0">
                  <a:pos x="14" y="175"/>
                </a:cxn>
                <a:cxn ang="0">
                  <a:pos x="8" y="152"/>
                </a:cxn>
                <a:cxn ang="0">
                  <a:pos x="6" y="130"/>
                </a:cxn>
                <a:cxn ang="0">
                  <a:pos x="6" y="109"/>
                </a:cxn>
                <a:cxn ang="0">
                  <a:pos x="6" y="88"/>
                </a:cxn>
                <a:cxn ang="0">
                  <a:pos x="6" y="64"/>
                </a:cxn>
                <a:cxn ang="0">
                  <a:pos x="10" y="41"/>
                </a:cxn>
                <a:cxn ang="0">
                  <a:pos x="14" y="2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6" y="20"/>
                </a:cxn>
                <a:cxn ang="0">
                  <a:pos x="2" y="41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0" y="109"/>
                </a:cxn>
                <a:cxn ang="0">
                  <a:pos x="2" y="130"/>
                </a:cxn>
                <a:cxn ang="0">
                  <a:pos x="4" y="152"/>
                </a:cxn>
                <a:cxn ang="0">
                  <a:pos x="10" y="175"/>
                </a:cxn>
                <a:cxn ang="0">
                  <a:pos x="14" y="175"/>
                </a:cxn>
              </a:cxnLst>
              <a:rect l="0" t="0" r="r" b="b"/>
              <a:pathLst>
                <a:path w="20" h="175">
                  <a:moveTo>
                    <a:pt x="14" y="175"/>
                  </a:moveTo>
                  <a:lnTo>
                    <a:pt x="8" y="152"/>
                  </a:lnTo>
                  <a:lnTo>
                    <a:pt x="6" y="130"/>
                  </a:lnTo>
                  <a:lnTo>
                    <a:pt x="6" y="109"/>
                  </a:lnTo>
                  <a:lnTo>
                    <a:pt x="6" y="88"/>
                  </a:lnTo>
                  <a:lnTo>
                    <a:pt x="6" y="64"/>
                  </a:lnTo>
                  <a:lnTo>
                    <a:pt x="10" y="41"/>
                  </a:lnTo>
                  <a:lnTo>
                    <a:pt x="14" y="2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6" y="20"/>
                  </a:lnTo>
                  <a:lnTo>
                    <a:pt x="2" y="41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0" y="109"/>
                  </a:lnTo>
                  <a:lnTo>
                    <a:pt x="2" y="130"/>
                  </a:lnTo>
                  <a:lnTo>
                    <a:pt x="4" y="152"/>
                  </a:lnTo>
                  <a:lnTo>
                    <a:pt x="10" y="175"/>
                  </a:lnTo>
                  <a:lnTo>
                    <a:pt x="14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3759200" y="5472113"/>
              <a:ext cx="49213" cy="161925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27" y="186"/>
                </a:cxn>
                <a:cxn ang="0">
                  <a:pos x="21" y="177"/>
                </a:cxn>
                <a:cxn ang="0">
                  <a:pos x="16" y="165"/>
                </a:cxn>
                <a:cxn ang="0">
                  <a:pos x="16" y="155"/>
                </a:cxn>
                <a:cxn ang="0">
                  <a:pos x="14" y="142"/>
                </a:cxn>
                <a:cxn ang="0">
                  <a:pos x="16" y="130"/>
                </a:cxn>
                <a:cxn ang="0">
                  <a:pos x="16" y="118"/>
                </a:cxn>
                <a:cxn ang="0">
                  <a:pos x="21" y="107"/>
                </a:cxn>
                <a:cxn ang="0">
                  <a:pos x="23" y="95"/>
                </a:cxn>
                <a:cxn ang="0">
                  <a:pos x="27" y="84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45" y="49"/>
                </a:cxn>
                <a:cxn ang="0">
                  <a:pos x="50" y="37"/>
                </a:cxn>
                <a:cxn ang="0">
                  <a:pos x="56" y="25"/>
                </a:cxn>
                <a:cxn ang="0">
                  <a:pos x="62" y="16"/>
                </a:cxn>
                <a:cxn ang="0">
                  <a:pos x="47" y="0"/>
                </a:cxn>
                <a:cxn ang="0">
                  <a:pos x="41" y="12"/>
                </a:cxn>
                <a:cxn ang="0">
                  <a:pos x="35" y="25"/>
                </a:cxn>
                <a:cxn ang="0">
                  <a:pos x="29" y="37"/>
                </a:cxn>
                <a:cxn ang="0">
                  <a:pos x="23" y="51"/>
                </a:cxn>
                <a:cxn ang="0">
                  <a:pos x="17" y="62"/>
                </a:cxn>
                <a:cxn ang="0">
                  <a:pos x="14" y="76"/>
                </a:cxn>
                <a:cxn ang="0">
                  <a:pos x="10" y="87"/>
                </a:cxn>
                <a:cxn ang="0">
                  <a:pos x="6" y="103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4" y="157"/>
                </a:cxn>
                <a:cxn ang="0">
                  <a:pos x="6" y="171"/>
                </a:cxn>
                <a:cxn ang="0">
                  <a:pos x="12" y="184"/>
                </a:cxn>
                <a:cxn ang="0">
                  <a:pos x="19" y="194"/>
                </a:cxn>
                <a:cxn ang="0">
                  <a:pos x="31" y="204"/>
                </a:cxn>
                <a:cxn ang="0">
                  <a:pos x="37" y="194"/>
                </a:cxn>
              </a:cxnLst>
              <a:rect l="0" t="0" r="r" b="b"/>
              <a:pathLst>
                <a:path w="62" h="204">
                  <a:moveTo>
                    <a:pt x="37" y="194"/>
                  </a:moveTo>
                  <a:lnTo>
                    <a:pt x="27" y="186"/>
                  </a:lnTo>
                  <a:lnTo>
                    <a:pt x="21" y="177"/>
                  </a:lnTo>
                  <a:lnTo>
                    <a:pt x="16" y="165"/>
                  </a:lnTo>
                  <a:lnTo>
                    <a:pt x="16" y="155"/>
                  </a:lnTo>
                  <a:lnTo>
                    <a:pt x="14" y="142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1" y="107"/>
                  </a:lnTo>
                  <a:lnTo>
                    <a:pt x="23" y="95"/>
                  </a:lnTo>
                  <a:lnTo>
                    <a:pt x="27" y="84"/>
                  </a:lnTo>
                  <a:lnTo>
                    <a:pt x="33" y="72"/>
                  </a:lnTo>
                  <a:lnTo>
                    <a:pt x="39" y="60"/>
                  </a:lnTo>
                  <a:lnTo>
                    <a:pt x="45" y="49"/>
                  </a:lnTo>
                  <a:lnTo>
                    <a:pt x="50" y="37"/>
                  </a:lnTo>
                  <a:lnTo>
                    <a:pt x="56" y="25"/>
                  </a:lnTo>
                  <a:lnTo>
                    <a:pt x="62" y="16"/>
                  </a:lnTo>
                  <a:lnTo>
                    <a:pt x="47" y="0"/>
                  </a:lnTo>
                  <a:lnTo>
                    <a:pt x="41" y="12"/>
                  </a:lnTo>
                  <a:lnTo>
                    <a:pt x="35" y="25"/>
                  </a:lnTo>
                  <a:lnTo>
                    <a:pt x="29" y="37"/>
                  </a:lnTo>
                  <a:lnTo>
                    <a:pt x="23" y="51"/>
                  </a:lnTo>
                  <a:lnTo>
                    <a:pt x="17" y="62"/>
                  </a:lnTo>
                  <a:lnTo>
                    <a:pt x="14" y="76"/>
                  </a:lnTo>
                  <a:lnTo>
                    <a:pt x="10" y="87"/>
                  </a:lnTo>
                  <a:lnTo>
                    <a:pt x="6" y="103"/>
                  </a:lnTo>
                  <a:lnTo>
                    <a:pt x="0" y="113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4" y="157"/>
                  </a:lnTo>
                  <a:lnTo>
                    <a:pt x="6" y="171"/>
                  </a:lnTo>
                  <a:lnTo>
                    <a:pt x="12" y="184"/>
                  </a:lnTo>
                  <a:lnTo>
                    <a:pt x="19" y="194"/>
                  </a:lnTo>
                  <a:lnTo>
                    <a:pt x="31" y="204"/>
                  </a:lnTo>
                  <a:lnTo>
                    <a:pt x="3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762375" y="5476875"/>
              <a:ext cx="42863" cy="157163"/>
            </a:xfrm>
            <a:custGeom>
              <a:avLst/>
              <a:gdLst/>
              <a:ahLst/>
              <a:cxnLst>
                <a:cxn ang="0">
                  <a:pos x="33" y="194"/>
                </a:cxn>
                <a:cxn ang="0">
                  <a:pos x="21" y="186"/>
                </a:cxn>
                <a:cxn ang="0">
                  <a:pos x="13" y="176"/>
                </a:cxn>
                <a:cxn ang="0">
                  <a:pos x="8" y="165"/>
                </a:cxn>
                <a:cxn ang="0">
                  <a:pos x="6" y="153"/>
                </a:cxn>
                <a:cxn ang="0">
                  <a:pos x="4" y="138"/>
                </a:cxn>
                <a:cxn ang="0">
                  <a:pos x="6" y="126"/>
                </a:cxn>
                <a:cxn ang="0">
                  <a:pos x="8" y="112"/>
                </a:cxn>
                <a:cxn ang="0">
                  <a:pos x="13" y="101"/>
                </a:cxn>
                <a:cxn ang="0">
                  <a:pos x="15" y="87"/>
                </a:cxn>
                <a:cxn ang="0">
                  <a:pos x="19" y="74"/>
                </a:cxn>
                <a:cxn ang="0">
                  <a:pos x="25" y="62"/>
                </a:cxn>
                <a:cxn ang="0">
                  <a:pos x="31" y="50"/>
                </a:cxn>
                <a:cxn ang="0">
                  <a:pos x="37" y="39"/>
                </a:cxn>
                <a:cxn ang="0">
                  <a:pos x="43" y="27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48" y="0"/>
                </a:cxn>
                <a:cxn ang="0">
                  <a:pos x="43" y="10"/>
                </a:cxn>
                <a:cxn ang="0">
                  <a:pos x="37" y="21"/>
                </a:cxn>
                <a:cxn ang="0">
                  <a:pos x="31" y="33"/>
                </a:cxn>
                <a:cxn ang="0">
                  <a:pos x="25" y="45"/>
                </a:cxn>
                <a:cxn ang="0">
                  <a:pos x="19" y="56"/>
                </a:cxn>
                <a:cxn ang="0">
                  <a:pos x="13" y="70"/>
                </a:cxn>
                <a:cxn ang="0">
                  <a:pos x="10" y="81"/>
                </a:cxn>
                <a:cxn ang="0">
                  <a:pos x="8" y="97"/>
                </a:cxn>
                <a:cxn ang="0">
                  <a:pos x="2" y="109"/>
                </a:cxn>
                <a:cxn ang="0">
                  <a:pos x="2" y="124"/>
                </a:cxn>
                <a:cxn ang="0">
                  <a:pos x="0" y="138"/>
                </a:cxn>
                <a:cxn ang="0">
                  <a:pos x="2" y="153"/>
                </a:cxn>
                <a:cxn ang="0">
                  <a:pos x="2" y="165"/>
                </a:cxn>
                <a:cxn ang="0">
                  <a:pos x="8" y="178"/>
                </a:cxn>
                <a:cxn ang="0">
                  <a:pos x="15" y="188"/>
                </a:cxn>
                <a:cxn ang="0">
                  <a:pos x="27" y="198"/>
                </a:cxn>
                <a:cxn ang="0">
                  <a:pos x="33" y="194"/>
                </a:cxn>
              </a:cxnLst>
              <a:rect l="0" t="0" r="r" b="b"/>
              <a:pathLst>
                <a:path w="54" h="198">
                  <a:moveTo>
                    <a:pt x="33" y="194"/>
                  </a:moveTo>
                  <a:lnTo>
                    <a:pt x="21" y="186"/>
                  </a:lnTo>
                  <a:lnTo>
                    <a:pt x="13" y="176"/>
                  </a:lnTo>
                  <a:lnTo>
                    <a:pt x="8" y="165"/>
                  </a:lnTo>
                  <a:lnTo>
                    <a:pt x="6" y="153"/>
                  </a:lnTo>
                  <a:lnTo>
                    <a:pt x="4" y="138"/>
                  </a:lnTo>
                  <a:lnTo>
                    <a:pt x="6" y="126"/>
                  </a:lnTo>
                  <a:lnTo>
                    <a:pt x="8" y="112"/>
                  </a:lnTo>
                  <a:lnTo>
                    <a:pt x="13" y="101"/>
                  </a:lnTo>
                  <a:lnTo>
                    <a:pt x="15" y="87"/>
                  </a:lnTo>
                  <a:lnTo>
                    <a:pt x="19" y="74"/>
                  </a:lnTo>
                  <a:lnTo>
                    <a:pt x="25" y="62"/>
                  </a:lnTo>
                  <a:lnTo>
                    <a:pt x="31" y="50"/>
                  </a:lnTo>
                  <a:lnTo>
                    <a:pt x="37" y="39"/>
                  </a:lnTo>
                  <a:lnTo>
                    <a:pt x="43" y="27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3" y="10"/>
                  </a:lnTo>
                  <a:lnTo>
                    <a:pt x="37" y="21"/>
                  </a:lnTo>
                  <a:lnTo>
                    <a:pt x="31" y="33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3" y="70"/>
                  </a:lnTo>
                  <a:lnTo>
                    <a:pt x="10" y="81"/>
                  </a:lnTo>
                  <a:lnTo>
                    <a:pt x="8" y="97"/>
                  </a:lnTo>
                  <a:lnTo>
                    <a:pt x="2" y="109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2" y="153"/>
                  </a:lnTo>
                  <a:lnTo>
                    <a:pt x="2" y="165"/>
                  </a:lnTo>
                  <a:lnTo>
                    <a:pt x="8" y="178"/>
                  </a:lnTo>
                  <a:lnTo>
                    <a:pt x="15" y="188"/>
                  </a:lnTo>
                  <a:lnTo>
                    <a:pt x="27" y="198"/>
                  </a:lnTo>
                  <a:lnTo>
                    <a:pt x="33" y="19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3800475" y="5503863"/>
              <a:ext cx="25400" cy="138113"/>
            </a:xfrm>
            <a:custGeom>
              <a:avLst/>
              <a:gdLst/>
              <a:ahLst/>
              <a:cxnLst>
                <a:cxn ang="0">
                  <a:pos x="16" y="169"/>
                </a:cxn>
                <a:cxn ang="0">
                  <a:pos x="12" y="145"/>
                </a:cxn>
                <a:cxn ang="0">
                  <a:pos x="12" y="126"/>
                </a:cxn>
                <a:cxn ang="0">
                  <a:pos x="14" y="105"/>
                </a:cxn>
                <a:cxn ang="0">
                  <a:pos x="16" y="87"/>
                </a:cxn>
                <a:cxn ang="0">
                  <a:pos x="18" y="66"/>
                </a:cxn>
                <a:cxn ang="0">
                  <a:pos x="22" y="46"/>
                </a:cxn>
                <a:cxn ang="0">
                  <a:pos x="26" y="25"/>
                </a:cxn>
                <a:cxn ang="0">
                  <a:pos x="31" y="6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6" y="169"/>
                </a:cxn>
              </a:cxnLst>
              <a:rect l="0" t="0" r="r" b="b"/>
              <a:pathLst>
                <a:path w="31" h="172">
                  <a:moveTo>
                    <a:pt x="16" y="169"/>
                  </a:moveTo>
                  <a:lnTo>
                    <a:pt x="12" y="145"/>
                  </a:lnTo>
                  <a:lnTo>
                    <a:pt x="12" y="126"/>
                  </a:lnTo>
                  <a:lnTo>
                    <a:pt x="14" y="105"/>
                  </a:lnTo>
                  <a:lnTo>
                    <a:pt x="16" y="87"/>
                  </a:lnTo>
                  <a:lnTo>
                    <a:pt x="18" y="66"/>
                  </a:lnTo>
                  <a:lnTo>
                    <a:pt x="22" y="46"/>
                  </a:lnTo>
                  <a:lnTo>
                    <a:pt x="26" y="25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6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6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3803650" y="5503863"/>
              <a:ext cx="17463" cy="138113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6" y="145"/>
                </a:cxn>
                <a:cxn ang="0">
                  <a:pos x="6" y="126"/>
                </a:cxn>
                <a:cxn ang="0">
                  <a:pos x="6" y="103"/>
                </a:cxn>
                <a:cxn ang="0">
                  <a:pos x="8" y="83"/>
                </a:cxn>
                <a:cxn ang="0">
                  <a:pos x="10" y="62"/>
                </a:cxn>
                <a:cxn ang="0">
                  <a:pos x="14" y="43"/>
                </a:cxn>
                <a:cxn ang="0">
                  <a:pos x="16" y="23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8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2" y="169"/>
                </a:cxn>
              </a:cxnLst>
              <a:rect l="0" t="0" r="r" b="b"/>
              <a:pathLst>
                <a:path w="22" h="172">
                  <a:moveTo>
                    <a:pt x="12" y="169"/>
                  </a:moveTo>
                  <a:lnTo>
                    <a:pt x="6" y="145"/>
                  </a:lnTo>
                  <a:lnTo>
                    <a:pt x="6" y="126"/>
                  </a:lnTo>
                  <a:lnTo>
                    <a:pt x="6" y="103"/>
                  </a:lnTo>
                  <a:lnTo>
                    <a:pt x="8" y="83"/>
                  </a:lnTo>
                  <a:lnTo>
                    <a:pt x="10" y="62"/>
                  </a:lnTo>
                  <a:lnTo>
                    <a:pt x="14" y="43"/>
                  </a:lnTo>
                  <a:lnTo>
                    <a:pt x="16" y="23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3827463" y="5492750"/>
              <a:ext cx="20638" cy="146050"/>
            </a:xfrm>
            <a:custGeom>
              <a:avLst/>
              <a:gdLst/>
              <a:ahLst/>
              <a:cxnLst>
                <a:cxn ang="0">
                  <a:pos x="27" y="179"/>
                </a:cxn>
                <a:cxn ang="0">
                  <a:pos x="22" y="156"/>
                </a:cxn>
                <a:cxn ang="0">
                  <a:pos x="20" y="134"/>
                </a:cxn>
                <a:cxn ang="0">
                  <a:pos x="18" y="113"/>
                </a:cxn>
                <a:cxn ang="0">
                  <a:pos x="18" y="92"/>
                </a:cxn>
                <a:cxn ang="0">
                  <a:pos x="18" y="68"/>
                </a:cxn>
                <a:cxn ang="0">
                  <a:pos x="20" y="45"/>
                </a:cxn>
                <a:cxn ang="0">
                  <a:pos x="22" y="22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2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2" y="161"/>
                </a:cxn>
                <a:cxn ang="0">
                  <a:pos x="18" y="185"/>
                </a:cxn>
                <a:cxn ang="0">
                  <a:pos x="27" y="179"/>
                </a:cxn>
              </a:cxnLst>
              <a:rect l="0" t="0" r="r" b="b"/>
              <a:pathLst>
                <a:path w="27" h="185">
                  <a:moveTo>
                    <a:pt x="27" y="179"/>
                  </a:moveTo>
                  <a:lnTo>
                    <a:pt x="22" y="156"/>
                  </a:lnTo>
                  <a:lnTo>
                    <a:pt x="20" y="134"/>
                  </a:lnTo>
                  <a:lnTo>
                    <a:pt x="18" y="113"/>
                  </a:lnTo>
                  <a:lnTo>
                    <a:pt x="18" y="92"/>
                  </a:lnTo>
                  <a:lnTo>
                    <a:pt x="18" y="68"/>
                  </a:lnTo>
                  <a:lnTo>
                    <a:pt x="20" y="45"/>
                  </a:lnTo>
                  <a:lnTo>
                    <a:pt x="22" y="22"/>
                  </a:lnTo>
                  <a:lnTo>
                    <a:pt x="27" y="0"/>
                  </a:lnTo>
                  <a:lnTo>
                    <a:pt x="8" y="0"/>
                  </a:lnTo>
                  <a:lnTo>
                    <a:pt x="2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18" y="185"/>
                  </a:lnTo>
                  <a:lnTo>
                    <a:pt x="2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3830638" y="5492750"/>
              <a:ext cx="17463" cy="146050"/>
            </a:xfrm>
            <a:custGeom>
              <a:avLst/>
              <a:gdLst/>
              <a:ahLst/>
              <a:cxnLst>
                <a:cxn ang="0">
                  <a:pos x="23" y="179"/>
                </a:cxn>
                <a:cxn ang="0">
                  <a:pos x="18" y="156"/>
                </a:cxn>
                <a:cxn ang="0">
                  <a:pos x="14" y="134"/>
                </a:cxn>
                <a:cxn ang="0">
                  <a:pos x="12" y="113"/>
                </a:cxn>
                <a:cxn ang="0">
                  <a:pos x="12" y="92"/>
                </a:cxn>
                <a:cxn ang="0">
                  <a:pos x="12" y="68"/>
                </a:cxn>
                <a:cxn ang="0">
                  <a:pos x="12" y="45"/>
                </a:cxn>
                <a:cxn ang="0">
                  <a:pos x="14" y="22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4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0" y="161"/>
                </a:cxn>
                <a:cxn ang="0">
                  <a:pos x="20" y="185"/>
                </a:cxn>
                <a:cxn ang="0">
                  <a:pos x="23" y="179"/>
                </a:cxn>
              </a:cxnLst>
              <a:rect l="0" t="0" r="r" b="b"/>
              <a:pathLst>
                <a:path w="23" h="185">
                  <a:moveTo>
                    <a:pt x="23" y="179"/>
                  </a:moveTo>
                  <a:lnTo>
                    <a:pt x="18" y="156"/>
                  </a:lnTo>
                  <a:lnTo>
                    <a:pt x="14" y="134"/>
                  </a:lnTo>
                  <a:lnTo>
                    <a:pt x="12" y="113"/>
                  </a:lnTo>
                  <a:lnTo>
                    <a:pt x="12" y="92"/>
                  </a:lnTo>
                  <a:lnTo>
                    <a:pt x="12" y="68"/>
                  </a:lnTo>
                  <a:lnTo>
                    <a:pt x="12" y="45"/>
                  </a:lnTo>
                  <a:lnTo>
                    <a:pt x="14" y="2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0" y="161"/>
                  </a:lnTo>
                  <a:lnTo>
                    <a:pt x="20" y="185"/>
                  </a:lnTo>
                  <a:lnTo>
                    <a:pt x="23" y="17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3851275" y="5497513"/>
              <a:ext cx="19050" cy="133350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12" y="146"/>
                </a:cxn>
                <a:cxn ang="0">
                  <a:pos x="12" y="126"/>
                </a:cxn>
                <a:cxn ang="0">
                  <a:pos x="12" y="103"/>
                </a:cxn>
                <a:cxn ang="0">
                  <a:pos x="14" y="84"/>
                </a:cxn>
                <a:cxn ang="0">
                  <a:pos x="16" y="62"/>
                </a:cxn>
                <a:cxn ang="0">
                  <a:pos x="18" y="43"/>
                </a:cxn>
                <a:cxn ang="0">
                  <a:pos x="20" y="24"/>
                </a:cxn>
                <a:cxn ang="0">
                  <a:pos x="24" y="6"/>
                </a:cxn>
                <a:cxn ang="0">
                  <a:pos x="8" y="0"/>
                </a:cxn>
                <a:cxn ang="0">
                  <a:pos x="2" y="20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0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0" y="146"/>
                </a:cxn>
                <a:cxn ang="0">
                  <a:pos x="2" y="169"/>
                </a:cxn>
                <a:cxn ang="0">
                  <a:pos x="12" y="169"/>
                </a:cxn>
              </a:cxnLst>
              <a:rect l="0" t="0" r="r" b="b"/>
              <a:pathLst>
                <a:path w="24" h="169">
                  <a:moveTo>
                    <a:pt x="12" y="169"/>
                  </a:moveTo>
                  <a:lnTo>
                    <a:pt x="12" y="146"/>
                  </a:lnTo>
                  <a:lnTo>
                    <a:pt x="12" y="126"/>
                  </a:lnTo>
                  <a:lnTo>
                    <a:pt x="12" y="103"/>
                  </a:lnTo>
                  <a:lnTo>
                    <a:pt x="14" y="84"/>
                  </a:lnTo>
                  <a:lnTo>
                    <a:pt x="16" y="62"/>
                  </a:lnTo>
                  <a:lnTo>
                    <a:pt x="18" y="43"/>
                  </a:lnTo>
                  <a:lnTo>
                    <a:pt x="20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20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0" y="146"/>
                  </a:lnTo>
                  <a:lnTo>
                    <a:pt x="2" y="169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3852863" y="5497513"/>
              <a:ext cx="12700" cy="133350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6" y="146"/>
                </a:cxn>
                <a:cxn ang="0">
                  <a:pos x="8" y="126"/>
                </a:cxn>
                <a:cxn ang="0">
                  <a:pos x="8" y="103"/>
                </a:cxn>
                <a:cxn ang="0">
                  <a:pos x="10" y="84"/>
                </a:cxn>
                <a:cxn ang="0">
                  <a:pos x="10" y="62"/>
                </a:cxn>
                <a:cxn ang="0">
                  <a:pos x="10" y="41"/>
                </a:cxn>
                <a:cxn ang="0">
                  <a:pos x="12" y="2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20"/>
                </a:cxn>
                <a:cxn ang="0">
                  <a:pos x="2" y="41"/>
                </a:cxn>
                <a:cxn ang="0">
                  <a:pos x="2" y="62"/>
                </a:cxn>
                <a:cxn ang="0">
                  <a:pos x="2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2" y="146"/>
                </a:cxn>
                <a:cxn ang="0">
                  <a:pos x="6" y="169"/>
                </a:cxn>
              </a:cxnLst>
              <a:rect l="0" t="0" r="r" b="b"/>
              <a:pathLst>
                <a:path w="16" h="169">
                  <a:moveTo>
                    <a:pt x="6" y="169"/>
                  </a:moveTo>
                  <a:lnTo>
                    <a:pt x="6" y="146"/>
                  </a:lnTo>
                  <a:lnTo>
                    <a:pt x="8" y="126"/>
                  </a:lnTo>
                  <a:lnTo>
                    <a:pt x="8" y="103"/>
                  </a:lnTo>
                  <a:lnTo>
                    <a:pt x="10" y="84"/>
                  </a:lnTo>
                  <a:lnTo>
                    <a:pt x="10" y="62"/>
                  </a:lnTo>
                  <a:lnTo>
                    <a:pt x="10" y="41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0"/>
                  </a:lnTo>
                  <a:lnTo>
                    <a:pt x="2" y="41"/>
                  </a:lnTo>
                  <a:lnTo>
                    <a:pt x="2" y="62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2" y="146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3873500" y="5468938"/>
              <a:ext cx="19050" cy="130175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23" y="140"/>
                </a:cxn>
                <a:cxn ang="0">
                  <a:pos x="25" y="121"/>
                </a:cxn>
                <a:cxn ang="0">
                  <a:pos x="25" y="99"/>
                </a:cxn>
                <a:cxn ang="0">
                  <a:pos x="25" y="80"/>
                </a:cxn>
                <a:cxn ang="0">
                  <a:pos x="23" y="59"/>
                </a:cxn>
                <a:cxn ang="0">
                  <a:pos x="23" y="39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" y="22"/>
                </a:cxn>
                <a:cxn ang="0">
                  <a:pos x="3" y="41"/>
                </a:cxn>
                <a:cxn ang="0">
                  <a:pos x="5" y="60"/>
                </a:cxn>
                <a:cxn ang="0">
                  <a:pos x="9" y="80"/>
                </a:cxn>
                <a:cxn ang="0">
                  <a:pos x="9" y="99"/>
                </a:cxn>
                <a:cxn ang="0">
                  <a:pos x="9" y="121"/>
                </a:cxn>
                <a:cxn ang="0">
                  <a:pos x="9" y="140"/>
                </a:cxn>
                <a:cxn ang="0">
                  <a:pos x="9" y="163"/>
                </a:cxn>
                <a:cxn ang="0">
                  <a:pos x="21" y="163"/>
                </a:cxn>
              </a:cxnLst>
              <a:rect l="0" t="0" r="r" b="b"/>
              <a:pathLst>
                <a:path w="25" h="163">
                  <a:moveTo>
                    <a:pt x="21" y="163"/>
                  </a:moveTo>
                  <a:lnTo>
                    <a:pt x="23" y="140"/>
                  </a:lnTo>
                  <a:lnTo>
                    <a:pt x="25" y="121"/>
                  </a:lnTo>
                  <a:lnTo>
                    <a:pt x="25" y="99"/>
                  </a:lnTo>
                  <a:lnTo>
                    <a:pt x="25" y="80"/>
                  </a:lnTo>
                  <a:lnTo>
                    <a:pt x="23" y="59"/>
                  </a:lnTo>
                  <a:lnTo>
                    <a:pt x="23" y="3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22"/>
                  </a:lnTo>
                  <a:lnTo>
                    <a:pt x="3" y="41"/>
                  </a:lnTo>
                  <a:lnTo>
                    <a:pt x="5" y="60"/>
                  </a:lnTo>
                  <a:lnTo>
                    <a:pt x="9" y="80"/>
                  </a:lnTo>
                  <a:lnTo>
                    <a:pt x="9" y="99"/>
                  </a:lnTo>
                  <a:lnTo>
                    <a:pt x="9" y="121"/>
                  </a:lnTo>
                  <a:lnTo>
                    <a:pt x="9" y="140"/>
                  </a:lnTo>
                  <a:lnTo>
                    <a:pt x="9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3878263" y="5468938"/>
              <a:ext cx="11113" cy="130175"/>
            </a:xfrm>
            <a:custGeom>
              <a:avLst/>
              <a:gdLst/>
              <a:ahLst/>
              <a:cxnLst>
                <a:cxn ang="0">
                  <a:pos x="16" y="163"/>
                </a:cxn>
                <a:cxn ang="0">
                  <a:pos x="16" y="140"/>
                </a:cxn>
                <a:cxn ang="0">
                  <a:pos x="16" y="121"/>
                </a:cxn>
                <a:cxn ang="0">
                  <a:pos x="16" y="99"/>
                </a:cxn>
                <a:cxn ang="0">
                  <a:pos x="16" y="80"/>
                </a:cxn>
                <a:cxn ang="0">
                  <a:pos x="14" y="59"/>
                </a:cxn>
                <a:cxn ang="0">
                  <a:pos x="12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2" y="22"/>
                </a:cxn>
                <a:cxn ang="0">
                  <a:pos x="4" y="41"/>
                </a:cxn>
                <a:cxn ang="0">
                  <a:pos x="6" y="60"/>
                </a:cxn>
                <a:cxn ang="0">
                  <a:pos x="10" y="80"/>
                </a:cxn>
                <a:cxn ang="0">
                  <a:pos x="10" y="99"/>
                </a:cxn>
                <a:cxn ang="0">
                  <a:pos x="10" y="121"/>
                </a:cxn>
                <a:cxn ang="0">
                  <a:pos x="10" y="140"/>
                </a:cxn>
                <a:cxn ang="0">
                  <a:pos x="10" y="163"/>
                </a:cxn>
                <a:cxn ang="0">
                  <a:pos x="16" y="163"/>
                </a:cxn>
              </a:cxnLst>
              <a:rect l="0" t="0" r="r" b="b"/>
              <a:pathLst>
                <a:path w="16" h="163">
                  <a:moveTo>
                    <a:pt x="16" y="163"/>
                  </a:moveTo>
                  <a:lnTo>
                    <a:pt x="16" y="140"/>
                  </a:lnTo>
                  <a:lnTo>
                    <a:pt x="16" y="121"/>
                  </a:lnTo>
                  <a:lnTo>
                    <a:pt x="16" y="99"/>
                  </a:lnTo>
                  <a:lnTo>
                    <a:pt x="16" y="80"/>
                  </a:lnTo>
                  <a:lnTo>
                    <a:pt x="14" y="59"/>
                  </a:lnTo>
                  <a:lnTo>
                    <a:pt x="12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" y="22"/>
                  </a:lnTo>
                  <a:lnTo>
                    <a:pt x="4" y="41"/>
                  </a:lnTo>
                  <a:lnTo>
                    <a:pt x="6" y="60"/>
                  </a:lnTo>
                  <a:lnTo>
                    <a:pt x="10" y="80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10" y="140"/>
                  </a:lnTo>
                  <a:lnTo>
                    <a:pt x="10" y="163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3902075" y="5492750"/>
              <a:ext cx="23813" cy="120650"/>
            </a:xfrm>
            <a:custGeom>
              <a:avLst/>
              <a:gdLst/>
              <a:ahLst/>
              <a:cxnLst>
                <a:cxn ang="0">
                  <a:pos x="29" y="154"/>
                </a:cxn>
                <a:cxn ang="0">
                  <a:pos x="29" y="134"/>
                </a:cxn>
                <a:cxn ang="0">
                  <a:pos x="29" y="115"/>
                </a:cxn>
                <a:cxn ang="0">
                  <a:pos x="29" y="95"/>
                </a:cxn>
                <a:cxn ang="0">
                  <a:pos x="29" y="76"/>
                </a:cxn>
                <a:cxn ang="0">
                  <a:pos x="26" y="57"/>
                </a:cxn>
                <a:cxn ang="0">
                  <a:pos x="24" y="37"/>
                </a:cxn>
                <a:cxn ang="0">
                  <a:pos x="18" y="18"/>
                </a:cxn>
                <a:cxn ang="0">
                  <a:pos x="14" y="0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43"/>
                </a:cxn>
                <a:cxn ang="0">
                  <a:pos x="8" y="61"/>
                </a:cxn>
                <a:cxn ang="0">
                  <a:pos x="12" y="78"/>
                </a:cxn>
                <a:cxn ang="0">
                  <a:pos x="12" y="95"/>
                </a:cxn>
                <a:cxn ang="0">
                  <a:pos x="14" y="115"/>
                </a:cxn>
                <a:cxn ang="0">
                  <a:pos x="16" y="134"/>
                </a:cxn>
                <a:cxn ang="0">
                  <a:pos x="20" y="154"/>
                </a:cxn>
                <a:cxn ang="0">
                  <a:pos x="29" y="154"/>
                </a:cxn>
              </a:cxnLst>
              <a:rect l="0" t="0" r="r" b="b"/>
              <a:pathLst>
                <a:path w="29" h="154">
                  <a:moveTo>
                    <a:pt x="29" y="154"/>
                  </a:moveTo>
                  <a:lnTo>
                    <a:pt x="29" y="134"/>
                  </a:lnTo>
                  <a:lnTo>
                    <a:pt x="29" y="115"/>
                  </a:lnTo>
                  <a:lnTo>
                    <a:pt x="29" y="95"/>
                  </a:lnTo>
                  <a:lnTo>
                    <a:pt x="29" y="76"/>
                  </a:lnTo>
                  <a:lnTo>
                    <a:pt x="26" y="57"/>
                  </a:lnTo>
                  <a:lnTo>
                    <a:pt x="24" y="37"/>
                  </a:lnTo>
                  <a:lnTo>
                    <a:pt x="18" y="18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6" y="43"/>
                  </a:lnTo>
                  <a:lnTo>
                    <a:pt x="8" y="61"/>
                  </a:lnTo>
                  <a:lnTo>
                    <a:pt x="12" y="78"/>
                  </a:lnTo>
                  <a:lnTo>
                    <a:pt x="12" y="95"/>
                  </a:lnTo>
                  <a:lnTo>
                    <a:pt x="14" y="115"/>
                  </a:lnTo>
                  <a:lnTo>
                    <a:pt x="16" y="134"/>
                  </a:lnTo>
                  <a:lnTo>
                    <a:pt x="20" y="154"/>
                  </a:lnTo>
                  <a:lnTo>
                    <a:pt x="29" y="15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3905250" y="5497513"/>
              <a:ext cx="17463" cy="115888"/>
            </a:xfrm>
            <a:custGeom>
              <a:avLst/>
              <a:gdLst/>
              <a:ahLst/>
              <a:cxnLst>
                <a:cxn ang="0">
                  <a:pos x="22" y="148"/>
                </a:cxn>
                <a:cxn ang="0">
                  <a:pos x="20" y="128"/>
                </a:cxn>
                <a:cxn ang="0">
                  <a:pos x="20" y="109"/>
                </a:cxn>
                <a:cxn ang="0">
                  <a:pos x="20" y="89"/>
                </a:cxn>
                <a:cxn ang="0">
                  <a:pos x="20" y="72"/>
                </a:cxn>
                <a:cxn ang="0">
                  <a:pos x="18" y="53"/>
                </a:cxn>
                <a:cxn ang="0">
                  <a:pos x="16" y="35"/>
                </a:cxn>
                <a:cxn ang="0">
                  <a:pos x="1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0"/>
                </a:cxn>
                <a:cxn ang="0">
                  <a:pos x="8" y="37"/>
                </a:cxn>
                <a:cxn ang="0">
                  <a:pos x="10" y="55"/>
                </a:cxn>
                <a:cxn ang="0">
                  <a:pos x="14" y="72"/>
                </a:cxn>
                <a:cxn ang="0">
                  <a:pos x="14" y="89"/>
                </a:cxn>
                <a:cxn ang="0">
                  <a:pos x="14" y="109"/>
                </a:cxn>
                <a:cxn ang="0">
                  <a:pos x="14" y="128"/>
                </a:cxn>
                <a:cxn ang="0">
                  <a:pos x="16" y="148"/>
                </a:cxn>
                <a:cxn ang="0">
                  <a:pos x="22" y="148"/>
                </a:cxn>
              </a:cxnLst>
              <a:rect l="0" t="0" r="r" b="b"/>
              <a:pathLst>
                <a:path w="22" h="148">
                  <a:moveTo>
                    <a:pt x="22" y="148"/>
                  </a:moveTo>
                  <a:lnTo>
                    <a:pt x="20" y="128"/>
                  </a:lnTo>
                  <a:lnTo>
                    <a:pt x="20" y="109"/>
                  </a:lnTo>
                  <a:lnTo>
                    <a:pt x="20" y="89"/>
                  </a:lnTo>
                  <a:lnTo>
                    <a:pt x="20" y="72"/>
                  </a:lnTo>
                  <a:lnTo>
                    <a:pt x="18" y="53"/>
                  </a:lnTo>
                  <a:lnTo>
                    <a:pt x="16" y="35"/>
                  </a:lnTo>
                  <a:lnTo>
                    <a:pt x="1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0"/>
                  </a:lnTo>
                  <a:lnTo>
                    <a:pt x="8" y="37"/>
                  </a:lnTo>
                  <a:lnTo>
                    <a:pt x="10" y="55"/>
                  </a:lnTo>
                  <a:lnTo>
                    <a:pt x="14" y="72"/>
                  </a:lnTo>
                  <a:lnTo>
                    <a:pt x="14" y="89"/>
                  </a:lnTo>
                  <a:lnTo>
                    <a:pt x="14" y="109"/>
                  </a:lnTo>
                  <a:lnTo>
                    <a:pt x="14" y="128"/>
                  </a:lnTo>
                  <a:lnTo>
                    <a:pt x="16" y="148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3925888" y="5468938"/>
              <a:ext cx="17463" cy="133350"/>
            </a:xfrm>
            <a:custGeom>
              <a:avLst/>
              <a:gdLst/>
              <a:ahLst/>
              <a:cxnLst>
                <a:cxn ang="0">
                  <a:pos x="22" y="167"/>
                </a:cxn>
                <a:cxn ang="0">
                  <a:pos x="22" y="144"/>
                </a:cxn>
                <a:cxn ang="0">
                  <a:pos x="24" y="124"/>
                </a:cxn>
                <a:cxn ang="0">
                  <a:pos x="24" y="101"/>
                </a:cxn>
                <a:cxn ang="0">
                  <a:pos x="24" y="82"/>
                </a:cxn>
                <a:cxn ang="0">
                  <a:pos x="22" y="60"/>
                </a:cxn>
                <a:cxn ang="0">
                  <a:pos x="22" y="41"/>
                </a:cxn>
                <a:cxn ang="0">
                  <a:pos x="22" y="20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45"/>
                </a:cxn>
                <a:cxn ang="0">
                  <a:pos x="4" y="64"/>
                </a:cxn>
                <a:cxn ang="0">
                  <a:pos x="8" y="86"/>
                </a:cxn>
                <a:cxn ang="0">
                  <a:pos x="10" y="103"/>
                </a:cxn>
                <a:cxn ang="0">
                  <a:pos x="12" y="124"/>
                </a:cxn>
                <a:cxn ang="0">
                  <a:pos x="12" y="144"/>
                </a:cxn>
                <a:cxn ang="0">
                  <a:pos x="12" y="167"/>
                </a:cxn>
                <a:cxn ang="0">
                  <a:pos x="22" y="167"/>
                </a:cxn>
              </a:cxnLst>
              <a:rect l="0" t="0" r="r" b="b"/>
              <a:pathLst>
                <a:path w="24" h="167">
                  <a:moveTo>
                    <a:pt x="22" y="167"/>
                  </a:moveTo>
                  <a:lnTo>
                    <a:pt x="22" y="144"/>
                  </a:lnTo>
                  <a:lnTo>
                    <a:pt x="24" y="124"/>
                  </a:lnTo>
                  <a:lnTo>
                    <a:pt x="24" y="101"/>
                  </a:lnTo>
                  <a:lnTo>
                    <a:pt x="24" y="82"/>
                  </a:lnTo>
                  <a:lnTo>
                    <a:pt x="22" y="60"/>
                  </a:lnTo>
                  <a:lnTo>
                    <a:pt x="22" y="41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45"/>
                  </a:lnTo>
                  <a:lnTo>
                    <a:pt x="4" y="64"/>
                  </a:lnTo>
                  <a:lnTo>
                    <a:pt x="8" y="86"/>
                  </a:lnTo>
                  <a:lnTo>
                    <a:pt x="10" y="103"/>
                  </a:lnTo>
                  <a:lnTo>
                    <a:pt x="12" y="124"/>
                  </a:lnTo>
                  <a:lnTo>
                    <a:pt x="12" y="144"/>
                  </a:lnTo>
                  <a:lnTo>
                    <a:pt x="12" y="167"/>
                  </a:lnTo>
                  <a:lnTo>
                    <a:pt x="22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930650" y="5472113"/>
              <a:ext cx="11113" cy="130175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12" y="140"/>
                </a:cxn>
                <a:cxn ang="0">
                  <a:pos x="14" y="120"/>
                </a:cxn>
                <a:cxn ang="0">
                  <a:pos x="14" y="97"/>
                </a:cxn>
                <a:cxn ang="0">
                  <a:pos x="16" y="78"/>
                </a:cxn>
                <a:cxn ang="0">
                  <a:pos x="14" y="56"/>
                </a:cxn>
                <a:cxn ang="0">
                  <a:pos x="12" y="37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41"/>
                </a:cxn>
                <a:cxn ang="0">
                  <a:pos x="4" y="60"/>
                </a:cxn>
                <a:cxn ang="0">
                  <a:pos x="8" y="82"/>
                </a:cxn>
                <a:cxn ang="0">
                  <a:pos x="8" y="99"/>
                </a:cxn>
                <a:cxn ang="0">
                  <a:pos x="10" y="120"/>
                </a:cxn>
                <a:cxn ang="0">
                  <a:pos x="10" y="140"/>
                </a:cxn>
                <a:cxn ang="0">
                  <a:pos x="10" y="163"/>
                </a:cxn>
              </a:cxnLst>
              <a:rect l="0" t="0" r="r" b="b"/>
              <a:pathLst>
                <a:path w="16" h="163">
                  <a:moveTo>
                    <a:pt x="10" y="163"/>
                  </a:moveTo>
                  <a:lnTo>
                    <a:pt x="12" y="140"/>
                  </a:lnTo>
                  <a:lnTo>
                    <a:pt x="14" y="120"/>
                  </a:lnTo>
                  <a:lnTo>
                    <a:pt x="14" y="97"/>
                  </a:lnTo>
                  <a:lnTo>
                    <a:pt x="16" y="78"/>
                  </a:lnTo>
                  <a:lnTo>
                    <a:pt x="14" y="56"/>
                  </a:lnTo>
                  <a:lnTo>
                    <a:pt x="12" y="37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1"/>
                  </a:lnTo>
                  <a:lnTo>
                    <a:pt x="4" y="60"/>
                  </a:lnTo>
                  <a:lnTo>
                    <a:pt x="8" y="82"/>
                  </a:lnTo>
                  <a:lnTo>
                    <a:pt x="8" y="99"/>
                  </a:lnTo>
                  <a:lnTo>
                    <a:pt x="10" y="120"/>
                  </a:lnTo>
                  <a:lnTo>
                    <a:pt x="10" y="140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944938" y="5468938"/>
              <a:ext cx="17463" cy="117475"/>
            </a:xfrm>
            <a:custGeom>
              <a:avLst/>
              <a:gdLst/>
              <a:ahLst/>
              <a:cxnLst>
                <a:cxn ang="0">
                  <a:pos x="11" y="148"/>
                </a:cxn>
                <a:cxn ang="0">
                  <a:pos x="15" y="128"/>
                </a:cxn>
                <a:cxn ang="0">
                  <a:pos x="19" y="111"/>
                </a:cxn>
                <a:cxn ang="0">
                  <a:pos x="19" y="91"/>
                </a:cxn>
                <a:cxn ang="0">
                  <a:pos x="21" y="74"/>
                </a:cxn>
                <a:cxn ang="0">
                  <a:pos x="21" y="55"/>
                </a:cxn>
                <a:cxn ang="0">
                  <a:pos x="21" y="37"/>
                </a:cxn>
                <a:cxn ang="0">
                  <a:pos x="21" y="18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0" y="20"/>
                </a:cxn>
                <a:cxn ang="0">
                  <a:pos x="2" y="37"/>
                </a:cxn>
                <a:cxn ang="0">
                  <a:pos x="4" y="55"/>
                </a:cxn>
                <a:cxn ang="0">
                  <a:pos x="5" y="72"/>
                </a:cxn>
                <a:cxn ang="0">
                  <a:pos x="4" y="90"/>
                </a:cxn>
                <a:cxn ang="0">
                  <a:pos x="4" y="107"/>
                </a:cxn>
                <a:cxn ang="0">
                  <a:pos x="2" y="124"/>
                </a:cxn>
                <a:cxn ang="0">
                  <a:pos x="0" y="142"/>
                </a:cxn>
                <a:cxn ang="0">
                  <a:pos x="11" y="148"/>
                </a:cxn>
              </a:cxnLst>
              <a:rect l="0" t="0" r="r" b="b"/>
              <a:pathLst>
                <a:path w="21" h="148">
                  <a:moveTo>
                    <a:pt x="11" y="148"/>
                  </a:moveTo>
                  <a:lnTo>
                    <a:pt x="15" y="128"/>
                  </a:lnTo>
                  <a:lnTo>
                    <a:pt x="19" y="111"/>
                  </a:lnTo>
                  <a:lnTo>
                    <a:pt x="19" y="91"/>
                  </a:lnTo>
                  <a:lnTo>
                    <a:pt x="21" y="74"/>
                  </a:lnTo>
                  <a:lnTo>
                    <a:pt x="21" y="55"/>
                  </a:lnTo>
                  <a:lnTo>
                    <a:pt x="21" y="37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0" y="4"/>
                  </a:lnTo>
                  <a:lnTo>
                    <a:pt x="0" y="20"/>
                  </a:lnTo>
                  <a:lnTo>
                    <a:pt x="2" y="37"/>
                  </a:lnTo>
                  <a:lnTo>
                    <a:pt x="4" y="55"/>
                  </a:lnTo>
                  <a:lnTo>
                    <a:pt x="5" y="72"/>
                  </a:lnTo>
                  <a:lnTo>
                    <a:pt x="4" y="90"/>
                  </a:lnTo>
                  <a:lnTo>
                    <a:pt x="4" y="107"/>
                  </a:lnTo>
                  <a:lnTo>
                    <a:pt x="2" y="124"/>
                  </a:lnTo>
                  <a:lnTo>
                    <a:pt x="0" y="142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3949700" y="5472113"/>
              <a:ext cx="11113" cy="114300"/>
            </a:xfrm>
            <a:custGeom>
              <a:avLst/>
              <a:gdLst/>
              <a:ahLst/>
              <a:cxnLst>
                <a:cxn ang="0">
                  <a:pos x="6" y="144"/>
                </a:cxn>
                <a:cxn ang="0">
                  <a:pos x="8" y="124"/>
                </a:cxn>
                <a:cxn ang="0">
                  <a:pos x="10" y="107"/>
                </a:cxn>
                <a:cxn ang="0">
                  <a:pos x="12" y="89"/>
                </a:cxn>
                <a:cxn ang="0">
                  <a:pos x="14" y="72"/>
                </a:cxn>
                <a:cxn ang="0">
                  <a:pos x="12" y="53"/>
                </a:cxn>
                <a:cxn ang="0">
                  <a:pos x="12" y="35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2" y="35"/>
                </a:cxn>
                <a:cxn ang="0">
                  <a:pos x="4" y="53"/>
                </a:cxn>
                <a:cxn ang="0">
                  <a:pos x="6" y="70"/>
                </a:cxn>
                <a:cxn ang="0">
                  <a:pos x="4" y="86"/>
                </a:cxn>
                <a:cxn ang="0">
                  <a:pos x="4" y="103"/>
                </a:cxn>
                <a:cxn ang="0">
                  <a:pos x="2" y="120"/>
                </a:cxn>
                <a:cxn ang="0">
                  <a:pos x="0" y="138"/>
                </a:cxn>
                <a:cxn ang="0">
                  <a:pos x="6" y="144"/>
                </a:cxn>
              </a:cxnLst>
              <a:rect l="0" t="0" r="r" b="b"/>
              <a:pathLst>
                <a:path w="14" h="144">
                  <a:moveTo>
                    <a:pt x="6" y="144"/>
                  </a:moveTo>
                  <a:lnTo>
                    <a:pt x="8" y="124"/>
                  </a:lnTo>
                  <a:lnTo>
                    <a:pt x="10" y="107"/>
                  </a:lnTo>
                  <a:lnTo>
                    <a:pt x="12" y="89"/>
                  </a:lnTo>
                  <a:lnTo>
                    <a:pt x="14" y="72"/>
                  </a:lnTo>
                  <a:lnTo>
                    <a:pt x="12" y="53"/>
                  </a:lnTo>
                  <a:lnTo>
                    <a:pt x="12" y="35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35"/>
                  </a:lnTo>
                  <a:lnTo>
                    <a:pt x="4" y="53"/>
                  </a:lnTo>
                  <a:lnTo>
                    <a:pt x="6" y="70"/>
                  </a:lnTo>
                  <a:lnTo>
                    <a:pt x="4" y="86"/>
                  </a:lnTo>
                  <a:lnTo>
                    <a:pt x="4" y="103"/>
                  </a:lnTo>
                  <a:lnTo>
                    <a:pt x="2" y="120"/>
                  </a:lnTo>
                  <a:lnTo>
                    <a:pt x="0" y="138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3983038" y="5468938"/>
              <a:ext cx="28575" cy="136525"/>
            </a:xfrm>
            <a:custGeom>
              <a:avLst/>
              <a:gdLst/>
              <a:ahLst/>
              <a:cxnLst>
                <a:cxn ang="0">
                  <a:pos x="31" y="173"/>
                </a:cxn>
                <a:cxn ang="0">
                  <a:pos x="35" y="150"/>
                </a:cxn>
                <a:cxn ang="0">
                  <a:pos x="37" y="128"/>
                </a:cxn>
                <a:cxn ang="0">
                  <a:pos x="35" y="105"/>
                </a:cxn>
                <a:cxn ang="0">
                  <a:pos x="35" y="84"/>
                </a:cxn>
                <a:cxn ang="0">
                  <a:pos x="31" y="60"/>
                </a:cxn>
                <a:cxn ang="0">
                  <a:pos x="27" y="39"/>
                </a:cxn>
                <a:cxn ang="0">
                  <a:pos x="22" y="18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6"/>
                </a:cxn>
                <a:cxn ang="0">
                  <a:pos x="12" y="45"/>
                </a:cxn>
                <a:cxn ang="0">
                  <a:pos x="16" y="64"/>
                </a:cxn>
                <a:cxn ang="0">
                  <a:pos x="22" y="86"/>
                </a:cxn>
                <a:cxn ang="0">
                  <a:pos x="22" y="105"/>
                </a:cxn>
                <a:cxn ang="0">
                  <a:pos x="23" y="126"/>
                </a:cxn>
                <a:cxn ang="0">
                  <a:pos x="22" y="146"/>
                </a:cxn>
                <a:cxn ang="0">
                  <a:pos x="22" y="167"/>
                </a:cxn>
                <a:cxn ang="0">
                  <a:pos x="31" y="173"/>
                </a:cxn>
              </a:cxnLst>
              <a:rect l="0" t="0" r="r" b="b"/>
              <a:pathLst>
                <a:path w="37" h="173">
                  <a:moveTo>
                    <a:pt x="31" y="173"/>
                  </a:moveTo>
                  <a:lnTo>
                    <a:pt x="35" y="150"/>
                  </a:lnTo>
                  <a:lnTo>
                    <a:pt x="37" y="128"/>
                  </a:lnTo>
                  <a:lnTo>
                    <a:pt x="35" y="105"/>
                  </a:lnTo>
                  <a:lnTo>
                    <a:pt x="35" y="84"/>
                  </a:lnTo>
                  <a:lnTo>
                    <a:pt x="31" y="60"/>
                  </a:lnTo>
                  <a:lnTo>
                    <a:pt x="27" y="39"/>
                  </a:lnTo>
                  <a:lnTo>
                    <a:pt x="22" y="18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2" y="45"/>
                  </a:lnTo>
                  <a:lnTo>
                    <a:pt x="16" y="64"/>
                  </a:lnTo>
                  <a:lnTo>
                    <a:pt x="22" y="86"/>
                  </a:lnTo>
                  <a:lnTo>
                    <a:pt x="22" y="105"/>
                  </a:lnTo>
                  <a:lnTo>
                    <a:pt x="23" y="126"/>
                  </a:lnTo>
                  <a:lnTo>
                    <a:pt x="22" y="146"/>
                  </a:lnTo>
                  <a:lnTo>
                    <a:pt x="22" y="167"/>
                  </a:lnTo>
                  <a:lnTo>
                    <a:pt x="31" y="17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987800" y="5468938"/>
              <a:ext cx="19050" cy="136525"/>
            </a:xfrm>
            <a:custGeom>
              <a:avLst/>
              <a:gdLst/>
              <a:ahLst/>
              <a:cxnLst>
                <a:cxn ang="0">
                  <a:pos x="19" y="173"/>
                </a:cxn>
                <a:cxn ang="0">
                  <a:pos x="23" y="150"/>
                </a:cxn>
                <a:cxn ang="0">
                  <a:pos x="25" y="128"/>
                </a:cxn>
                <a:cxn ang="0">
                  <a:pos x="25" y="107"/>
                </a:cxn>
                <a:cxn ang="0">
                  <a:pos x="25" y="86"/>
                </a:cxn>
                <a:cxn ang="0">
                  <a:pos x="19" y="62"/>
                </a:cxn>
                <a:cxn ang="0">
                  <a:pos x="16" y="41"/>
                </a:cxn>
                <a:cxn ang="0">
                  <a:pos x="10" y="2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6" y="22"/>
                </a:cxn>
                <a:cxn ang="0">
                  <a:pos x="12" y="43"/>
                </a:cxn>
                <a:cxn ang="0">
                  <a:pos x="16" y="62"/>
                </a:cxn>
                <a:cxn ang="0">
                  <a:pos x="19" y="86"/>
                </a:cxn>
                <a:cxn ang="0">
                  <a:pos x="19" y="107"/>
                </a:cxn>
                <a:cxn ang="0">
                  <a:pos x="19" y="128"/>
                </a:cxn>
                <a:cxn ang="0">
                  <a:pos x="17" y="150"/>
                </a:cxn>
                <a:cxn ang="0">
                  <a:pos x="16" y="173"/>
                </a:cxn>
                <a:cxn ang="0">
                  <a:pos x="19" y="173"/>
                </a:cxn>
              </a:cxnLst>
              <a:rect l="0" t="0" r="r" b="b"/>
              <a:pathLst>
                <a:path w="25" h="173">
                  <a:moveTo>
                    <a:pt x="19" y="173"/>
                  </a:moveTo>
                  <a:lnTo>
                    <a:pt x="23" y="150"/>
                  </a:lnTo>
                  <a:lnTo>
                    <a:pt x="25" y="128"/>
                  </a:lnTo>
                  <a:lnTo>
                    <a:pt x="25" y="107"/>
                  </a:lnTo>
                  <a:lnTo>
                    <a:pt x="25" y="86"/>
                  </a:lnTo>
                  <a:lnTo>
                    <a:pt x="19" y="62"/>
                  </a:lnTo>
                  <a:lnTo>
                    <a:pt x="16" y="41"/>
                  </a:lnTo>
                  <a:lnTo>
                    <a:pt x="10" y="2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22"/>
                  </a:lnTo>
                  <a:lnTo>
                    <a:pt x="12" y="43"/>
                  </a:lnTo>
                  <a:lnTo>
                    <a:pt x="16" y="62"/>
                  </a:lnTo>
                  <a:lnTo>
                    <a:pt x="19" y="86"/>
                  </a:lnTo>
                  <a:lnTo>
                    <a:pt x="19" y="107"/>
                  </a:lnTo>
                  <a:lnTo>
                    <a:pt x="19" y="128"/>
                  </a:lnTo>
                  <a:lnTo>
                    <a:pt x="17" y="150"/>
                  </a:lnTo>
                  <a:lnTo>
                    <a:pt x="16" y="173"/>
                  </a:lnTo>
                  <a:lnTo>
                    <a:pt x="19" y="17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3962400" y="5476875"/>
              <a:ext cx="20638" cy="131763"/>
            </a:xfrm>
            <a:custGeom>
              <a:avLst/>
              <a:gdLst/>
              <a:ahLst/>
              <a:cxnLst>
                <a:cxn ang="0">
                  <a:pos x="25" y="167"/>
                </a:cxn>
                <a:cxn ang="0">
                  <a:pos x="21" y="145"/>
                </a:cxn>
                <a:cxn ang="0">
                  <a:pos x="21" y="124"/>
                </a:cxn>
                <a:cxn ang="0">
                  <a:pos x="21" y="103"/>
                </a:cxn>
                <a:cxn ang="0">
                  <a:pos x="21" y="83"/>
                </a:cxn>
                <a:cxn ang="0">
                  <a:pos x="19" y="62"/>
                </a:cxn>
                <a:cxn ang="0">
                  <a:pos x="19" y="41"/>
                </a:cxn>
                <a:cxn ang="0">
                  <a:pos x="17" y="19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2" y="27"/>
                </a:cxn>
                <a:cxn ang="0">
                  <a:pos x="4" y="45"/>
                </a:cxn>
                <a:cxn ang="0">
                  <a:pos x="6" y="64"/>
                </a:cxn>
                <a:cxn ang="0">
                  <a:pos x="8" y="85"/>
                </a:cxn>
                <a:cxn ang="0">
                  <a:pos x="8" y="103"/>
                </a:cxn>
                <a:cxn ang="0">
                  <a:pos x="10" y="124"/>
                </a:cxn>
                <a:cxn ang="0">
                  <a:pos x="12" y="145"/>
                </a:cxn>
                <a:cxn ang="0">
                  <a:pos x="15" y="167"/>
                </a:cxn>
                <a:cxn ang="0">
                  <a:pos x="25" y="167"/>
                </a:cxn>
              </a:cxnLst>
              <a:rect l="0" t="0" r="r" b="b"/>
              <a:pathLst>
                <a:path w="25" h="167">
                  <a:moveTo>
                    <a:pt x="25" y="167"/>
                  </a:moveTo>
                  <a:lnTo>
                    <a:pt x="21" y="145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21" y="83"/>
                  </a:lnTo>
                  <a:lnTo>
                    <a:pt x="19" y="62"/>
                  </a:lnTo>
                  <a:lnTo>
                    <a:pt x="19" y="41"/>
                  </a:lnTo>
                  <a:lnTo>
                    <a:pt x="17" y="19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2" y="27"/>
                  </a:lnTo>
                  <a:lnTo>
                    <a:pt x="4" y="45"/>
                  </a:lnTo>
                  <a:lnTo>
                    <a:pt x="6" y="64"/>
                  </a:lnTo>
                  <a:lnTo>
                    <a:pt x="8" y="85"/>
                  </a:lnTo>
                  <a:lnTo>
                    <a:pt x="8" y="103"/>
                  </a:lnTo>
                  <a:lnTo>
                    <a:pt x="10" y="124"/>
                  </a:lnTo>
                  <a:lnTo>
                    <a:pt x="12" y="145"/>
                  </a:lnTo>
                  <a:lnTo>
                    <a:pt x="15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967163" y="5480050"/>
              <a:ext cx="11113" cy="128588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3" y="141"/>
                </a:cxn>
                <a:cxn ang="0">
                  <a:pos x="13" y="120"/>
                </a:cxn>
                <a:cxn ang="0">
                  <a:pos x="13" y="99"/>
                </a:cxn>
                <a:cxn ang="0">
                  <a:pos x="13" y="79"/>
                </a:cxn>
                <a:cxn ang="0">
                  <a:pos x="11" y="58"/>
                </a:cxn>
                <a:cxn ang="0">
                  <a:pos x="11" y="39"/>
                </a:cxn>
                <a:cxn ang="0">
                  <a:pos x="8" y="1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39"/>
                </a:cxn>
                <a:cxn ang="0">
                  <a:pos x="4" y="58"/>
                </a:cxn>
                <a:cxn ang="0">
                  <a:pos x="6" y="79"/>
                </a:cxn>
                <a:cxn ang="0">
                  <a:pos x="6" y="99"/>
                </a:cxn>
                <a:cxn ang="0">
                  <a:pos x="6" y="120"/>
                </a:cxn>
                <a:cxn ang="0">
                  <a:pos x="6" y="141"/>
                </a:cxn>
                <a:cxn ang="0">
                  <a:pos x="9" y="163"/>
                </a:cxn>
                <a:cxn ang="0">
                  <a:pos x="13" y="163"/>
                </a:cxn>
              </a:cxnLst>
              <a:rect l="0" t="0" r="r" b="b"/>
              <a:pathLst>
                <a:path w="13" h="163">
                  <a:moveTo>
                    <a:pt x="13" y="163"/>
                  </a:moveTo>
                  <a:lnTo>
                    <a:pt x="13" y="141"/>
                  </a:lnTo>
                  <a:lnTo>
                    <a:pt x="13" y="120"/>
                  </a:lnTo>
                  <a:lnTo>
                    <a:pt x="13" y="99"/>
                  </a:lnTo>
                  <a:lnTo>
                    <a:pt x="13" y="79"/>
                  </a:lnTo>
                  <a:lnTo>
                    <a:pt x="11" y="58"/>
                  </a:lnTo>
                  <a:lnTo>
                    <a:pt x="11" y="39"/>
                  </a:lnTo>
                  <a:lnTo>
                    <a:pt x="8" y="17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9"/>
                  </a:lnTo>
                  <a:lnTo>
                    <a:pt x="4" y="58"/>
                  </a:lnTo>
                  <a:lnTo>
                    <a:pt x="6" y="79"/>
                  </a:lnTo>
                  <a:lnTo>
                    <a:pt x="6" y="99"/>
                  </a:lnTo>
                  <a:lnTo>
                    <a:pt x="6" y="120"/>
                  </a:lnTo>
                  <a:lnTo>
                    <a:pt x="6" y="141"/>
                  </a:lnTo>
                  <a:lnTo>
                    <a:pt x="9" y="163"/>
                  </a:lnTo>
                  <a:lnTo>
                    <a:pt x="13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002088" y="5464175"/>
              <a:ext cx="31750" cy="141288"/>
            </a:xfrm>
            <a:custGeom>
              <a:avLst/>
              <a:gdLst/>
              <a:ahLst/>
              <a:cxnLst>
                <a:cxn ang="0">
                  <a:pos x="37" y="178"/>
                </a:cxn>
                <a:cxn ang="0">
                  <a:pos x="37" y="155"/>
                </a:cxn>
                <a:cxn ang="0">
                  <a:pos x="39" y="131"/>
                </a:cxn>
                <a:cxn ang="0">
                  <a:pos x="37" y="108"/>
                </a:cxn>
                <a:cxn ang="0">
                  <a:pos x="37" y="85"/>
                </a:cxn>
                <a:cxn ang="0">
                  <a:pos x="33" y="62"/>
                </a:cxn>
                <a:cxn ang="0">
                  <a:pos x="31" y="40"/>
                </a:cxn>
                <a:cxn ang="0">
                  <a:pos x="26" y="19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6" y="27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4" y="131"/>
                </a:cxn>
                <a:cxn ang="0">
                  <a:pos x="22" y="155"/>
                </a:cxn>
                <a:cxn ang="0">
                  <a:pos x="22" y="178"/>
                </a:cxn>
                <a:cxn ang="0">
                  <a:pos x="37" y="178"/>
                </a:cxn>
              </a:cxnLst>
              <a:rect l="0" t="0" r="r" b="b"/>
              <a:pathLst>
                <a:path w="39" h="178">
                  <a:moveTo>
                    <a:pt x="37" y="178"/>
                  </a:moveTo>
                  <a:lnTo>
                    <a:pt x="37" y="155"/>
                  </a:lnTo>
                  <a:lnTo>
                    <a:pt x="39" y="131"/>
                  </a:lnTo>
                  <a:lnTo>
                    <a:pt x="37" y="108"/>
                  </a:lnTo>
                  <a:lnTo>
                    <a:pt x="37" y="85"/>
                  </a:lnTo>
                  <a:lnTo>
                    <a:pt x="33" y="62"/>
                  </a:lnTo>
                  <a:lnTo>
                    <a:pt x="31" y="40"/>
                  </a:lnTo>
                  <a:lnTo>
                    <a:pt x="26" y="19"/>
                  </a:lnTo>
                  <a:lnTo>
                    <a:pt x="22" y="0"/>
                  </a:lnTo>
                  <a:lnTo>
                    <a:pt x="0" y="9"/>
                  </a:lnTo>
                  <a:lnTo>
                    <a:pt x="6" y="27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4" y="131"/>
                  </a:lnTo>
                  <a:lnTo>
                    <a:pt x="22" y="155"/>
                  </a:lnTo>
                  <a:lnTo>
                    <a:pt x="22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006850" y="5464175"/>
              <a:ext cx="22225" cy="141288"/>
            </a:xfrm>
            <a:custGeom>
              <a:avLst/>
              <a:gdLst/>
              <a:ahLst/>
              <a:cxnLst>
                <a:cxn ang="0">
                  <a:pos x="25" y="178"/>
                </a:cxn>
                <a:cxn ang="0">
                  <a:pos x="25" y="155"/>
                </a:cxn>
                <a:cxn ang="0">
                  <a:pos x="27" y="131"/>
                </a:cxn>
                <a:cxn ang="0">
                  <a:pos x="25" y="108"/>
                </a:cxn>
                <a:cxn ang="0">
                  <a:pos x="25" y="85"/>
                </a:cxn>
                <a:cxn ang="0">
                  <a:pos x="22" y="62"/>
                </a:cxn>
                <a:cxn ang="0">
                  <a:pos x="20" y="40"/>
                </a:cxn>
                <a:cxn ang="0">
                  <a:pos x="14" y="19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6" y="25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3" y="131"/>
                </a:cxn>
                <a:cxn ang="0">
                  <a:pos x="22" y="155"/>
                </a:cxn>
                <a:cxn ang="0">
                  <a:pos x="20" y="178"/>
                </a:cxn>
                <a:cxn ang="0">
                  <a:pos x="25" y="178"/>
                </a:cxn>
              </a:cxnLst>
              <a:rect l="0" t="0" r="r" b="b"/>
              <a:pathLst>
                <a:path w="27" h="178">
                  <a:moveTo>
                    <a:pt x="25" y="178"/>
                  </a:moveTo>
                  <a:lnTo>
                    <a:pt x="25" y="155"/>
                  </a:lnTo>
                  <a:lnTo>
                    <a:pt x="27" y="131"/>
                  </a:lnTo>
                  <a:lnTo>
                    <a:pt x="25" y="108"/>
                  </a:lnTo>
                  <a:lnTo>
                    <a:pt x="25" y="85"/>
                  </a:lnTo>
                  <a:lnTo>
                    <a:pt x="22" y="62"/>
                  </a:lnTo>
                  <a:lnTo>
                    <a:pt x="20" y="40"/>
                  </a:lnTo>
                  <a:lnTo>
                    <a:pt x="14" y="19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25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3" y="131"/>
                  </a:lnTo>
                  <a:lnTo>
                    <a:pt x="22" y="155"/>
                  </a:lnTo>
                  <a:lnTo>
                    <a:pt x="20" y="178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022725" y="5459413"/>
              <a:ext cx="23813" cy="139700"/>
            </a:xfrm>
            <a:custGeom>
              <a:avLst/>
              <a:gdLst/>
              <a:ahLst/>
              <a:cxnLst>
                <a:cxn ang="0">
                  <a:pos x="31" y="174"/>
                </a:cxn>
                <a:cxn ang="0">
                  <a:pos x="31" y="151"/>
                </a:cxn>
                <a:cxn ang="0">
                  <a:pos x="31" y="130"/>
                </a:cxn>
                <a:cxn ang="0">
                  <a:pos x="31" y="108"/>
                </a:cxn>
                <a:cxn ang="0">
                  <a:pos x="31" y="87"/>
                </a:cxn>
                <a:cxn ang="0">
                  <a:pos x="27" y="64"/>
                </a:cxn>
                <a:cxn ang="0">
                  <a:pos x="23" y="40"/>
                </a:cxn>
                <a:cxn ang="0">
                  <a:pos x="19" y="19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3" y="27"/>
                </a:cxn>
                <a:cxn ang="0">
                  <a:pos x="7" y="46"/>
                </a:cxn>
                <a:cxn ang="0">
                  <a:pos x="11" y="66"/>
                </a:cxn>
                <a:cxn ang="0">
                  <a:pos x="15" y="87"/>
                </a:cxn>
                <a:cxn ang="0">
                  <a:pos x="17" y="108"/>
                </a:cxn>
                <a:cxn ang="0">
                  <a:pos x="19" y="130"/>
                </a:cxn>
                <a:cxn ang="0">
                  <a:pos x="19" y="151"/>
                </a:cxn>
                <a:cxn ang="0">
                  <a:pos x="21" y="174"/>
                </a:cxn>
                <a:cxn ang="0">
                  <a:pos x="31" y="174"/>
                </a:cxn>
              </a:cxnLst>
              <a:rect l="0" t="0" r="r" b="b"/>
              <a:pathLst>
                <a:path w="31" h="174">
                  <a:moveTo>
                    <a:pt x="31" y="174"/>
                  </a:moveTo>
                  <a:lnTo>
                    <a:pt x="31" y="151"/>
                  </a:lnTo>
                  <a:lnTo>
                    <a:pt x="31" y="130"/>
                  </a:lnTo>
                  <a:lnTo>
                    <a:pt x="31" y="108"/>
                  </a:lnTo>
                  <a:lnTo>
                    <a:pt x="31" y="87"/>
                  </a:lnTo>
                  <a:lnTo>
                    <a:pt x="27" y="64"/>
                  </a:lnTo>
                  <a:lnTo>
                    <a:pt x="23" y="40"/>
                  </a:lnTo>
                  <a:lnTo>
                    <a:pt x="19" y="19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3" y="27"/>
                  </a:lnTo>
                  <a:lnTo>
                    <a:pt x="7" y="46"/>
                  </a:lnTo>
                  <a:lnTo>
                    <a:pt x="11" y="66"/>
                  </a:lnTo>
                  <a:lnTo>
                    <a:pt x="15" y="87"/>
                  </a:lnTo>
                  <a:lnTo>
                    <a:pt x="17" y="108"/>
                  </a:lnTo>
                  <a:lnTo>
                    <a:pt x="19" y="130"/>
                  </a:lnTo>
                  <a:lnTo>
                    <a:pt x="19" y="151"/>
                  </a:lnTo>
                  <a:lnTo>
                    <a:pt x="21" y="174"/>
                  </a:lnTo>
                  <a:lnTo>
                    <a:pt x="31" y="17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027488" y="5459413"/>
              <a:ext cx="14288" cy="139700"/>
            </a:xfrm>
            <a:custGeom>
              <a:avLst/>
              <a:gdLst/>
              <a:ahLst/>
              <a:cxnLst>
                <a:cxn ang="0">
                  <a:pos x="20" y="174"/>
                </a:cxn>
                <a:cxn ang="0">
                  <a:pos x="20" y="151"/>
                </a:cxn>
                <a:cxn ang="0">
                  <a:pos x="20" y="130"/>
                </a:cxn>
                <a:cxn ang="0">
                  <a:pos x="20" y="108"/>
                </a:cxn>
                <a:cxn ang="0">
                  <a:pos x="20" y="87"/>
                </a:cxn>
                <a:cxn ang="0">
                  <a:pos x="16" y="64"/>
                </a:cxn>
                <a:cxn ang="0">
                  <a:pos x="14" y="40"/>
                </a:cxn>
                <a:cxn ang="0">
                  <a:pos x="10" y="19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3"/>
                </a:cxn>
                <a:cxn ang="0">
                  <a:pos x="8" y="44"/>
                </a:cxn>
                <a:cxn ang="0">
                  <a:pos x="10" y="64"/>
                </a:cxn>
                <a:cxn ang="0">
                  <a:pos x="14" y="87"/>
                </a:cxn>
                <a:cxn ang="0">
                  <a:pos x="14" y="108"/>
                </a:cxn>
                <a:cxn ang="0">
                  <a:pos x="16" y="130"/>
                </a:cxn>
                <a:cxn ang="0">
                  <a:pos x="16" y="151"/>
                </a:cxn>
                <a:cxn ang="0">
                  <a:pos x="16" y="174"/>
                </a:cxn>
                <a:cxn ang="0">
                  <a:pos x="20" y="174"/>
                </a:cxn>
              </a:cxnLst>
              <a:rect l="0" t="0" r="r" b="b"/>
              <a:pathLst>
                <a:path w="20" h="174">
                  <a:moveTo>
                    <a:pt x="20" y="174"/>
                  </a:moveTo>
                  <a:lnTo>
                    <a:pt x="20" y="151"/>
                  </a:lnTo>
                  <a:lnTo>
                    <a:pt x="20" y="130"/>
                  </a:lnTo>
                  <a:lnTo>
                    <a:pt x="20" y="108"/>
                  </a:lnTo>
                  <a:lnTo>
                    <a:pt x="20" y="87"/>
                  </a:lnTo>
                  <a:lnTo>
                    <a:pt x="16" y="64"/>
                  </a:lnTo>
                  <a:lnTo>
                    <a:pt x="14" y="40"/>
                  </a:lnTo>
                  <a:lnTo>
                    <a:pt x="10" y="19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3"/>
                  </a:lnTo>
                  <a:lnTo>
                    <a:pt x="8" y="44"/>
                  </a:lnTo>
                  <a:lnTo>
                    <a:pt x="10" y="64"/>
                  </a:lnTo>
                  <a:lnTo>
                    <a:pt x="14" y="87"/>
                  </a:lnTo>
                  <a:lnTo>
                    <a:pt x="14" y="108"/>
                  </a:lnTo>
                  <a:lnTo>
                    <a:pt x="16" y="130"/>
                  </a:lnTo>
                  <a:lnTo>
                    <a:pt x="16" y="151"/>
                  </a:lnTo>
                  <a:lnTo>
                    <a:pt x="16" y="174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051300" y="5476875"/>
              <a:ext cx="39688" cy="125413"/>
            </a:xfrm>
            <a:custGeom>
              <a:avLst/>
              <a:gdLst/>
              <a:ahLst/>
              <a:cxnLst>
                <a:cxn ang="0">
                  <a:pos x="51" y="157"/>
                </a:cxn>
                <a:cxn ang="0">
                  <a:pos x="45" y="134"/>
                </a:cxn>
                <a:cxn ang="0">
                  <a:pos x="43" y="114"/>
                </a:cxn>
                <a:cxn ang="0">
                  <a:pos x="41" y="93"/>
                </a:cxn>
                <a:cxn ang="0">
                  <a:pos x="39" y="76"/>
                </a:cxn>
                <a:cxn ang="0">
                  <a:pos x="33" y="56"/>
                </a:cxn>
                <a:cxn ang="0">
                  <a:pos x="30" y="37"/>
                </a:cxn>
                <a:cxn ang="0">
                  <a:pos x="22" y="17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2" y="45"/>
                </a:cxn>
                <a:cxn ang="0">
                  <a:pos x="18" y="62"/>
                </a:cxn>
                <a:cxn ang="0">
                  <a:pos x="24" y="81"/>
                </a:cxn>
                <a:cxn ang="0">
                  <a:pos x="28" y="99"/>
                </a:cxn>
                <a:cxn ang="0">
                  <a:pos x="31" y="118"/>
                </a:cxn>
                <a:cxn ang="0">
                  <a:pos x="35" y="138"/>
                </a:cxn>
                <a:cxn ang="0">
                  <a:pos x="41" y="157"/>
                </a:cxn>
                <a:cxn ang="0">
                  <a:pos x="51" y="157"/>
                </a:cxn>
              </a:cxnLst>
              <a:rect l="0" t="0" r="r" b="b"/>
              <a:pathLst>
                <a:path w="51" h="157">
                  <a:moveTo>
                    <a:pt x="51" y="157"/>
                  </a:moveTo>
                  <a:lnTo>
                    <a:pt x="45" y="134"/>
                  </a:lnTo>
                  <a:lnTo>
                    <a:pt x="43" y="114"/>
                  </a:lnTo>
                  <a:lnTo>
                    <a:pt x="41" y="93"/>
                  </a:lnTo>
                  <a:lnTo>
                    <a:pt x="39" y="76"/>
                  </a:lnTo>
                  <a:lnTo>
                    <a:pt x="33" y="56"/>
                  </a:lnTo>
                  <a:lnTo>
                    <a:pt x="30" y="37"/>
                  </a:lnTo>
                  <a:lnTo>
                    <a:pt x="22" y="17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2" y="45"/>
                  </a:lnTo>
                  <a:lnTo>
                    <a:pt x="18" y="62"/>
                  </a:lnTo>
                  <a:lnTo>
                    <a:pt x="24" y="81"/>
                  </a:lnTo>
                  <a:lnTo>
                    <a:pt x="28" y="99"/>
                  </a:lnTo>
                  <a:lnTo>
                    <a:pt x="31" y="118"/>
                  </a:lnTo>
                  <a:lnTo>
                    <a:pt x="35" y="138"/>
                  </a:lnTo>
                  <a:lnTo>
                    <a:pt x="41" y="157"/>
                  </a:lnTo>
                  <a:lnTo>
                    <a:pt x="51" y="15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054475" y="5476875"/>
              <a:ext cx="33338" cy="125413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35" y="136"/>
                </a:cxn>
                <a:cxn ang="0">
                  <a:pos x="33" y="116"/>
                </a:cxn>
                <a:cxn ang="0">
                  <a:pos x="31" y="97"/>
                </a:cxn>
                <a:cxn ang="0">
                  <a:pos x="29" y="78"/>
                </a:cxn>
                <a:cxn ang="0">
                  <a:pos x="26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2" y="39"/>
                </a:cxn>
                <a:cxn ang="0">
                  <a:pos x="16" y="58"/>
                </a:cxn>
                <a:cxn ang="0">
                  <a:pos x="22" y="78"/>
                </a:cxn>
                <a:cxn ang="0">
                  <a:pos x="24" y="97"/>
                </a:cxn>
                <a:cxn ang="0">
                  <a:pos x="29" y="116"/>
                </a:cxn>
                <a:cxn ang="0">
                  <a:pos x="31" y="136"/>
                </a:cxn>
                <a:cxn ang="0">
                  <a:pos x="37" y="157"/>
                </a:cxn>
                <a:cxn ang="0">
                  <a:pos x="41" y="157"/>
                </a:cxn>
              </a:cxnLst>
              <a:rect l="0" t="0" r="r" b="b"/>
              <a:pathLst>
                <a:path w="41" h="157">
                  <a:moveTo>
                    <a:pt x="41" y="157"/>
                  </a:moveTo>
                  <a:lnTo>
                    <a:pt x="35" y="136"/>
                  </a:lnTo>
                  <a:lnTo>
                    <a:pt x="33" y="116"/>
                  </a:lnTo>
                  <a:lnTo>
                    <a:pt x="31" y="97"/>
                  </a:lnTo>
                  <a:lnTo>
                    <a:pt x="29" y="78"/>
                  </a:lnTo>
                  <a:lnTo>
                    <a:pt x="26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2" y="39"/>
                  </a:lnTo>
                  <a:lnTo>
                    <a:pt x="16" y="58"/>
                  </a:lnTo>
                  <a:lnTo>
                    <a:pt x="22" y="78"/>
                  </a:lnTo>
                  <a:lnTo>
                    <a:pt x="24" y="97"/>
                  </a:lnTo>
                  <a:lnTo>
                    <a:pt x="29" y="116"/>
                  </a:lnTo>
                  <a:lnTo>
                    <a:pt x="31" y="136"/>
                  </a:lnTo>
                  <a:lnTo>
                    <a:pt x="37" y="157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067175" y="5453063"/>
              <a:ext cx="39688" cy="141288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8" y="153"/>
                </a:cxn>
                <a:cxn ang="0">
                  <a:pos x="48" y="130"/>
                </a:cxn>
                <a:cxn ang="0">
                  <a:pos x="46" y="107"/>
                </a:cxn>
                <a:cxn ang="0">
                  <a:pos x="44" y="83"/>
                </a:cxn>
                <a:cxn ang="0">
                  <a:pos x="39" y="60"/>
                </a:cxn>
                <a:cxn ang="0">
                  <a:pos x="33" y="39"/>
                </a:cxn>
                <a:cxn ang="0">
                  <a:pos x="25" y="17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8" y="33"/>
                </a:cxn>
                <a:cxn ang="0">
                  <a:pos x="15" y="50"/>
                </a:cxn>
                <a:cxn ang="0">
                  <a:pos x="21" y="70"/>
                </a:cxn>
                <a:cxn ang="0">
                  <a:pos x="27" y="91"/>
                </a:cxn>
                <a:cxn ang="0">
                  <a:pos x="31" y="111"/>
                </a:cxn>
                <a:cxn ang="0">
                  <a:pos x="35" y="132"/>
                </a:cxn>
                <a:cxn ang="0">
                  <a:pos x="37" y="155"/>
                </a:cxn>
                <a:cxn ang="0">
                  <a:pos x="41" y="178"/>
                </a:cxn>
                <a:cxn ang="0">
                  <a:pos x="50" y="178"/>
                </a:cxn>
              </a:cxnLst>
              <a:rect l="0" t="0" r="r" b="b"/>
              <a:pathLst>
                <a:path w="50" h="178">
                  <a:moveTo>
                    <a:pt x="50" y="178"/>
                  </a:moveTo>
                  <a:lnTo>
                    <a:pt x="48" y="153"/>
                  </a:lnTo>
                  <a:lnTo>
                    <a:pt x="48" y="130"/>
                  </a:lnTo>
                  <a:lnTo>
                    <a:pt x="46" y="107"/>
                  </a:lnTo>
                  <a:lnTo>
                    <a:pt x="44" y="83"/>
                  </a:lnTo>
                  <a:lnTo>
                    <a:pt x="39" y="60"/>
                  </a:lnTo>
                  <a:lnTo>
                    <a:pt x="33" y="39"/>
                  </a:lnTo>
                  <a:lnTo>
                    <a:pt x="25" y="17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8" y="33"/>
                  </a:lnTo>
                  <a:lnTo>
                    <a:pt x="15" y="50"/>
                  </a:lnTo>
                  <a:lnTo>
                    <a:pt x="21" y="70"/>
                  </a:lnTo>
                  <a:lnTo>
                    <a:pt x="27" y="91"/>
                  </a:lnTo>
                  <a:lnTo>
                    <a:pt x="31" y="111"/>
                  </a:lnTo>
                  <a:lnTo>
                    <a:pt x="35" y="132"/>
                  </a:lnTo>
                  <a:lnTo>
                    <a:pt x="37" y="155"/>
                  </a:lnTo>
                  <a:lnTo>
                    <a:pt x="41" y="17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4071938" y="5456238"/>
              <a:ext cx="31750" cy="138113"/>
            </a:xfrm>
            <a:custGeom>
              <a:avLst/>
              <a:gdLst/>
              <a:ahLst/>
              <a:cxnLst>
                <a:cxn ang="0">
                  <a:pos x="40" y="172"/>
                </a:cxn>
                <a:cxn ang="0">
                  <a:pos x="38" y="149"/>
                </a:cxn>
                <a:cxn ang="0">
                  <a:pos x="38" y="126"/>
                </a:cxn>
                <a:cxn ang="0">
                  <a:pos x="35" y="103"/>
                </a:cxn>
                <a:cxn ang="0">
                  <a:pos x="33" y="81"/>
                </a:cxn>
                <a:cxn ang="0">
                  <a:pos x="27" y="58"/>
                </a:cxn>
                <a:cxn ang="0">
                  <a:pos x="21" y="39"/>
                </a:cxn>
                <a:cxn ang="0">
                  <a:pos x="13" y="1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" y="21"/>
                </a:cxn>
                <a:cxn ang="0">
                  <a:pos x="15" y="39"/>
                </a:cxn>
                <a:cxn ang="0">
                  <a:pos x="19" y="58"/>
                </a:cxn>
                <a:cxn ang="0">
                  <a:pos x="25" y="81"/>
                </a:cxn>
                <a:cxn ang="0">
                  <a:pos x="27" y="103"/>
                </a:cxn>
                <a:cxn ang="0">
                  <a:pos x="31" y="126"/>
                </a:cxn>
                <a:cxn ang="0">
                  <a:pos x="33" y="149"/>
                </a:cxn>
                <a:cxn ang="0">
                  <a:pos x="35" y="172"/>
                </a:cxn>
                <a:cxn ang="0">
                  <a:pos x="40" y="172"/>
                </a:cxn>
              </a:cxnLst>
              <a:rect l="0" t="0" r="r" b="b"/>
              <a:pathLst>
                <a:path w="40" h="172">
                  <a:moveTo>
                    <a:pt x="40" y="172"/>
                  </a:moveTo>
                  <a:lnTo>
                    <a:pt x="38" y="149"/>
                  </a:lnTo>
                  <a:lnTo>
                    <a:pt x="38" y="126"/>
                  </a:lnTo>
                  <a:lnTo>
                    <a:pt x="35" y="103"/>
                  </a:lnTo>
                  <a:lnTo>
                    <a:pt x="33" y="81"/>
                  </a:lnTo>
                  <a:lnTo>
                    <a:pt x="27" y="58"/>
                  </a:lnTo>
                  <a:lnTo>
                    <a:pt x="21" y="39"/>
                  </a:lnTo>
                  <a:lnTo>
                    <a:pt x="13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7" y="21"/>
                  </a:lnTo>
                  <a:lnTo>
                    <a:pt x="15" y="39"/>
                  </a:lnTo>
                  <a:lnTo>
                    <a:pt x="19" y="58"/>
                  </a:lnTo>
                  <a:lnTo>
                    <a:pt x="25" y="81"/>
                  </a:lnTo>
                  <a:lnTo>
                    <a:pt x="27" y="103"/>
                  </a:lnTo>
                  <a:lnTo>
                    <a:pt x="31" y="126"/>
                  </a:lnTo>
                  <a:lnTo>
                    <a:pt x="33" y="149"/>
                  </a:lnTo>
                  <a:lnTo>
                    <a:pt x="35" y="172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087813" y="5459413"/>
              <a:ext cx="28575" cy="149225"/>
            </a:xfrm>
            <a:custGeom>
              <a:avLst/>
              <a:gdLst/>
              <a:ahLst/>
              <a:cxnLst>
                <a:cxn ang="0">
                  <a:pos x="25" y="188"/>
                </a:cxn>
                <a:cxn ang="0">
                  <a:pos x="29" y="163"/>
                </a:cxn>
                <a:cxn ang="0">
                  <a:pos x="35" y="139"/>
                </a:cxn>
                <a:cxn ang="0">
                  <a:pos x="35" y="114"/>
                </a:cxn>
                <a:cxn ang="0">
                  <a:pos x="37" y="91"/>
                </a:cxn>
                <a:cxn ang="0">
                  <a:pos x="35" y="66"/>
                </a:cxn>
                <a:cxn ang="0">
                  <a:pos x="31" y="42"/>
                </a:cxn>
                <a:cxn ang="0">
                  <a:pos x="25" y="19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6" y="29"/>
                </a:cxn>
                <a:cxn ang="0">
                  <a:pos x="12" y="50"/>
                </a:cxn>
                <a:cxn ang="0">
                  <a:pos x="16" y="71"/>
                </a:cxn>
                <a:cxn ang="0">
                  <a:pos x="21" y="95"/>
                </a:cxn>
                <a:cxn ang="0">
                  <a:pos x="21" y="116"/>
                </a:cxn>
                <a:cxn ang="0">
                  <a:pos x="23" y="139"/>
                </a:cxn>
                <a:cxn ang="0">
                  <a:pos x="21" y="161"/>
                </a:cxn>
                <a:cxn ang="0">
                  <a:pos x="21" y="184"/>
                </a:cxn>
                <a:cxn ang="0">
                  <a:pos x="25" y="188"/>
                </a:cxn>
              </a:cxnLst>
              <a:rect l="0" t="0" r="r" b="b"/>
              <a:pathLst>
                <a:path w="37" h="188">
                  <a:moveTo>
                    <a:pt x="25" y="188"/>
                  </a:moveTo>
                  <a:lnTo>
                    <a:pt x="29" y="163"/>
                  </a:lnTo>
                  <a:lnTo>
                    <a:pt x="35" y="139"/>
                  </a:lnTo>
                  <a:lnTo>
                    <a:pt x="35" y="114"/>
                  </a:lnTo>
                  <a:lnTo>
                    <a:pt x="37" y="91"/>
                  </a:lnTo>
                  <a:lnTo>
                    <a:pt x="35" y="66"/>
                  </a:lnTo>
                  <a:lnTo>
                    <a:pt x="31" y="42"/>
                  </a:lnTo>
                  <a:lnTo>
                    <a:pt x="25" y="19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6" y="29"/>
                  </a:lnTo>
                  <a:lnTo>
                    <a:pt x="12" y="50"/>
                  </a:lnTo>
                  <a:lnTo>
                    <a:pt x="16" y="71"/>
                  </a:lnTo>
                  <a:lnTo>
                    <a:pt x="21" y="95"/>
                  </a:lnTo>
                  <a:lnTo>
                    <a:pt x="21" y="116"/>
                  </a:lnTo>
                  <a:lnTo>
                    <a:pt x="23" y="139"/>
                  </a:lnTo>
                  <a:lnTo>
                    <a:pt x="21" y="161"/>
                  </a:lnTo>
                  <a:lnTo>
                    <a:pt x="21" y="184"/>
                  </a:lnTo>
                  <a:lnTo>
                    <a:pt x="25" y="18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4090988" y="5459413"/>
              <a:ext cx="22225" cy="149225"/>
            </a:xfrm>
            <a:custGeom>
              <a:avLst/>
              <a:gdLst/>
              <a:ahLst/>
              <a:cxnLst>
                <a:cxn ang="0">
                  <a:pos x="19" y="188"/>
                </a:cxn>
                <a:cxn ang="0">
                  <a:pos x="23" y="163"/>
                </a:cxn>
                <a:cxn ang="0">
                  <a:pos x="25" y="139"/>
                </a:cxn>
                <a:cxn ang="0">
                  <a:pos x="25" y="116"/>
                </a:cxn>
                <a:cxn ang="0">
                  <a:pos x="27" y="93"/>
                </a:cxn>
                <a:cxn ang="0">
                  <a:pos x="23" y="70"/>
                </a:cxn>
                <a:cxn ang="0">
                  <a:pos x="21" y="46"/>
                </a:cxn>
                <a:cxn ang="0">
                  <a:pos x="15" y="23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" y="25"/>
                </a:cxn>
                <a:cxn ang="0">
                  <a:pos x="12" y="48"/>
                </a:cxn>
                <a:cxn ang="0">
                  <a:pos x="15" y="71"/>
                </a:cxn>
                <a:cxn ang="0">
                  <a:pos x="19" y="95"/>
                </a:cxn>
                <a:cxn ang="0">
                  <a:pos x="19" y="118"/>
                </a:cxn>
                <a:cxn ang="0">
                  <a:pos x="21" y="141"/>
                </a:cxn>
                <a:cxn ang="0">
                  <a:pos x="19" y="165"/>
                </a:cxn>
                <a:cxn ang="0">
                  <a:pos x="15" y="188"/>
                </a:cxn>
                <a:cxn ang="0">
                  <a:pos x="19" y="188"/>
                </a:cxn>
              </a:cxnLst>
              <a:rect l="0" t="0" r="r" b="b"/>
              <a:pathLst>
                <a:path w="27" h="188">
                  <a:moveTo>
                    <a:pt x="19" y="188"/>
                  </a:moveTo>
                  <a:lnTo>
                    <a:pt x="23" y="163"/>
                  </a:lnTo>
                  <a:lnTo>
                    <a:pt x="25" y="139"/>
                  </a:lnTo>
                  <a:lnTo>
                    <a:pt x="25" y="116"/>
                  </a:lnTo>
                  <a:lnTo>
                    <a:pt x="27" y="93"/>
                  </a:lnTo>
                  <a:lnTo>
                    <a:pt x="23" y="70"/>
                  </a:lnTo>
                  <a:lnTo>
                    <a:pt x="21" y="46"/>
                  </a:lnTo>
                  <a:lnTo>
                    <a:pt x="15" y="2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" y="25"/>
                  </a:lnTo>
                  <a:lnTo>
                    <a:pt x="12" y="48"/>
                  </a:lnTo>
                  <a:lnTo>
                    <a:pt x="15" y="71"/>
                  </a:lnTo>
                  <a:lnTo>
                    <a:pt x="19" y="95"/>
                  </a:lnTo>
                  <a:lnTo>
                    <a:pt x="19" y="118"/>
                  </a:lnTo>
                  <a:lnTo>
                    <a:pt x="21" y="141"/>
                  </a:lnTo>
                  <a:lnTo>
                    <a:pt x="19" y="165"/>
                  </a:lnTo>
                  <a:lnTo>
                    <a:pt x="15" y="188"/>
                  </a:lnTo>
                  <a:lnTo>
                    <a:pt x="19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03688" y="5476875"/>
              <a:ext cx="39688" cy="128588"/>
            </a:xfrm>
            <a:custGeom>
              <a:avLst/>
              <a:gdLst/>
              <a:ahLst/>
              <a:cxnLst>
                <a:cxn ang="0">
                  <a:pos x="51" y="163"/>
                </a:cxn>
                <a:cxn ang="0">
                  <a:pos x="49" y="140"/>
                </a:cxn>
                <a:cxn ang="0">
                  <a:pos x="49" y="116"/>
                </a:cxn>
                <a:cxn ang="0">
                  <a:pos x="45" y="95"/>
                </a:cxn>
                <a:cxn ang="0">
                  <a:pos x="43" y="76"/>
                </a:cxn>
                <a:cxn ang="0">
                  <a:pos x="37" y="56"/>
                </a:cxn>
                <a:cxn ang="0">
                  <a:pos x="31" y="37"/>
                </a:cxn>
                <a:cxn ang="0">
                  <a:pos x="26" y="17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4" y="45"/>
                </a:cxn>
                <a:cxn ang="0">
                  <a:pos x="20" y="62"/>
                </a:cxn>
                <a:cxn ang="0">
                  <a:pos x="28" y="81"/>
                </a:cxn>
                <a:cxn ang="0">
                  <a:pos x="31" y="99"/>
                </a:cxn>
                <a:cxn ang="0">
                  <a:pos x="37" y="120"/>
                </a:cxn>
                <a:cxn ang="0">
                  <a:pos x="39" y="140"/>
                </a:cxn>
                <a:cxn ang="0">
                  <a:pos x="41" y="163"/>
                </a:cxn>
                <a:cxn ang="0">
                  <a:pos x="51" y="163"/>
                </a:cxn>
              </a:cxnLst>
              <a:rect l="0" t="0" r="r" b="b"/>
              <a:pathLst>
                <a:path w="51" h="163">
                  <a:moveTo>
                    <a:pt x="51" y="163"/>
                  </a:moveTo>
                  <a:lnTo>
                    <a:pt x="49" y="140"/>
                  </a:lnTo>
                  <a:lnTo>
                    <a:pt x="49" y="116"/>
                  </a:lnTo>
                  <a:lnTo>
                    <a:pt x="45" y="95"/>
                  </a:lnTo>
                  <a:lnTo>
                    <a:pt x="43" y="76"/>
                  </a:lnTo>
                  <a:lnTo>
                    <a:pt x="37" y="56"/>
                  </a:lnTo>
                  <a:lnTo>
                    <a:pt x="31" y="37"/>
                  </a:lnTo>
                  <a:lnTo>
                    <a:pt x="26" y="17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4" y="45"/>
                  </a:lnTo>
                  <a:lnTo>
                    <a:pt x="20" y="62"/>
                  </a:lnTo>
                  <a:lnTo>
                    <a:pt x="28" y="81"/>
                  </a:lnTo>
                  <a:lnTo>
                    <a:pt x="31" y="99"/>
                  </a:lnTo>
                  <a:lnTo>
                    <a:pt x="37" y="120"/>
                  </a:lnTo>
                  <a:lnTo>
                    <a:pt x="39" y="140"/>
                  </a:lnTo>
                  <a:lnTo>
                    <a:pt x="41" y="163"/>
                  </a:lnTo>
                  <a:lnTo>
                    <a:pt x="5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106863" y="5476875"/>
              <a:ext cx="33338" cy="128588"/>
            </a:xfrm>
            <a:custGeom>
              <a:avLst/>
              <a:gdLst/>
              <a:ahLst/>
              <a:cxnLst>
                <a:cxn ang="0">
                  <a:pos x="41" y="163"/>
                </a:cxn>
                <a:cxn ang="0">
                  <a:pos x="39" y="140"/>
                </a:cxn>
                <a:cxn ang="0">
                  <a:pos x="39" y="120"/>
                </a:cxn>
                <a:cxn ang="0">
                  <a:pos x="35" y="97"/>
                </a:cxn>
                <a:cxn ang="0">
                  <a:pos x="33" y="78"/>
                </a:cxn>
                <a:cxn ang="0">
                  <a:pos x="27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4" y="41"/>
                </a:cxn>
                <a:cxn ang="0">
                  <a:pos x="20" y="60"/>
                </a:cxn>
                <a:cxn ang="0">
                  <a:pos x="27" y="81"/>
                </a:cxn>
                <a:cxn ang="0">
                  <a:pos x="31" y="99"/>
                </a:cxn>
                <a:cxn ang="0">
                  <a:pos x="35" y="120"/>
                </a:cxn>
                <a:cxn ang="0">
                  <a:pos x="35" y="140"/>
                </a:cxn>
                <a:cxn ang="0">
                  <a:pos x="37" y="163"/>
                </a:cxn>
                <a:cxn ang="0">
                  <a:pos x="41" y="163"/>
                </a:cxn>
              </a:cxnLst>
              <a:rect l="0" t="0" r="r" b="b"/>
              <a:pathLst>
                <a:path w="41" h="163">
                  <a:moveTo>
                    <a:pt x="41" y="163"/>
                  </a:moveTo>
                  <a:lnTo>
                    <a:pt x="39" y="140"/>
                  </a:lnTo>
                  <a:lnTo>
                    <a:pt x="39" y="120"/>
                  </a:lnTo>
                  <a:lnTo>
                    <a:pt x="35" y="97"/>
                  </a:lnTo>
                  <a:lnTo>
                    <a:pt x="33" y="78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4" y="41"/>
                  </a:lnTo>
                  <a:lnTo>
                    <a:pt x="20" y="60"/>
                  </a:lnTo>
                  <a:lnTo>
                    <a:pt x="27" y="81"/>
                  </a:lnTo>
                  <a:lnTo>
                    <a:pt x="31" y="99"/>
                  </a:lnTo>
                  <a:lnTo>
                    <a:pt x="35" y="120"/>
                  </a:lnTo>
                  <a:lnTo>
                    <a:pt x="35" y="140"/>
                  </a:lnTo>
                  <a:lnTo>
                    <a:pt x="37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3727450" y="5516563"/>
              <a:ext cx="23813" cy="149225"/>
            </a:xfrm>
            <a:custGeom>
              <a:avLst/>
              <a:gdLst/>
              <a:ahLst/>
              <a:cxnLst>
                <a:cxn ang="0">
                  <a:pos x="27" y="185"/>
                </a:cxn>
                <a:cxn ang="0">
                  <a:pos x="20" y="161"/>
                </a:cxn>
                <a:cxn ang="0">
                  <a:pos x="16" y="140"/>
                </a:cxn>
                <a:cxn ang="0">
                  <a:pos x="14" y="117"/>
                </a:cxn>
                <a:cxn ang="0">
                  <a:pos x="18" y="95"/>
                </a:cxn>
                <a:cxn ang="0">
                  <a:pos x="18" y="72"/>
                </a:cxn>
                <a:cxn ang="0">
                  <a:pos x="22" y="51"/>
                </a:cxn>
                <a:cxn ang="0">
                  <a:pos x="25" y="28"/>
                </a:cxn>
                <a:cxn ang="0">
                  <a:pos x="31" y="6"/>
                </a:cxn>
                <a:cxn ang="0">
                  <a:pos x="12" y="0"/>
                </a:cxn>
                <a:cxn ang="0">
                  <a:pos x="8" y="24"/>
                </a:cxn>
                <a:cxn ang="0">
                  <a:pos x="4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4" y="140"/>
                </a:cxn>
                <a:cxn ang="0">
                  <a:pos x="8" y="163"/>
                </a:cxn>
                <a:cxn ang="0">
                  <a:pos x="18" y="189"/>
                </a:cxn>
                <a:cxn ang="0">
                  <a:pos x="27" y="185"/>
                </a:cxn>
              </a:cxnLst>
              <a:rect l="0" t="0" r="r" b="b"/>
              <a:pathLst>
                <a:path w="31" h="189">
                  <a:moveTo>
                    <a:pt x="27" y="185"/>
                  </a:moveTo>
                  <a:lnTo>
                    <a:pt x="20" y="161"/>
                  </a:lnTo>
                  <a:lnTo>
                    <a:pt x="16" y="140"/>
                  </a:lnTo>
                  <a:lnTo>
                    <a:pt x="14" y="117"/>
                  </a:lnTo>
                  <a:lnTo>
                    <a:pt x="18" y="95"/>
                  </a:lnTo>
                  <a:lnTo>
                    <a:pt x="18" y="72"/>
                  </a:lnTo>
                  <a:lnTo>
                    <a:pt x="22" y="51"/>
                  </a:lnTo>
                  <a:lnTo>
                    <a:pt x="25" y="28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8" y="24"/>
                  </a:lnTo>
                  <a:lnTo>
                    <a:pt x="4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4" y="140"/>
                  </a:lnTo>
                  <a:lnTo>
                    <a:pt x="8" y="163"/>
                  </a:lnTo>
                  <a:lnTo>
                    <a:pt x="18" y="189"/>
                  </a:lnTo>
                  <a:lnTo>
                    <a:pt x="27" y="18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3730625" y="5516563"/>
              <a:ext cx="12700" cy="149225"/>
            </a:xfrm>
            <a:custGeom>
              <a:avLst/>
              <a:gdLst/>
              <a:ahLst/>
              <a:cxnLst>
                <a:cxn ang="0">
                  <a:pos x="18" y="189"/>
                </a:cxn>
                <a:cxn ang="0">
                  <a:pos x="10" y="165"/>
                </a:cxn>
                <a:cxn ang="0">
                  <a:pos x="8" y="142"/>
                </a:cxn>
                <a:cxn ang="0">
                  <a:pos x="8" y="119"/>
                </a:cxn>
                <a:cxn ang="0">
                  <a:pos x="10" y="97"/>
                </a:cxn>
                <a:cxn ang="0">
                  <a:pos x="10" y="74"/>
                </a:cxn>
                <a:cxn ang="0">
                  <a:pos x="14" y="51"/>
                </a:cxn>
                <a:cxn ang="0">
                  <a:pos x="16" y="28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0" y="24"/>
                </a:cxn>
                <a:cxn ang="0">
                  <a:pos x="6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2" y="140"/>
                </a:cxn>
                <a:cxn ang="0">
                  <a:pos x="6" y="163"/>
                </a:cxn>
                <a:cxn ang="0">
                  <a:pos x="14" y="189"/>
                </a:cxn>
                <a:cxn ang="0">
                  <a:pos x="18" y="189"/>
                </a:cxn>
              </a:cxnLst>
              <a:rect l="0" t="0" r="r" b="b"/>
              <a:pathLst>
                <a:path w="18" h="189">
                  <a:moveTo>
                    <a:pt x="18" y="189"/>
                  </a:moveTo>
                  <a:lnTo>
                    <a:pt x="10" y="165"/>
                  </a:lnTo>
                  <a:lnTo>
                    <a:pt x="8" y="142"/>
                  </a:lnTo>
                  <a:lnTo>
                    <a:pt x="8" y="119"/>
                  </a:lnTo>
                  <a:lnTo>
                    <a:pt x="10" y="97"/>
                  </a:lnTo>
                  <a:lnTo>
                    <a:pt x="10" y="74"/>
                  </a:lnTo>
                  <a:lnTo>
                    <a:pt x="14" y="51"/>
                  </a:lnTo>
                  <a:lnTo>
                    <a:pt x="16" y="28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6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6" y="163"/>
                  </a:lnTo>
                  <a:lnTo>
                    <a:pt x="14" y="189"/>
                  </a:lnTo>
                  <a:lnTo>
                    <a:pt x="18" y="18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Picture 11" descr="ostra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95400"/>
            <a:ext cx="685800" cy="673100"/>
          </a:xfrm>
          <a:prstGeom prst="rect">
            <a:avLst/>
          </a:prstGeom>
          <a:noFill/>
        </p:spPr>
      </p:pic>
      <p:pic>
        <p:nvPicPr>
          <p:cNvPr id="107" name="Picture 4" descr="MCj025073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828800"/>
            <a:ext cx="838200" cy="977710"/>
          </a:xfrm>
          <a:prstGeom prst="rect">
            <a:avLst/>
          </a:prstGeom>
          <a:noFill/>
        </p:spPr>
      </p:pic>
      <p:grpSp>
        <p:nvGrpSpPr>
          <p:cNvPr id="4" name="Group 111"/>
          <p:cNvGrpSpPr/>
          <p:nvPr/>
        </p:nvGrpSpPr>
        <p:grpSpPr>
          <a:xfrm>
            <a:off x="6934200" y="2514600"/>
            <a:ext cx="1418690" cy="619872"/>
            <a:chOff x="2238910" y="402946"/>
            <a:chExt cx="4473173" cy="1954474"/>
          </a:xfrm>
        </p:grpSpPr>
        <p:pic>
          <p:nvPicPr>
            <p:cNvPr id="108" name="Picture 107" descr="ballot-bottomleft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535207">
              <a:off x="4986682" y="751013"/>
              <a:ext cx="1725401" cy="1606407"/>
            </a:xfrm>
            <a:prstGeom prst="rect">
              <a:avLst/>
            </a:prstGeom>
          </p:spPr>
        </p:pic>
        <p:pic>
          <p:nvPicPr>
            <p:cNvPr id="109" name="topleft1" descr="ballot-topleft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415452">
              <a:off x="4205339" y="402946"/>
              <a:ext cx="1725401" cy="1606407"/>
            </a:xfrm>
            <a:prstGeom prst="rect">
              <a:avLst/>
            </a:prstGeom>
          </p:spPr>
        </p:pic>
        <p:pic>
          <p:nvPicPr>
            <p:cNvPr id="110" name="Picture 109" descr="ballot-bottomrigh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0871041">
              <a:off x="3045320" y="468375"/>
              <a:ext cx="1725401" cy="1606407"/>
            </a:xfrm>
            <a:prstGeom prst="rect">
              <a:avLst/>
            </a:prstGeom>
          </p:spPr>
        </p:pic>
        <p:pic>
          <p:nvPicPr>
            <p:cNvPr id="111" name="topright1" descr="ballot-topright2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108570">
              <a:off x="2238910" y="669234"/>
              <a:ext cx="1725401" cy="16064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box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95613"/>
            <a:ext cx="3581400" cy="2947987"/>
          </a:xfrm>
          <a:prstGeom prst="rect">
            <a:avLst/>
          </a:prstGeom>
          <a:noFill/>
        </p:spPr>
      </p:pic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3854450" y="3222625"/>
            <a:ext cx="1752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3886200" y="1295400"/>
            <a:ext cx="1600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Thank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You!</a:t>
            </a:r>
          </a:p>
        </p:txBody>
      </p:sp>
      <p:pic>
        <p:nvPicPr>
          <p:cNvPr id="113677" name="Picture 13" descr="box-large"/>
          <p:cNvPicPr>
            <a:picLocks noChangeAspect="1" noChangeArrowheads="1"/>
          </p:cNvPicPr>
          <p:nvPr/>
        </p:nvPicPr>
        <p:blipFill>
          <a:blip r:embed="rId2"/>
          <a:srcRect t="10847"/>
          <a:stretch>
            <a:fillRect/>
          </a:stretch>
        </p:blipFill>
        <p:spPr bwMode="auto">
          <a:xfrm>
            <a:off x="2819400" y="3316288"/>
            <a:ext cx="35814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3821113" y="3263900"/>
            <a:ext cx="1752600" cy="76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474E-7 L -0.00122 0.31829 " pathEditMode="relative" ptsTypes="AA">
                                      <p:cBhvr>
                                        <p:cTn id="6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with Mix-Nets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Idea due to David </a:t>
            </a:r>
            <a:r>
              <a:rPr lang="en-US" dirty="0" err="1" smtClean="0"/>
              <a:t>Chaum</a:t>
            </a:r>
            <a:r>
              <a:rPr lang="en-US" dirty="0" smtClean="0"/>
              <a:t> (1981) </a:t>
            </a:r>
          </a:p>
          <a:p>
            <a:r>
              <a:rPr lang="en-US" dirty="0" smtClean="0"/>
              <a:t>Multiple “Election Authorities”</a:t>
            </a:r>
          </a:p>
          <a:p>
            <a:pPr lvl="1"/>
            <a:r>
              <a:rPr lang="en-US" dirty="0" smtClean="0"/>
              <a:t>Assume at least one is honest</a:t>
            </a:r>
          </a:p>
          <a:p>
            <a:r>
              <a:rPr lang="en-US" dirty="0" smtClean="0"/>
              <a:t>Each voter creates “Onion Ballot”</a:t>
            </a:r>
          </a:p>
          <a:p>
            <a:r>
              <a:rPr lang="en-US" dirty="0" smtClean="0"/>
              <a:t>Authorities decrypt and shuffle</a:t>
            </a:r>
          </a:p>
          <a:p>
            <a:r>
              <a:rPr lang="en-US" dirty="0" smtClean="0"/>
              <a:t>No Authority knows all permutations</a:t>
            </a:r>
          </a:p>
          <a:p>
            <a:pPr lvl="1"/>
            <a:r>
              <a:rPr lang="en-US" dirty="0" smtClean="0"/>
              <a:t>Authorities can publish “proof of shuffle”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204" name="Freeform 108"/>
          <p:cNvSpPr>
            <a:spLocks/>
          </p:cNvSpPr>
          <p:nvPr/>
        </p:nvSpPr>
        <p:spPr bwMode="auto">
          <a:xfrm>
            <a:off x="6629400" y="2057400"/>
            <a:ext cx="2276475" cy="2565400"/>
          </a:xfrm>
          <a:custGeom>
            <a:avLst/>
            <a:gdLst/>
            <a:ahLst/>
            <a:cxnLst>
              <a:cxn ang="0">
                <a:pos x="1212" y="3199"/>
              </a:cxn>
              <a:cxn ang="0">
                <a:pos x="762" y="2939"/>
              </a:cxn>
              <a:cxn ang="0">
                <a:pos x="345" y="2528"/>
              </a:cxn>
              <a:cxn ang="0">
                <a:pos x="68" y="2111"/>
              </a:cxn>
              <a:cxn ang="0">
                <a:pos x="0" y="1754"/>
              </a:cxn>
              <a:cxn ang="0">
                <a:pos x="37" y="1394"/>
              </a:cxn>
              <a:cxn ang="0">
                <a:pos x="159" y="1074"/>
              </a:cxn>
              <a:cxn ang="0">
                <a:pos x="353" y="814"/>
              </a:cxn>
              <a:cxn ang="0">
                <a:pos x="598" y="636"/>
              </a:cxn>
              <a:cxn ang="0">
                <a:pos x="772" y="568"/>
              </a:cxn>
              <a:cxn ang="0">
                <a:pos x="894" y="549"/>
              </a:cxn>
              <a:cxn ang="0">
                <a:pos x="989" y="510"/>
              </a:cxn>
              <a:cxn ang="0">
                <a:pos x="1080" y="393"/>
              </a:cxn>
              <a:cxn ang="0">
                <a:pos x="1123" y="238"/>
              </a:cxn>
              <a:cxn ang="0">
                <a:pos x="1131" y="101"/>
              </a:cxn>
              <a:cxn ang="0">
                <a:pos x="1125" y="12"/>
              </a:cxn>
              <a:cxn ang="0">
                <a:pos x="1259" y="56"/>
              </a:cxn>
              <a:cxn ang="0">
                <a:pos x="1272" y="103"/>
              </a:cxn>
              <a:cxn ang="0">
                <a:pos x="1311" y="213"/>
              </a:cxn>
              <a:cxn ang="0">
                <a:pos x="1366" y="335"/>
              </a:cxn>
              <a:cxn ang="0">
                <a:pos x="1435" y="423"/>
              </a:cxn>
              <a:cxn ang="0">
                <a:pos x="1592" y="457"/>
              </a:cxn>
              <a:cxn ang="0">
                <a:pos x="1872" y="500"/>
              </a:cxn>
              <a:cxn ang="0">
                <a:pos x="2184" y="589"/>
              </a:cxn>
              <a:cxn ang="0">
                <a:pos x="2450" y="773"/>
              </a:cxn>
              <a:cxn ang="0">
                <a:pos x="2655" y="1053"/>
              </a:cxn>
              <a:cxn ang="0">
                <a:pos x="2816" y="1398"/>
              </a:cxn>
              <a:cxn ang="0">
                <a:pos x="2869" y="1797"/>
              </a:cxn>
              <a:cxn ang="0">
                <a:pos x="2750" y="2239"/>
              </a:cxn>
              <a:cxn ang="0">
                <a:pos x="2614" y="2433"/>
              </a:cxn>
              <a:cxn ang="0">
                <a:pos x="2378" y="2716"/>
              </a:cxn>
              <a:cxn ang="0">
                <a:pos x="2110" y="2984"/>
              </a:cxn>
              <a:cxn ang="0">
                <a:pos x="1879" y="3135"/>
              </a:cxn>
              <a:cxn ang="0">
                <a:pos x="1788" y="3156"/>
              </a:cxn>
              <a:cxn ang="0">
                <a:pos x="1645" y="3187"/>
              </a:cxn>
              <a:cxn ang="0">
                <a:pos x="1501" y="3214"/>
              </a:cxn>
              <a:cxn ang="0">
                <a:pos x="1416" y="3232"/>
              </a:cxn>
            </a:cxnLst>
            <a:rect l="0" t="0" r="r" b="b"/>
            <a:pathLst>
              <a:path w="2869" h="3232">
                <a:moveTo>
                  <a:pt x="1416" y="3232"/>
                </a:moveTo>
                <a:lnTo>
                  <a:pt x="1212" y="3199"/>
                </a:lnTo>
                <a:lnTo>
                  <a:pt x="991" y="3096"/>
                </a:lnTo>
                <a:lnTo>
                  <a:pt x="762" y="2939"/>
                </a:lnTo>
                <a:lnTo>
                  <a:pt x="545" y="2745"/>
                </a:lnTo>
                <a:lnTo>
                  <a:pt x="345" y="2528"/>
                </a:lnTo>
                <a:lnTo>
                  <a:pt x="184" y="2313"/>
                </a:lnTo>
                <a:lnTo>
                  <a:pt x="68" y="2111"/>
                </a:lnTo>
                <a:lnTo>
                  <a:pt x="16" y="1944"/>
                </a:lnTo>
                <a:lnTo>
                  <a:pt x="0" y="1754"/>
                </a:lnTo>
                <a:lnTo>
                  <a:pt x="10" y="1570"/>
                </a:lnTo>
                <a:lnTo>
                  <a:pt x="37" y="1394"/>
                </a:lnTo>
                <a:lnTo>
                  <a:pt x="89" y="1229"/>
                </a:lnTo>
                <a:lnTo>
                  <a:pt x="159" y="1074"/>
                </a:lnTo>
                <a:lnTo>
                  <a:pt x="248" y="936"/>
                </a:lnTo>
                <a:lnTo>
                  <a:pt x="353" y="814"/>
                </a:lnTo>
                <a:lnTo>
                  <a:pt x="479" y="711"/>
                </a:lnTo>
                <a:lnTo>
                  <a:pt x="598" y="636"/>
                </a:lnTo>
                <a:lnTo>
                  <a:pt x="695" y="591"/>
                </a:lnTo>
                <a:lnTo>
                  <a:pt x="772" y="568"/>
                </a:lnTo>
                <a:lnTo>
                  <a:pt x="840" y="558"/>
                </a:lnTo>
                <a:lnTo>
                  <a:pt x="894" y="549"/>
                </a:lnTo>
                <a:lnTo>
                  <a:pt x="943" y="537"/>
                </a:lnTo>
                <a:lnTo>
                  <a:pt x="989" y="510"/>
                </a:lnTo>
                <a:lnTo>
                  <a:pt x="1040" y="463"/>
                </a:lnTo>
                <a:lnTo>
                  <a:pt x="1080" y="393"/>
                </a:lnTo>
                <a:lnTo>
                  <a:pt x="1108" y="318"/>
                </a:lnTo>
                <a:lnTo>
                  <a:pt x="1123" y="238"/>
                </a:lnTo>
                <a:lnTo>
                  <a:pt x="1131" y="167"/>
                </a:lnTo>
                <a:lnTo>
                  <a:pt x="1131" y="101"/>
                </a:lnTo>
                <a:lnTo>
                  <a:pt x="1129" y="48"/>
                </a:lnTo>
                <a:lnTo>
                  <a:pt x="1125" y="12"/>
                </a:lnTo>
                <a:lnTo>
                  <a:pt x="1125" y="0"/>
                </a:lnTo>
                <a:lnTo>
                  <a:pt x="1259" y="56"/>
                </a:lnTo>
                <a:lnTo>
                  <a:pt x="1261" y="68"/>
                </a:lnTo>
                <a:lnTo>
                  <a:pt x="1272" y="103"/>
                </a:lnTo>
                <a:lnTo>
                  <a:pt x="1288" y="151"/>
                </a:lnTo>
                <a:lnTo>
                  <a:pt x="1311" y="213"/>
                </a:lnTo>
                <a:lnTo>
                  <a:pt x="1335" y="275"/>
                </a:lnTo>
                <a:lnTo>
                  <a:pt x="1366" y="335"/>
                </a:lnTo>
                <a:lnTo>
                  <a:pt x="1399" y="386"/>
                </a:lnTo>
                <a:lnTo>
                  <a:pt x="1435" y="423"/>
                </a:lnTo>
                <a:lnTo>
                  <a:pt x="1494" y="442"/>
                </a:lnTo>
                <a:lnTo>
                  <a:pt x="1592" y="457"/>
                </a:lnTo>
                <a:lnTo>
                  <a:pt x="1720" y="475"/>
                </a:lnTo>
                <a:lnTo>
                  <a:pt x="1872" y="500"/>
                </a:lnTo>
                <a:lnTo>
                  <a:pt x="2027" y="535"/>
                </a:lnTo>
                <a:lnTo>
                  <a:pt x="2184" y="589"/>
                </a:lnTo>
                <a:lnTo>
                  <a:pt x="2327" y="667"/>
                </a:lnTo>
                <a:lnTo>
                  <a:pt x="2450" y="773"/>
                </a:lnTo>
                <a:lnTo>
                  <a:pt x="2552" y="903"/>
                </a:lnTo>
                <a:lnTo>
                  <a:pt x="2655" y="1053"/>
                </a:lnTo>
                <a:lnTo>
                  <a:pt x="2744" y="1217"/>
                </a:lnTo>
                <a:lnTo>
                  <a:pt x="2816" y="1398"/>
                </a:lnTo>
                <a:lnTo>
                  <a:pt x="2859" y="1590"/>
                </a:lnTo>
                <a:lnTo>
                  <a:pt x="2869" y="1797"/>
                </a:lnTo>
                <a:lnTo>
                  <a:pt x="2834" y="2012"/>
                </a:lnTo>
                <a:lnTo>
                  <a:pt x="2750" y="2239"/>
                </a:lnTo>
                <a:lnTo>
                  <a:pt x="2698" y="2319"/>
                </a:lnTo>
                <a:lnTo>
                  <a:pt x="2614" y="2433"/>
                </a:lnTo>
                <a:lnTo>
                  <a:pt x="2504" y="2569"/>
                </a:lnTo>
                <a:lnTo>
                  <a:pt x="2378" y="2716"/>
                </a:lnTo>
                <a:lnTo>
                  <a:pt x="2244" y="2858"/>
                </a:lnTo>
                <a:lnTo>
                  <a:pt x="2110" y="2984"/>
                </a:lnTo>
                <a:lnTo>
                  <a:pt x="1984" y="3079"/>
                </a:lnTo>
                <a:lnTo>
                  <a:pt x="1879" y="3135"/>
                </a:lnTo>
                <a:lnTo>
                  <a:pt x="1843" y="3142"/>
                </a:lnTo>
                <a:lnTo>
                  <a:pt x="1788" y="3156"/>
                </a:lnTo>
                <a:lnTo>
                  <a:pt x="1718" y="3170"/>
                </a:lnTo>
                <a:lnTo>
                  <a:pt x="1645" y="3187"/>
                </a:lnTo>
                <a:lnTo>
                  <a:pt x="1567" y="3201"/>
                </a:lnTo>
                <a:lnTo>
                  <a:pt x="1501" y="3214"/>
                </a:lnTo>
                <a:lnTo>
                  <a:pt x="1447" y="3226"/>
                </a:lnTo>
                <a:lnTo>
                  <a:pt x="1416" y="3232"/>
                </a:lnTo>
                <a:close/>
              </a:path>
            </a:pathLst>
          </a:custGeom>
          <a:solidFill>
            <a:srgbClr val="BA732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" name="Freeform 109"/>
          <p:cNvSpPr>
            <a:spLocks/>
          </p:cNvSpPr>
          <p:nvPr/>
        </p:nvSpPr>
        <p:spPr bwMode="auto">
          <a:xfrm>
            <a:off x="6648450" y="2232025"/>
            <a:ext cx="2239963" cy="2366963"/>
          </a:xfrm>
          <a:custGeom>
            <a:avLst/>
            <a:gdLst/>
            <a:ahLst/>
            <a:cxnLst>
              <a:cxn ang="0">
                <a:pos x="1191" y="2951"/>
              </a:cxn>
              <a:cxn ang="0">
                <a:pos x="751" y="2697"/>
              </a:cxn>
              <a:cxn ang="0">
                <a:pos x="340" y="2295"/>
              </a:cxn>
              <a:cxn ang="0">
                <a:pos x="66" y="1884"/>
              </a:cxn>
              <a:cxn ang="0">
                <a:pos x="0" y="1533"/>
              </a:cxn>
              <a:cxn ang="0">
                <a:pos x="37" y="1179"/>
              </a:cxn>
              <a:cxn ang="0">
                <a:pos x="156" y="867"/>
              </a:cxn>
              <a:cxn ang="0">
                <a:pos x="348" y="609"/>
              </a:cxn>
              <a:cxn ang="0">
                <a:pos x="584" y="432"/>
              </a:cxn>
              <a:cxn ang="0">
                <a:pos x="732" y="366"/>
              </a:cxn>
              <a:cxn ang="0">
                <a:pos x="821" y="353"/>
              </a:cxn>
              <a:cxn ang="0">
                <a:pos x="906" y="330"/>
              </a:cxn>
              <a:cxn ang="0">
                <a:pos x="1019" y="240"/>
              </a:cxn>
              <a:cxn ang="0">
                <a:pos x="1090" y="138"/>
              </a:cxn>
              <a:cxn ang="0">
                <a:pos x="1123" y="54"/>
              </a:cxn>
              <a:cxn ang="0">
                <a:pos x="1131" y="6"/>
              </a:cxn>
              <a:cxn ang="0">
                <a:pos x="1147" y="6"/>
              </a:cxn>
              <a:cxn ang="0">
                <a:pos x="1178" y="19"/>
              </a:cxn>
              <a:cxn ang="0">
                <a:pos x="1207" y="33"/>
              </a:cxn>
              <a:cxn ang="0">
                <a:pos x="1238" y="47"/>
              </a:cxn>
              <a:cxn ang="0">
                <a:pos x="1257" y="60"/>
              </a:cxn>
              <a:cxn ang="0">
                <a:pos x="1279" y="89"/>
              </a:cxn>
              <a:cxn ang="0">
                <a:pos x="1319" y="140"/>
              </a:cxn>
              <a:cxn ang="0">
                <a:pos x="1376" y="196"/>
              </a:cxn>
              <a:cxn ang="0">
                <a:pos x="1469" y="240"/>
              </a:cxn>
              <a:cxn ang="0">
                <a:pos x="1694" y="273"/>
              </a:cxn>
              <a:cxn ang="0">
                <a:pos x="1994" y="332"/>
              </a:cxn>
              <a:cxn ang="0">
                <a:pos x="2287" y="459"/>
              </a:cxn>
              <a:cxn ang="0">
                <a:pos x="2508" y="694"/>
              </a:cxn>
              <a:cxn ang="0">
                <a:pos x="2698" y="1004"/>
              </a:cxn>
              <a:cxn ang="0">
                <a:pos x="2813" y="1373"/>
              </a:cxn>
              <a:cxn ang="0">
                <a:pos x="2789" y="1787"/>
              </a:cxn>
              <a:cxn ang="0">
                <a:pos x="2654" y="2088"/>
              </a:cxn>
              <a:cxn ang="0">
                <a:pos x="2463" y="2332"/>
              </a:cxn>
              <a:cxn ang="0">
                <a:pos x="2207" y="2615"/>
              </a:cxn>
              <a:cxn ang="0">
                <a:pos x="1955" y="2836"/>
              </a:cxn>
              <a:cxn ang="0">
                <a:pos x="1814" y="2898"/>
              </a:cxn>
              <a:cxn ang="0">
                <a:pos x="1692" y="2925"/>
              </a:cxn>
              <a:cxn ang="0">
                <a:pos x="1540" y="2956"/>
              </a:cxn>
              <a:cxn ang="0">
                <a:pos x="1422" y="2978"/>
              </a:cxn>
            </a:cxnLst>
            <a:rect l="0" t="0" r="r" b="b"/>
            <a:pathLst>
              <a:path w="2822" h="2982">
                <a:moveTo>
                  <a:pt x="1393" y="2982"/>
                </a:moveTo>
                <a:lnTo>
                  <a:pt x="1191" y="2951"/>
                </a:lnTo>
                <a:lnTo>
                  <a:pt x="974" y="2852"/>
                </a:lnTo>
                <a:lnTo>
                  <a:pt x="751" y="2697"/>
                </a:lnTo>
                <a:lnTo>
                  <a:pt x="536" y="2507"/>
                </a:lnTo>
                <a:lnTo>
                  <a:pt x="340" y="2295"/>
                </a:lnTo>
                <a:lnTo>
                  <a:pt x="181" y="2082"/>
                </a:lnTo>
                <a:lnTo>
                  <a:pt x="66" y="1884"/>
                </a:lnTo>
                <a:lnTo>
                  <a:pt x="14" y="1720"/>
                </a:lnTo>
                <a:lnTo>
                  <a:pt x="0" y="1533"/>
                </a:lnTo>
                <a:lnTo>
                  <a:pt x="10" y="1353"/>
                </a:lnTo>
                <a:lnTo>
                  <a:pt x="37" y="1179"/>
                </a:lnTo>
                <a:lnTo>
                  <a:pt x="88" y="1018"/>
                </a:lnTo>
                <a:lnTo>
                  <a:pt x="156" y="867"/>
                </a:lnTo>
                <a:lnTo>
                  <a:pt x="243" y="729"/>
                </a:lnTo>
                <a:lnTo>
                  <a:pt x="348" y="609"/>
                </a:lnTo>
                <a:lnTo>
                  <a:pt x="472" y="508"/>
                </a:lnTo>
                <a:lnTo>
                  <a:pt x="584" y="432"/>
                </a:lnTo>
                <a:lnTo>
                  <a:pt x="670" y="390"/>
                </a:lnTo>
                <a:lnTo>
                  <a:pt x="732" y="366"/>
                </a:lnTo>
                <a:lnTo>
                  <a:pt x="782" y="359"/>
                </a:lnTo>
                <a:lnTo>
                  <a:pt x="821" y="353"/>
                </a:lnTo>
                <a:lnTo>
                  <a:pt x="862" y="349"/>
                </a:lnTo>
                <a:lnTo>
                  <a:pt x="906" y="330"/>
                </a:lnTo>
                <a:lnTo>
                  <a:pt x="964" y="295"/>
                </a:lnTo>
                <a:lnTo>
                  <a:pt x="1019" y="240"/>
                </a:lnTo>
                <a:lnTo>
                  <a:pt x="1061" y="188"/>
                </a:lnTo>
                <a:lnTo>
                  <a:pt x="1090" y="138"/>
                </a:lnTo>
                <a:lnTo>
                  <a:pt x="1112" y="95"/>
                </a:lnTo>
                <a:lnTo>
                  <a:pt x="1123" y="54"/>
                </a:lnTo>
                <a:lnTo>
                  <a:pt x="1129" y="25"/>
                </a:lnTo>
                <a:lnTo>
                  <a:pt x="1131" y="6"/>
                </a:lnTo>
                <a:lnTo>
                  <a:pt x="1133" y="0"/>
                </a:lnTo>
                <a:lnTo>
                  <a:pt x="1147" y="6"/>
                </a:lnTo>
                <a:lnTo>
                  <a:pt x="1162" y="14"/>
                </a:lnTo>
                <a:lnTo>
                  <a:pt x="1178" y="19"/>
                </a:lnTo>
                <a:lnTo>
                  <a:pt x="1193" y="27"/>
                </a:lnTo>
                <a:lnTo>
                  <a:pt x="1207" y="33"/>
                </a:lnTo>
                <a:lnTo>
                  <a:pt x="1224" y="39"/>
                </a:lnTo>
                <a:lnTo>
                  <a:pt x="1238" y="47"/>
                </a:lnTo>
                <a:lnTo>
                  <a:pt x="1255" y="56"/>
                </a:lnTo>
                <a:lnTo>
                  <a:pt x="1257" y="60"/>
                </a:lnTo>
                <a:lnTo>
                  <a:pt x="1265" y="72"/>
                </a:lnTo>
                <a:lnTo>
                  <a:pt x="1279" y="89"/>
                </a:lnTo>
                <a:lnTo>
                  <a:pt x="1298" y="114"/>
                </a:lnTo>
                <a:lnTo>
                  <a:pt x="1319" y="140"/>
                </a:lnTo>
                <a:lnTo>
                  <a:pt x="1346" y="169"/>
                </a:lnTo>
                <a:lnTo>
                  <a:pt x="1376" y="196"/>
                </a:lnTo>
                <a:lnTo>
                  <a:pt x="1412" y="223"/>
                </a:lnTo>
                <a:lnTo>
                  <a:pt x="1469" y="240"/>
                </a:lnTo>
                <a:lnTo>
                  <a:pt x="1568" y="256"/>
                </a:lnTo>
                <a:lnTo>
                  <a:pt x="1694" y="273"/>
                </a:lnTo>
                <a:lnTo>
                  <a:pt x="1841" y="297"/>
                </a:lnTo>
                <a:lnTo>
                  <a:pt x="1994" y="332"/>
                </a:lnTo>
                <a:lnTo>
                  <a:pt x="2147" y="384"/>
                </a:lnTo>
                <a:lnTo>
                  <a:pt x="2287" y="459"/>
                </a:lnTo>
                <a:lnTo>
                  <a:pt x="2405" y="564"/>
                </a:lnTo>
                <a:lnTo>
                  <a:pt x="2508" y="694"/>
                </a:lnTo>
                <a:lnTo>
                  <a:pt x="2609" y="841"/>
                </a:lnTo>
                <a:lnTo>
                  <a:pt x="2698" y="1004"/>
                </a:lnTo>
                <a:lnTo>
                  <a:pt x="2770" y="1183"/>
                </a:lnTo>
                <a:lnTo>
                  <a:pt x="2813" y="1373"/>
                </a:lnTo>
                <a:lnTo>
                  <a:pt x="2822" y="1576"/>
                </a:lnTo>
                <a:lnTo>
                  <a:pt x="2789" y="1787"/>
                </a:lnTo>
                <a:lnTo>
                  <a:pt x="2706" y="2010"/>
                </a:lnTo>
                <a:lnTo>
                  <a:pt x="2654" y="2088"/>
                </a:lnTo>
                <a:lnTo>
                  <a:pt x="2572" y="2200"/>
                </a:lnTo>
                <a:lnTo>
                  <a:pt x="2463" y="2332"/>
                </a:lnTo>
                <a:lnTo>
                  <a:pt x="2341" y="2478"/>
                </a:lnTo>
                <a:lnTo>
                  <a:pt x="2207" y="2615"/>
                </a:lnTo>
                <a:lnTo>
                  <a:pt x="2078" y="2741"/>
                </a:lnTo>
                <a:lnTo>
                  <a:pt x="1955" y="2836"/>
                </a:lnTo>
                <a:lnTo>
                  <a:pt x="1851" y="2891"/>
                </a:lnTo>
                <a:lnTo>
                  <a:pt x="1814" y="2898"/>
                </a:lnTo>
                <a:lnTo>
                  <a:pt x="1759" y="2912"/>
                </a:lnTo>
                <a:lnTo>
                  <a:pt x="1692" y="2925"/>
                </a:lnTo>
                <a:lnTo>
                  <a:pt x="1618" y="2943"/>
                </a:lnTo>
                <a:lnTo>
                  <a:pt x="1540" y="2956"/>
                </a:lnTo>
                <a:lnTo>
                  <a:pt x="1474" y="2968"/>
                </a:lnTo>
                <a:lnTo>
                  <a:pt x="1422" y="2978"/>
                </a:lnTo>
                <a:lnTo>
                  <a:pt x="1393" y="2982"/>
                </a:lnTo>
                <a:close/>
              </a:path>
            </a:pathLst>
          </a:custGeom>
          <a:solidFill>
            <a:srgbClr val="996B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" name="Freeform 110"/>
          <p:cNvSpPr>
            <a:spLocks/>
          </p:cNvSpPr>
          <p:nvPr/>
        </p:nvSpPr>
        <p:spPr bwMode="auto">
          <a:xfrm>
            <a:off x="6665913" y="2406650"/>
            <a:ext cx="2203450" cy="2171700"/>
          </a:xfrm>
          <a:custGeom>
            <a:avLst/>
            <a:gdLst/>
            <a:ahLst/>
            <a:cxnLst>
              <a:cxn ang="0">
                <a:pos x="1171" y="2708"/>
              </a:cxn>
              <a:cxn ang="0">
                <a:pos x="737" y="2456"/>
              </a:cxn>
              <a:cxn ang="0">
                <a:pos x="333" y="2061"/>
              </a:cxn>
              <a:cxn ang="0">
                <a:pos x="64" y="1658"/>
              </a:cxn>
              <a:cxn ang="0">
                <a:pos x="0" y="1311"/>
              </a:cxn>
              <a:cxn ang="0">
                <a:pos x="35" y="962"/>
              </a:cxn>
              <a:cxn ang="0">
                <a:pos x="151" y="653"/>
              </a:cxn>
              <a:cxn ang="0">
                <a:pos x="341" y="401"/>
              </a:cxn>
              <a:cxn ang="0">
                <a:pos x="570" y="231"/>
              </a:cxn>
              <a:cxn ang="0">
                <a:pos x="690" y="167"/>
              </a:cxn>
              <a:cxn ang="0">
                <a:pos x="750" y="161"/>
              </a:cxn>
              <a:cxn ang="0">
                <a:pos x="824" y="151"/>
              </a:cxn>
              <a:cxn ang="0">
                <a:pos x="960" y="91"/>
              </a:cxn>
              <a:cxn ang="0">
                <a:pos x="1057" y="41"/>
              </a:cxn>
              <a:cxn ang="0">
                <a:pos x="1109" y="12"/>
              </a:cxn>
              <a:cxn ang="0">
                <a:pos x="1130" y="0"/>
              </a:cxn>
              <a:cxn ang="0">
                <a:pos x="1256" y="50"/>
              </a:cxn>
              <a:cxn ang="0">
                <a:pos x="1262" y="37"/>
              </a:cxn>
              <a:cxn ang="0">
                <a:pos x="1286" y="12"/>
              </a:cxn>
              <a:cxn ang="0">
                <a:pos x="1326" y="0"/>
              </a:cxn>
              <a:cxn ang="0">
                <a:pos x="1388" y="25"/>
              </a:cxn>
              <a:cxn ang="0">
                <a:pos x="1542" y="58"/>
              </a:cxn>
              <a:cxn ang="0">
                <a:pos x="1809" y="97"/>
              </a:cxn>
              <a:cxn ang="0">
                <a:pos x="2110" y="182"/>
              </a:cxn>
              <a:cxn ang="0">
                <a:pos x="2366" y="361"/>
              </a:cxn>
              <a:cxn ang="0">
                <a:pos x="2567" y="632"/>
              </a:cxn>
              <a:cxn ang="0">
                <a:pos x="2725" y="967"/>
              </a:cxn>
              <a:cxn ang="0">
                <a:pos x="2775" y="1353"/>
              </a:cxn>
              <a:cxn ang="0">
                <a:pos x="2657" y="1780"/>
              </a:cxn>
              <a:cxn ang="0">
                <a:pos x="2529" y="1966"/>
              </a:cxn>
              <a:cxn ang="0">
                <a:pos x="2304" y="2241"/>
              </a:cxn>
              <a:cxn ang="0">
                <a:pos x="2042" y="2499"/>
              </a:cxn>
              <a:cxn ang="0">
                <a:pos x="1817" y="2646"/>
              </a:cxn>
              <a:cxn ang="0">
                <a:pos x="1728" y="2668"/>
              </a:cxn>
              <a:cxn ang="0">
                <a:pos x="1588" y="2699"/>
              </a:cxn>
              <a:cxn ang="0">
                <a:pos x="1448" y="2724"/>
              </a:cxn>
              <a:cxn ang="0">
                <a:pos x="1369" y="2737"/>
              </a:cxn>
            </a:cxnLst>
            <a:rect l="0" t="0" r="r" b="b"/>
            <a:pathLst>
              <a:path w="2775" h="2737">
                <a:moveTo>
                  <a:pt x="1369" y="2737"/>
                </a:moveTo>
                <a:lnTo>
                  <a:pt x="1171" y="2708"/>
                </a:lnTo>
                <a:lnTo>
                  <a:pt x="956" y="2610"/>
                </a:lnTo>
                <a:lnTo>
                  <a:pt x="737" y="2456"/>
                </a:lnTo>
                <a:lnTo>
                  <a:pt x="525" y="2270"/>
                </a:lnTo>
                <a:lnTo>
                  <a:pt x="333" y="2061"/>
                </a:lnTo>
                <a:lnTo>
                  <a:pt x="176" y="1853"/>
                </a:lnTo>
                <a:lnTo>
                  <a:pt x="64" y="1658"/>
                </a:lnTo>
                <a:lnTo>
                  <a:pt x="15" y="1495"/>
                </a:lnTo>
                <a:lnTo>
                  <a:pt x="0" y="1311"/>
                </a:lnTo>
                <a:lnTo>
                  <a:pt x="8" y="1134"/>
                </a:lnTo>
                <a:lnTo>
                  <a:pt x="35" y="962"/>
                </a:lnTo>
                <a:lnTo>
                  <a:pt x="85" y="803"/>
                </a:lnTo>
                <a:lnTo>
                  <a:pt x="151" y="653"/>
                </a:lnTo>
                <a:lnTo>
                  <a:pt x="238" y="520"/>
                </a:lnTo>
                <a:lnTo>
                  <a:pt x="341" y="401"/>
                </a:lnTo>
                <a:lnTo>
                  <a:pt x="463" y="304"/>
                </a:lnTo>
                <a:lnTo>
                  <a:pt x="570" y="231"/>
                </a:lnTo>
                <a:lnTo>
                  <a:pt x="644" y="188"/>
                </a:lnTo>
                <a:lnTo>
                  <a:pt x="690" y="167"/>
                </a:lnTo>
                <a:lnTo>
                  <a:pt x="725" y="163"/>
                </a:lnTo>
                <a:lnTo>
                  <a:pt x="750" y="161"/>
                </a:lnTo>
                <a:lnTo>
                  <a:pt x="781" y="161"/>
                </a:lnTo>
                <a:lnTo>
                  <a:pt x="824" y="151"/>
                </a:lnTo>
                <a:lnTo>
                  <a:pt x="890" y="126"/>
                </a:lnTo>
                <a:lnTo>
                  <a:pt x="960" y="91"/>
                </a:lnTo>
                <a:lnTo>
                  <a:pt x="1016" y="62"/>
                </a:lnTo>
                <a:lnTo>
                  <a:pt x="1057" y="41"/>
                </a:lnTo>
                <a:lnTo>
                  <a:pt x="1090" y="25"/>
                </a:lnTo>
                <a:lnTo>
                  <a:pt x="1109" y="12"/>
                </a:lnTo>
                <a:lnTo>
                  <a:pt x="1125" y="4"/>
                </a:lnTo>
                <a:lnTo>
                  <a:pt x="1130" y="0"/>
                </a:lnTo>
                <a:lnTo>
                  <a:pt x="1134" y="0"/>
                </a:lnTo>
                <a:lnTo>
                  <a:pt x="1256" y="50"/>
                </a:lnTo>
                <a:lnTo>
                  <a:pt x="1256" y="47"/>
                </a:lnTo>
                <a:lnTo>
                  <a:pt x="1262" y="37"/>
                </a:lnTo>
                <a:lnTo>
                  <a:pt x="1270" y="23"/>
                </a:lnTo>
                <a:lnTo>
                  <a:pt x="1286" y="12"/>
                </a:lnTo>
                <a:lnTo>
                  <a:pt x="1303" y="2"/>
                </a:lnTo>
                <a:lnTo>
                  <a:pt x="1326" y="0"/>
                </a:lnTo>
                <a:lnTo>
                  <a:pt x="1353" y="6"/>
                </a:lnTo>
                <a:lnTo>
                  <a:pt x="1388" y="25"/>
                </a:lnTo>
                <a:lnTo>
                  <a:pt x="1445" y="43"/>
                </a:lnTo>
                <a:lnTo>
                  <a:pt x="1542" y="58"/>
                </a:lnTo>
                <a:lnTo>
                  <a:pt x="1666" y="74"/>
                </a:lnTo>
                <a:lnTo>
                  <a:pt x="1809" y="97"/>
                </a:lnTo>
                <a:lnTo>
                  <a:pt x="1959" y="130"/>
                </a:lnTo>
                <a:lnTo>
                  <a:pt x="2110" y="182"/>
                </a:lnTo>
                <a:lnTo>
                  <a:pt x="2249" y="256"/>
                </a:lnTo>
                <a:lnTo>
                  <a:pt x="2366" y="361"/>
                </a:lnTo>
                <a:lnTo>
                  <a:pt x="2467" y="487"/>
                </a:lnTo>
                <a:lnTo>
                  <a:pt x="2567" y="632"/>
                </a:lnTo>
                <a:lnTo>
                  <a:pt x="2655" y="791"/>
                </a:lnTo>
                <a:lnTo>
                  <a:pt x="2725" y="967"/>
                </a:lnTo>
                <a:lnTo>
                  <a:pt x="2767" y="1154"/>
                </a:lnTo>
                <a:lnTo>
                  <a:pt x="2775" y="1353"/>
                </a:lnTo>
                <a:lnTo>
                  <a:pt x="2740" y="1561"/>
                </a:lnTo>
                <a:lnTo>
                  <a:pt x="2657" y="1780"/>
                </a:lnTo>
                <a:lnTo>
                  <a:pt x="2608" y="1855"/>
                </a:lnTo>
                <a:lnTo>
                  <a:pt x="2529" y="1966"/>
                </a:lnTo>
                <a:lnTo>
                  <a:pt x="2424" y="2098"/>
                </a:lnTo>
                <a:lnTo>
                  <a:pt x="2304" y="2241"/>
                </a:lnTo>
                <a:lnTo>
                  <a:pt x="2172" y="2377"/>
                </a:lnTo>
                <a:lnTo>
                  <a:pt x="2042" y="2499"/>
                </a:lnTo>
                <a:lnTo>
                  <a:pt x="1920" y="2592"/>
                </a:lnTo>
                <a:lnTo>
                  <a:pt x="1817" y="2646"/>
                </a:lnTo>
                <a:lnTo>
                  <a:pt x="1780" y="2654"/>
                </a:lnTo>
                <a:lnTo>
                  <a:pt x="1728" y="2668"/>
                </a:lnTo>
                <a:lnTo>
                  <a:pt x="1660" y="2681"/>
                </a:lnTo>
                <a:lnTo>
                  <a:pt x="1588" y="2699"/>
                </a:lnTo>
                <a:lnTo>
                  <a:pt x="1514" y="2712"/>
                </a:lnTo>
                <a:lnTo>
                  <a:pt x="1448" y="2724"/>
                </a:lnTo>
                <a:lnTo>
                  <a:pt x="1398" y="2734"/>
                </a:lnTo>
                <a:lnTo>
                  <a:pt x="1369" y="2737"/>
                </a:lnTo>
                <a:close/>
              </a:path>
            </a:pathLst>
          </a:custGeom>
          <a:solidFill>
            <a:srgbClr val="7D630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7" name="Freeform 111"/>
          <p:cNvSpPr>
            <a:spLocks/>
          </p:cNvSpPr>
          <p:nvPr/>
        </p:nvSpPr>
        <p:spPr bwMode="auto">
          <a:xfrm>
            <a:off x="6696075" y="2424112"/>
            <a:ext cx="2144713" cy="2125663"/>
          </a:xfrm>
          <a:custGeom>
            <a:avLst/>
            <a:gdLst/>
            <a:ahLst/>
            <a:cxnLst>
              <a:cxn ang="0">
                <a:pos x="1140" y="2647"/>
              </a:cxn>
              <a:cxn ang="0">
                <a:pos x="717" y="2400"/>
              </a:cxn>
              <a:cxn ang="0">
                <a:pos x="323" y="2015"/>
              </a:cxn>
              <a:cxn ang="0">
                <a:pos x="64" y="1621"/>
              </a:cxn>
              <a:cxn ang="0">
                <a:pos x="0" y="1282"/>
              </a:cxn>
              <a:cxn ang="0">
                <a:pos x="36" y="941"/>
              </a:cxn>
              <a:cxn ang="0">
                <a:pos x="149" y="640"/>
              </a:cxn>
              <a:cxn ang="0">
                <a:pos x="333" y="394"/>
              </a:cxn>
              <a:cxn ang="0">
                <a:pos x="554" y="223"/>
              </a:cxn>
              <a:cxn ang="0">
                <a:pos x="671" y="161"/>
              </a:cxn>
              <a:cxn ang="0">
                <a:pos x="727" y="157"/>
              </a:cxn>
              <a:cxn ang="0">
                <a:pos x="799" y="148"/>
              </a:cxn>
              <a:cxn ang="0">
                <a:pos x="929" y="90"/>
              </a:cxn>
              <a:cxn ang="0">
                <a:pos x="1026" y="41"/>
              </a:cxn>
              <a:cxn ang="0">
                <a:pos x="1078" y="12"/>
              </a:cxn>
              <a:cxn ang="0">
                <a:pos x="1099" y="2"/>
              </a:cxn>
              <a:cxn ang="0">
                <a:pos x="1219" y="53"/>
              </a:cxn>
              <a:cxn ang="0">
                <a:pos x="1225" y="39"/>
              </a:cxn>
              <a:cxn ang="0">
                <a:pos x="1251" y="14"/>
              </a:cxn>
              <a:cxn ang="0">
                <a:pos x="1289" y="0"/>
              </a:cxn>
              <a:cxn ang="0">
                <a:pos x="1347" y="22"/>
              </a:cxn>
              <a:cxn ang="0">
                <a:pos x="1497" y="55"/>
              </a:cxn>
              <a:cxn ang="0">
                <a:pos x="1761" y="95"/>
              </a:cxn>
              <a:cxn ang="0">
                <a:pos x="2055" y="181"/>
              </a:cxn>
              <a:cxn ang="0">
                <a:pos x="2304" y="353"/>
              </a:cxn>
              <a:cxn ang="0">
                <a:pos x="2498" y="619"/>
              </a:cxn>
              <a:cxn ang="0">
                <a:pos x="2653" y="948"/>
              </a:cxn>
              <a:cxn ang="0">
                <a:pos x="2701" y="1324"/>
              </a:cxn>
              <a:cxn ang="0">
                <a:pos x="2589" y="1741"/>
              </a:cxn>
              <a:cxn ang="0">
                <a:pos x="2461" y="1925"/>
              </a:cxn>
              <a:cxn ang="0">
                <a:pos x="2240" y="2193"/>
              </a:cxn>
              <a:cxn ang="0">
                <a:pos x="1987" y="2447"/>
              </a:cxn>
              <a:cxn ang="0">
                <a:pos x="1770" y="2592"/>
              </a:cxn>
              <a:cxn ang="0">
                <a:pos x="1685" y="2610"/>
              </a:cxn>
              <a:cxn ang="0">
                <a:pos x="1547" y="2639"/>
              </a:cxn>
              <a:cxn ang="0">
                <a:pos x="1411" y="2664"/>
              </a:cxn>
              <a:cxn ang="0">
                <a:pos x="1332" y="2678"/>
              </a:cxn>
            </a:cxnLst>
            <a:rect l="0" t="0" r="r" b="b"/>
            <a:pathLst>
              <a:path w="2701" h="2678">
                <a:moveTo>
                  <a:pt x="1332" y="2678"/>
                </a:moveTo>
                <a:lnTo>
                  <a:pt x="1140" y="2647"/>
                </a:lnTo>
                <a:lnTo>
                  <a:pt x="932" y="2550"/>
                </a:lnTo>
                <a:lnTo>
                  <a:pt x="717" y="2400"/>
                </a:lnTo>
                <a:lnTo>
                  <a:pt x="512" y="2218"/>
                </a:lnTo>
                <a:lnTo>
                  <a:pt x="323" y="2015"/>
                </a:lnTo>
                <a:lnTo>
                  <a:pt x="172" y="1811"/>
                </a:lnTo>
                <a:lnTo>
                  <a:pt x="64" y="1621"/>
                </a:lnTo>
                <a:lnTo>
                  <a:pt x="13" y="1462"/>
                </a:lnTo>
                <a:lnTo>
                  <a:pt x="0" y="1282"/>
                </a:lnTo>
                <a:lnTo>
                  <a:pt x="7" y="1107"/>
                </a:lnTo>
                <a:lnTo>
                  <a:pt x="36" y="941"/>
                </a:lnTo>
                <a:lnTo>
                  <a:pt x="85" y="785"/>
                </a:lnTo>
                <a:lnTo>
                  <a:pt x="149" y="640"/>
                </a:lnTo>
                <a:lnTo>
                  <a:pt x="232" y="508"/>
                </a:lnTo>
                <a:lnTo>
                  <a:pt x="333" y="394"/>
                </a:lnTo>
                <a:lnTo>
                  <a:pt x="451" y="297"/>
                </a:lnTo>
                <a:lnTo>
                  <a:pt x="554" y="223"/>
                </a:lnTo>
                <a:lnTo>
                  <a:pt x="624" y="183"/>
                </a:lnTo>
                <a:lnTo>
                  <a:pt x="671" y="161"/>
                </a:lnTo>
                <a:lnTo>
                  <a:pt x="704" y="157"/>
                </a:lnTo>
                <a:lnTo>
                  <a:pt x="727" y="157"/>
                </a:lnTo>
                <a:lnTo>
                  <a:pt x="758" y="157"/>
                </a:lnTo>
                <a:lnTo>
                  <a:pt x="799" y="148"/>
                </a:lnTo>
                <a:lnTo>
                  <a:pt x="863" y="124"/>
                </a:lnTo>
                <a:lnTo>
                  <a:pt x="929" y="90"/>
                </a:lnTo>
                <a:lnTo>
                  <a:pt x="985" y="62"/>
                </a:lnTo>
                <a:lnTo>
                  <a:pt x="1026" y="41"/>
                </a:lnTo>
                <a:lnTo>
                  <a:pt x="1059" y="26"/>
                </a:lnTo>
                <a:lnTo>
                  <a:pt x="1078" y="12"/>
                </a:lnTo>
                <a:lnTo>
                  <a:pt x="1093" y="6"/>
                </a:lnTo>
                <a:lnTo>
                  <a:pt x="1099" y="2"/>
                </a:lnTo>
                <a:lnTo>
                  <a:pt x="1103" y="2"/>
                </a:lnTo>
                <a:lnTo>
                  <a:pt x="1219" y="53"/>
                </a:lnTo>
                <a:lnTo>
                  <a:pt x="1219" y="49"/>
                </a:lnTo>
                <a:lnTo>
                  <a:pt x="1225" y="39"/>
                </a:lnTo>
                <a:lnTo>
                  <a:pt x="1235" y="26"/>
                </a:lnTo>
                <a:lnTo>
                  <a:pt x="1251" y="14"/>
                </a:lnTo>
                <a:lnTo>
                  <a:pt x="1266" y="4"/>
                </a:lnTo>
                <a:lnTo>
                  <a:pt x="1289" y="0"/>
                </a:lnTo>
                <a:lnTo>
                  <a:pt x="1315" y="4"/>
                </a:lnTo>
                <a:lnTo>
                  <a:pt x="1347" y="22"/>
                </a:lnTo>
                <a:lnTo>
                  <a:pt x="1402" y="39"/>
                </a:lnTo>
                <a:lnTo>
                  <a:pt x="1497" y="55"/>
                </a:lnTo>
                <a:lnTo>
                  <a:pt x="1619" y="72"/>
                </a:lnTo>
                <a:lnTo>
                  <a:pt x="1761" y="95"/>
                </a:lnTo>
                <a:lnTo>
                  <a:pt x="1908" y="128"/>
                </a:lnTo>
                <a:lnTo>
                  <a:pt x="2055" y="181"/>
                </a:lnTo>
                <a:lnTo>
                  <a:pt x="2189" y="252"/>
                </a:lnTo>
                <a:lnTo>
                  <a:pt x="2304" y="353"/>
                </a:lnTo>
                <a:lnTo>
                  <a:pt x="2401" y="477"/>
                </a:lnTo>
                <a:lnTo>
                  <a:pt x="2498" y="619"/>
                </a:lnTo>
                <a:lnTo>
                  <a:pt x="2583" y="776"/>
                </a:lnTo>
                <a:lnTo>
                  <a:pt x="2653" y="948"/>
                </a:lnTo>
                <a:lnTo>
                  <a:pt x="2693" y="1131"/>
                </a:lnTo>
                <a:lnTo>
                  <a:pt x="2701" y="1324"/>
                </a:lnTo>
                <a:lnTo>
                  <a:pt x="2668" y="1528"/>
                </a:lnTo>
                <a:lnTo>
                  <a:pt x="2589" y="1741"/>
                </a:lnTo>
                <a:lnTo>
                  <a:pt x="2540" y="1815"/>
                </a:lnTo>
                <a:lnTo>
                  <a:pt x="2461" y="1925"/>
                </a:lnTo>
                <a:lnTo>
                  <a:pt x="2356" y="2053"/>
                </a:lnTo>
                <a:lnTo>
                  <a:pt x="2240" y="2193"/>
                </a:lnTo>
                <a:lnTo>
                  <a:pt x="2112" y="2327"/>
                </a:lnTo>
                <a:lnTo>
                  <a:pt x="1987" y="2447"/>
                </a:lnTo>
                <a:lnTo>
                  <a:pt x="1869" y="2538"/>
                </a:lnTo>
                <a:lnTo>
                  <a:pt x="1770" y="2592"/>
                </a:lnTo>
                <a:lnTo>
                  <a:pt x="1737" y="2598"/>
                </a:lnTo>
                <a:lnTo>
                  <a:pt x="1685" y="2610"/>
                </a:lnTo>
                <a:lnTo>
                  <a:pt x="1619" y="2623"/>
                </a:lnTo>
                <a:lnTo>
                  <a:pt x="1547" y="2639"/>
                </a:lnTo>
                <a:lnTo>
                  <a:pt x="1475" y="2650"/>
                </a:lnTo>
                <a:lnTo>
                  <a:pt x="1411" y="2664"/>
                </a:lnTo>
                <a:lnTo>
                  <a:pt x="1361" y="2672"/>
                </a:lnTo>
                <a:lnTo>
                  <a:pt x="1332" y="2678"/>
                </a:lnTo>
                <a:close/>
              </a:path>
            </a:pathLst>
          </a:custGeom>
          <a:solidFill>
            <a:srgbClr val="99B0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" name="Freeform 112"/>
          <p:cNvSpPr>
            <a:spLocks/>
          </p:cNvSpPr>
          <p:nvPr/>
        </p:nvSpPr>
        <p:spPr bwMode="auto">
          <a:xfrm>
            <a:off x="6708775" y="2444750"/>
            <a:ext cx="2120900" cy="2093913"/>
          </a:xfrm>
          <a:custGeom>
            <a:avLst/>
            <a:gdLst/>
            <a:ahLst/>
            <a:cxnLst>
              <a:cxn ang="0">
                <a:pos x="1127" y="2607"/>
              </a:cxn>
              <a:cxn ang="0">
                <a:pos x="708" y="2367"/>
              </a:cxn>
              <a:cxn ang="0">
                <a:pos x="320" y="1987"/>
              </a:cxn>
              <a:cxn ang="0">
                <a:pos x="62" y="1599"/>
              </a:cxn>
              <a:cxn ang="0">
                <a:pos x="0" y="1264"/>
              </a:cxn>
              <a:cxn ang="0">
                <a:pos x="35" y="928"/>
              </a:cxn>
              <a:cxn ang="0">
                <a:pos x="148" y="632"/>
              </a:cxn>
              <a:cxn ang="0">
                <a:pos x="330" y="387"/>
              </a:cxn>
              <a:cxn ang="0">
                <a:pos x="547" y="221"/>
              </a:cxn>
              <a:cxn ang="0">
                <a:pos x="663" y="160"/>
              </a:cxn>
              <a:cxn ang="0">
                <a:pos x="722" y="157"/>
              </a:cxn>
              <a:cxn ang="0">
                <a:pos x="791" y="147"/>
              </a:cxn>
              <a:cxn ang="0">
                <a:pos x="919" y="89"/>
              </a:cxn>
              <a:cxn ang="0">
                <a:pos x="1016" y="40"/>
              </a:cxn>
              <a:cxn ang="0">
                <a:pos x="1067" y="11"/>
              </a:cxn>
              <a:cxn ang="0">
                <a:pos x="1088" y="1"/>
              </a:cxn>
              <a:cxn ang="0">
                <a:pos x="1104" y="7"/>
              </a:cxn>
              <a:cxn ang="0">
                <a:pos x="1133" y="19"/>
              </a:cxn>
              <a:cxn ang="0">
                <a:pos x="1162" y="33"/>
              </a:cxn>
              <a:cxn ang="0">
                <a:pos x="1193" y="44"/>
              </a:cxn>
              <a:cxn ang="0">
                <a:pos x="1210" y="48"/>
              </a:cxn>
              <a:cxn ang="0">
                <a:pos x="1224" y="25"/>
              </a:cxn>
              <a:cxn ang="0">
                <a:pos x="1253" y="3"/>
              </a:cxn>
              <a:cxn ang="0">
                <a:pos x="1303" y="3"/>
              </a:cxn>
              <a:cxn ang="0">
                <a:pos x="1389" y="38"/>
              </a:cxn>
              <a:cxn ang="0">
                <a:pos x="1602" y="69"/>
              </a:cxn>
              <a:cxn ang="0">
                <a:pos x="1887" y="126"/>
              </a:cxn>
              <a:cxn ang="0">
                <a:pos x="2166" y="248"/>
              </a:cxn>
              <a:cxn ang="0">
                <a:pos x="2376" y="469"/>
              </a:cxn>
              <a:cxn ang="0">
                <a:pos x="2556" y="763"/>
              </a:cxn>
              <a:cxn ang="0">
                <a:pos x="2665" y="1110"/>
              </a:cxn>
              <a:cxn ang="0">
                <a:pos x="2638" y="1504"/>
              </a:cxn>
              <a:cxn ang="0">
                <a:pos x="2512" y="1787"/>
              </a:cxn>
              <a:cxn ang="0">
                <a:pos x="2333" y="2022"/>
              </a:cxn>
              <a:cxn ang="0">
                <a:pos x="2089" y="2291"/>
              </a:cxn>
              <a:cxn ang="0">
                <a:pos x="1848" y="2498"/>
              </a:cxn>
              <a:cxn ang="0">
                <a:pos x="1716" y="2557"/>
              </a:cxn>
              <a:cxn ang="0">
                <a:pos x="1600" y="2584"/>
              </a:cxn>
              <a:cxn ang="0">
                <a:pos x="1459" y="2613"/>
              </a:cxn>
              <a:cxn ang="0">
                <a:pos x="1346" y="2634"/>
              </a:cxn>
            </a:cxnLst>
            <a:rect l="0" t="0" r="r" b="b"/>
            <a:pathLst>
              <a:path w="2673" h="2638">
                <a:moveTo>
                  <a:pt x="1317" y="2638"/>
                </a:moveTo>
                <a:lnTo>
                  <a:pt x="1127" y="2607"/>
                </a:lnTo>
                <a:lnTo>
                  <a:pt x="921" y="2514"/>
                </a:lnTo>
                <a:lnTo>
                  <a:pt x="708" y="2367"/>
                </a:lnTo>
                <a:lnTo>
                  <a:pt x="506" y="2188"/>
                </a:lnTo>
                <a:lnTo>
                  <a:pt x="320" y="1987"/>
                </a:lnTo>
                <a:lnTo>
                  <a:pt x="169" y="1785"/>
                </a:lnTo>
                <a:lnTo>
                  <a:pt x="62" y="1599"/>
                </a:lnTo>
                <a:lnTo>
                  <a:pt x="14" y="1442"/>
                </a:lnTo>
                <a:lnTo>
                  <a:pt x="0" y="1264"/>
                </a:lnTo>
                <a:lnTo>
                  <a:pt x="8" y="1093"/>
                </a:lnTo>
                <a:lnTo>
                  <a:pt x="35" y="928"/>
                </a:lnTo>
                <a:lnTo>
                  <a:pt x="84" y="775"/>
                </a:lnTo>
                <a:lnTo>
                  <a:pt x="148" y="632"/>
                </a:lnTo>
                <a:lnTo>
                  <a:pt x="231" y="502"/>
                </a:lnTo>
                <a:lnTo>
                  <a:pt x="330" y="387"/>
                </a:lnTo>
                <a:lnTo>
                  <a:pt x="446" y="290"/>
                </a:lnTo>
                <a:lnTo>
                  <a:pt x="547" y="221"/>
                </a:lnTo>
                <a:lnTo>
                  <a:pt x="619" y="180"/>
                </a:lnTo>
                <a:lnTo>
                  <a:pt x="663" y="160"/>
                </a:lnTo>
                <a:lnTo>
                  <a:pt x="696" y="157"/>
                </a:lnTo>
                <a:lnTo>
                  <a:pt x="722" y="157"/>
                </a:lnTo>
                <a:lnTo>
                  <a:pt x="751" y="157"/>
                </a:lnTo>
                <a:lnTo>
                  <a:pt x="791" y="147"/>
                </a:lnTo>
                <a:lnTo>
                  <a:pt x="853" y="124"/>
                </a:lnTo>
                <a:lnTo>
                  <a:pt x="919" y="89"/>
                </a:lnTo>
                <a:lnTo>
                  <a:pt x="976" y="62"/>
                </a:lnTo>
                <a:lnTo>
                  <a:pt x="1016" y="40"/>
                </a:lnTo>
                <a:lnTo>
                  <a:pt x="1047" y="25"/>
                </a:lnTo>
                <a:lnTo>
                  <a:pt x="1067" y="11"/>
                </a:lnTo>
                <a:lnTo>
                  <a:pt x="1082" y="5"/>
                </a:lnTo>
                <a:lnTo>
                  <a:pt x="1088" y="1"/>
                </a:lnTo>
                <a:lnTo>
                  <a:pt x="1092" y="1"/>
                </a:lnTo>
                <a:lnTo>
                  <a:pt x="1104" y="7"/>
                </a:lnTo>
                <a:lnTo>
                  <a:pt x="1119" y="13"/>
                </a:lnTo>
                <a:lnTo>
                  <a:pt x="1133" y="19"/>
                </a:lnTo>
                <a:lnTo>
                  <a:pt x="1148" y="27"/>
                </a:lnTo>
                <a:lnTo>
                  <a:pt x="1162" y="33"/>
                </a:lnTo>
                <a:lnTo>
                  <a:pt x="1179" y="38"/>
                </a:lnTo>
                <a:lnTo>
                  <a:pt x="1193" y="44"/>
                </a:lnTo>
                <a:lnTo>
                  <a:pt x="1210" y="52"/>
                </a:lnTo>
                <a:lnTo>
                  <a:pt x="1210" y="48"/>
                </a:lnTo>
                <a:lnTo>
                  <a:pt x="1216" y="38"/>
                </a:lnTo>
                <a:lnTo>
                  <a:pt x="1224" y="25"/>
                </a:lnTo>
                <a:lnTo>
                  <a:pt x="1237" y="15"/>
                </a:lnTo>
                <a:lnTo>
                  <a:pt x="1253" y="3"/>
                </a:lnTo>
                <a:lnTo>
                  <a:pt x="1276" y="0"/>
                </a:lnTo>
                <a:lnTo>
                  <a:pt x="1303" y="3"/>
                </a:lnTo>
                <a:lnTo>
                  <a:pt x="1336" y="21"/>
                </a:lnTo>
                <a:lnTo>
                  <a:pt x="1389" y="38"/>
                </a:lnTo>
                <a:lnTo>
                  <a:pt x="1482" y="54"/>
                </a:lnTo>
                <a:lnTo>
                  <a:pt x="1602" y="69"/>
                </a:lnTo>
                <a:lnTo>
                  <a:pt x="1742" y="93"/>
                </a:lnTo>
                <a:lnTo>
                  <a:pt x="1887" y="126"/>
                </a:lnTo>
                <a:lnTo>
                  <a:pt x="2033" y="176"/>
                </a:lnTo>
                <a:lnTo>
                  <a:pt x="2166" y="248"/>
                </a:lnTo>
                <a:lnTo>
                  <a:pt x="2279" y="347"/>
                </a:lnTo>
                <a:lnTo>
                  <a:pt x="2376" y="469"/>
                </a:lnTo>
                <a:lnTo>
                  <a:pt x="2471" y="608"/>
                </a:lnTo>
                <a:lnTo>
                  <a:pt x="2556" y="763"/>
                </a:lnTo>
                <a:lnTo>
                  <a:pt x="2624" y="932"/>
                </a:lnTo>
                <a:lnTo>
                  <a:pt x="2665" y="1110"/>
                </a:lnTo>
                <a:lnTo>
                  <a:pt x="2673" y="1302"/>
                </a:lnTo>
                <a:lnTo>
                  <a:pt x="2638" y="1504"/>
                </a:lnTo>
                <a:lnTo>
                  <a:pt x="2558" y="1715"/>
                </a:lnTo>
                <a:lnTo>
                  <a:pt x="2512" y="1787"/>
                </a:lnTo>
                <a:lnTo>
                  <a:pt x="2434" y="1896"/>
                </a:lnTo>
                <a:lnTo>
                  <a:pt x="2333" y="2022"/>
                </a:lnTo>
                <a:lnTo>
                  <a:pt x="2217" y="2159"/>
                </a:lnTo>
                <a:lnTo>
                  <a:pt x="2089" y="2291"/>
                </a:lnTo>
                <a:lnTo>
                  <a:pt x="1965" y="2409"/>
                </a:lnTo>
                <a:lnTo>
                  <a:pt x="1848" y="2498"/>
                </a:lnTo>
                <a:lnTo>
                  <a:pt x="1749" y="2551"/>
                </a:lnTo>
                <a:lnTo>
                  <a:pt x="1716" y="2557"/>
                </a:lnTo>
                <a:lnTo>
                  <a:pt x="1666" y="2570"/>
                </a:lnTo>
                <a:lnTo>
                  <a:pt x="1600" y="2584"/>
                </a:lnTo>
                <a:lnTo>
                  <a:pt x="1530" y="2599"/>
                </a:lnTo>
                <a:lnTo>
                  <a:pt x="1459" y="2613"/>
                </a:lnTo>
                <a:lnTo>
                  <a:pt x="1396" y="2624"/>
                </a:lnTo>
                <a:lnTo>
                  <a:pt x="1346" y="2634"/>
                </a:lnTo>
                <a:lnTo>
                  <a:pt x="1317" y="2638"/>
                </a:lnTo>
                <a:close/>
              </a:path>
            </a:pathLst>
          </a:custGeom>
          <a:solidFill>
            <a:srgbClr val="BDC9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9" name="Freeform 113"/>
          <p:cNvSpPr>
            <a:spLocks/>
          </p:cNvSpPr>
          <p:nvPr/>
        </p:nvSpPr>
        <p:spPr bwMode="auto">
          <a:xfrm>
            <a:off x="6719888" y="2460625"/>
            <a:ext cx="2093913" cy="2060575"/>
          </a:xfrm>
          <a:custGeom>
            <a:avLst/>
            <a:gdLst/>
            <a:ahLst/>
            <a:cxnLst>
              <a:cxn ang="0">
                <a:pos x="1113" y="2567"/>
              </a:cxn>
              <a:cxn ang="0">
                <a:pos x="702" y="2328"/>
              </a:cxn>
              <a:cxn ang="0">
                <a:pos x="318" y="1952"/>
              </a:cxn>
              <a:cxn ang="0">
                <a:pos x="62" y="1568"/>
              </a:cxn>
              <a:cxn ang="0">
                <a:pos x="0" y="1241"/>
              </a:cxn>
              <a:cxn ang="0">
                <a:pos x="38" y="911"/>
              </a:cxn>
              <a:cxn ang="0">
                <a:pos x="147" y="618"/>
              </a:cxn>
              <a:cxn ang="0">
                <a:pos x="325" y="378"/>
              </a:cxn>
              <a:cxn ang="0">
                <a:pos x="541" y="215"/>
              </a:cxn>
              <a:cxn ang="0">
                <a:pos x="657" y="157"/>
              </a:cxn>
              <a:cxn ang="0">
                <a:pos x="715" y="153"/>
              </a:cxn>
              <a:cxn ang="0">
                <a:pos x="785" y="141"/>
              </a:cxn>
              <a:cxn ang="0">
                <a:pos x="911" y="85"/>
              </a:cxn>
              <a:cxn ang="0">
                <a:pos x="1006" y="37"/>
              </a:cxn>
              <a:cxn ang="0">
                <a:pos x="1053" y="10"/>
              </a:cxn>
              <a:cxn ang="0">
                <a:pos x="1074" y="0"/>
              </a:cxn>
              <a:cxn ang="0">
                <a:pos x="1090" y="6"/>
              </a:cxn>
              <a:cxn ang="0">
                <a:pos x="1121" y="17"/>
              </a:cxn>
              <a:cxn ang="0">
                <a:pos x="1150" y="29"/>
              </a:cxn>
              <a:cxn ang="0">
                <a:pos x="1179" y="43"/>
              </a:cxn>
              <a:cxn ang="0">
                <a:pos x="1194" y="48"/>
              </a:cxn>
              <a:cxn ang="0">
                <a:pos x="1208" y="25"/>
              </a:cxn>
              <a:cxn ang="0">
                <a:pos x="1237" y="4"/>
              </a:cxn>
              <a:cxn ang="0">
                <a:pos x="1287" y="4"/>
              </a:cxn>
              <a:cxn ang="0">
                <a:pos x="1373" y="39"/>
              </a:cxn>
              <a:cxn ang="0">
                <a:pos x="1582" y="68"/>
              </a:cxn>
              <a:cxn ang="0">
                <a:pos x="1863" y="122"/>
              </a:cxn>
              <a:cxn ang="0">
                <a:pos x="2137" y="242"/>
              </a:cxn>
              <a:cxn ang="0">
                <a:pos x="2340" y="461"/>
              </a:cxn>
              <a:cxn ang="0">
                <a:pos x="2519" y="750"/>
              </a:cxn>
              <a:cxn ang="0">
                <a:pos x="2627" y="1093"/>
              </a:cxn>
              <a:cxn ang="0">
                <a:pos x="2606" y="1481"/>
              </a:cxn>
              <a:cxn ang="0">
                <a:pos x="2480" y="1762"/>
              </a:cxn>
              <a:cxn ang="0">
                <a:pos x="2302" y="1991"/>
              </a:cxn>
              <a:cxn ang="0">
                <a:pos x="2061" y="2255"/>
              </a:cxn>
              <a:cxn ang="0">
                <a:pos x="1825" y="2458"/>
              </a:cxn>
              <a:cxn ang="0">
                <a:pos x="1695" y="2514"/>
              </a:cxn>
              <a:cxn ang="0">
                <a:pos x="1582" y="2541"/>
              </a:cxn>
              <a:cxn ang="0">
                <a:pos x="1441" y="2571"/>
              </a:cxn>
              <a:cxn ang="0">
                <a:pos x="1330" y="2592"/>
              </a:cxn>
            </a:cxnLst>
            <a:rect l="0" t="0" r="r" b="b"/>
            <a:pathLst>
              <a:path w="2637" h="2596">
                <a:moveTo>
                  <a:pt x="1301" y="2596"/>
                </a:moveTo>
                <a:lnTo>
                  <a:pt x="1113" y="2567"/>
                </a:lnTo>
                <a:lnTo>
                  <a:pt x="909" y="2474"/>
                </a:lnTo>
                <a:lnTo>
                  <a:pt x="702" y="2328"/>
                </a:lnTo>
                <a:lnTo>
                  <a:pt x="502" y="2152"/>
                </a:lnTo>
                <a:lnTo>
                  <a:pt x="318" y="1952"/>
                </a:lnTo>
                <a:lnTo>
                  <a:pt x="170" y="1754"/>
                </a:lnTo>
                <a:lnTo>
                  <a:pt x="62" y="1568"/>
                </a:lnTo>
                <a:lnTo>
                  <a:pt x="13" y="1415"/>
                </a:lnTo>
                <a:lnTo>
                  <a:pt x="0" y="1241"/>
                </a:lnTo>
                <a:lnTo>
                  <a:pt x="9" y="1074"/>
                </a:lnTo>
                <a:lnTo>
                  <a:pt x="38" y="911"/>
                </a:lnTo>
                <a:lnTo>
                  <a:pt x="85" y="762"/>
                </a:lnTo>
                <a:lnTo>
                  <a:pt x="147" y="618"/>
                </a:lnTo>
                <a:lnTo>
                  <a:pt x="228" y="492"/>
                </a:lnTo>
                <a:lnTo>
                  <a:pt x="325" y="378"/>
                </a:lnTo>
                <a:lnTo>
                  <a:pt x="440" y="285"/>
                </a:lnTo>
                <a:lnTo>
                  <a:pt x="541" y="215"/>
                </a:lnTo>
                <a:lnTo>
                  <a:pt x="612" y="176"/>
                </a:lnTo>
                <a:lnTo>
                  <a:pt x="657" y="157"/>
                </a:lnTo>
                <a:lnTo>
                  <a:pt x="690" y="153"/>
                </a:lnTo>
                <a:lnTo>
                  <a:pt x="715" y="153"/>
                </a:lnTo>
                <a:lnTo>
                  <a:pt x="744" y="153"/>
                </a:lnTo>
                <a:lnTo>
                  <a:pt x="785" y="141"/>
                </a:lnTo>
                <a:lnTo>
                  <a:pt x="847" y="118"/>
                </a:lnTo>
                <a:lnTo>
                  <a:pt x="911" y="85"/>
                </a:lnTo>
                <a:lnTo>
                  <a:pt x="965" y="58"/>
                </a:lnTo>
                <a:lnTo>
                  <a:pt x="1006" y="37"/>
                </a:lnTo>
                <a:lnTo>
                  <a:pt x="1035" y="23"/>
                </a:lnTo>
                <a:lnTo>
                  <a:pt x="1053" y="10"/>
                </a:lnTo>
                <a:lnTo>
                  <a:pt x="1066" y="4"/>
                </a:lnTo>
                <a:lnTo>
                  <a:pt x="1074" y="0"/>
                </a:lnTo>
                <a:lnTo>
                  <a:pt x="1076" y="0"/>
                </a:lnTo>
                <a:lnTo>
                  <a:pt x="1090" y="6"/>
                </a:lnTo>
                <a:lnTo>
                  <a:pt x="1105" y="12"/>
                </a:lnTo>
                <a:lnTo>
                  <a:pt x="1121" y="17"/>
                </a:lnTo>
                <a:lnTo>
                  <a:pt x="1136" y="23"/>
                </a:lnTo>
                <a:lnTo>
                  <a:pt x="1150" y="29"/>
                </a:lnTo>
                <a:lnTo>
                  <a:pt x="1165" y="35"/>
                </a:lnTo>
                <a:lnTo>
                  <a:pt x="1179" y="43"/>
                </a:lnTo>
                <a:lnTo>
                  <a:pt x="1194" y="52"/>
                </a:lnTo>
                <a:lnTo>
                  <a:pt x="1194" y="48"/>
                </a:lnTo>
                <a:lnTo>
                  <a:pt x="1200" y="39"/>
                </a:lnTo>
                <a:lnTo>
                  <a:pt x="1208" y="25"/>
                </a:lnTo>
                <a:lnTo>
                  <a:pt x="1221" y="13"/>
                </a:lnTo>
                <a:lnTo>
                  <a:pt x="1237" y="4"/>
                </a:lnTo>
                <a:lnTo>
                  <a:pt x="1260" y="0"/>
                </a:lnTo>
                <a:lnTo>
                  <a:pt x="1287" y="4"/>
                </a:lnTo>
                <a:lnTo>
                  <a:pt x="1320" y="21"/>
                </a:lnTo>
                <a:lnTo>
                  <a:pt x="1373" y="39"/>
                </a:lnTo>
                <a:lnTo>
                  <a:pt x="1464" y="52"/>
                </a:lnTo>
                <a:lnTo>
                  <a:pt x="1582" y="68"/>
                </a:lnTo>
                <a:lnTo>
                  <a:pt x="1720" y="91"/>
                </a:lnTo>
                <a:lnTo>
                  <a:pt x="1863" y="122"/>
                </a:lnTo>
                <a:lnTo>
                  <a:pt x="2007" y="172"/>
                </a:lnTo>
                <a:lnTo>
                  <a:pt x="2137" y="242"/>
                </a:lnTo>
                <a:lnTo>
                  <a:pt x="2247" y="341"/>
                </a:lnTo>
                <a:lnTo>
                  <a:pt x="2340" y="461"/>
                </a:lnTo>
                <a:lnTo>
                  <a:pt x="2435" y="599"/>
                </a:lnTo>
                <a:lnTo>
                  <a:pt x="2519" y="750"/>
                </a:lnTo>
                <a:lnTo>
                  <a:pt x="2587" y="917"/>
                </a:lnTo>
                <a:lnTo>
                  <a:pt x="2627" y="1093"/>
                </a:lnTo>
                <a:lnTo>
                  <a:pt x="2637" y="1283"/>
                </a:lnTo>
                <a:lnTo>
                  <a:pt x="2606" y="1481"/>
                </a:lnTo>
                <a:lnTo>
                  <a:pt x="2529" y="1690"/>
                </a:lnTo>
                <a:lnTo>
                  <a:pt x="2480" y="1762"/>
                </a:lnTo>
                <a:lnTo>
                  <a:pt x="2403" y="1867"/>
                </a:lnTo>
                <a:lnTo>
                  <a:pt x="2302" y="1991"/>
                </a:lnTo>
                <a:lnTo>
                  <a:pt x="2185" y="2125"/>
                </a:lnTo>
                <a:lnTo>
                  <a:pt x="2061" y="2255"/>
                </a:lnTo>
                <a:lnTo>
                  <a:pt x="1939" y="2369"/>
                </a:lnTo>
                <a:lnTo>
                  <a:pt x="1825" y="2458"/>
                </a:lnTo>
                <a:lnTo>
                  <a:pt x="1728" y="2508"/>
                </a:lnTo>
                <a:lnTo>
                  <a:pt x="1695" y="2514"/>
                </a:lnTo>
                <a:lnTo>
                  <a:pt x="1646" y="2528"/>
                </a:lnTo>
                <a:lnTo>
                  <a:pt x="1582" y="2541"/>
                </a:lnTo>
                <a:lnTo>
                  <a:pt x="1512" y="2557"/>
                </a:lnTo>
                <a:lnTo>
                  <a:pt x="1441" y="2571"/>
                </a:lnTo>
                <a:lnTo>
                  <a:pt x="1379" y="2582"/>
                </a:lnTo>
                <a:lnTo>
                  <a:pt x="1330" y="2592"/>
                </a:lnTo>
                <a:lnTo>
                  <a:pt x="1301" y="2596"/>
                </a:lnTo>
                <a:close/>
              </a:path>
            </a:pathLst>
          </a:custGeom>
          <a:solidFill>
            <a:srgbClr val="DBE0B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0" name="Freeform 114"/>
          <p:cNvSpPr>
            <a:spLocks/>
          </p:cNvSpPr>
          <p:nvPr/>
        </p:nvSpPr>
        <p:spPr bwMode="auto">
          <a:xfrm>
            <a:off x="6745288" y="2481262"/>
            <a:ext cx="2044700" cy="2020888"/>
          </a:xfrm>
          <a:custGeom>
            <a:avLst/>
            <a:gdLst/>
            <a:ahLst/>
            <a:cxnLst>
              <a:cxn ang="0">
                <a:pos x="1088" y="2516"/>
              </a:cxn>
              <a:cxn ang="0">
                <a:pos x="686" y="2282"/>
              </a:cxn>
              <a:cxn ang="0">
                <a:pos x="310" y="1914"/>
              </a:cxn>
              <a:cxn ang="0">
                <a:pos x="60" y="1539"/>
              </a:cxn>
              <a:cxn ang="0">
                <a:pos x="0" y="1218"/>
              </a:cxn>
              <a:cxn ang="0">
                <a:pos x="35" y="894"/>
              </a:cxn>
              <a:cxn ang="0">
                <a:pos x="143" y="609"/>
              </a:cxn>
              <a:cxn ang="0">
                <a:pos x="318" y="376"/>
              </a:cxn>
              <a:cxn ang="0">
                <a:pos x="527" y="215"/>
              </a:cxn>
              <a:cxn ang="0">
                <a:pos x="642" y="157"/>
              </a:cxn>
              <a:cxn ang="0">
                <a:pos x="698" y="153"/>
              </a:cxn>
              <a:cxn ang="0">
                <a:pos x="766" y="142"/>
              </a:cxn>
              <a:cxn ang="0">
                <a:pos x="890" y="85"/>
              </a:cxn>
              <a:cxn ang="0">
                <a:pos x="981" y="39"/>
              </a:cxn>
              <a:cxn ang="0">
                <a:pos x="1028" y="10"/>
              </a:cxn>
              <a:cxn ang="0">
                <a:pos x="1049" y="0"/>
              </a:cxn>
              <a:cxn ang="0">
                <a:pos x="1064" y="6"/>
              </a:cxn>
              <a:cxn ang="0">
                <a:pos x="1093" y="18"/>
              </a:cxn>
              <a:cxn ang="0">
                <a:pos x="1121" y="31"/>
              </a:cxn>
              <a:cxn ang="0">
                <a:pos x="1150" y="45"/>
              </a:cxn>
              <a:cxn ang="0">
                <a:pos x="1167" y="49"/>
              </a:cxn>
              <a:cxn ang="0">
                <a:pos x="1181" y="25"/>
              </a:cxn>
              <a:cxn ang="0">
                <a:pos x="1212" y="6"/>
              </a:cxn>
              <a:cxn ang="0">
                <a:pos x="1258" y="10"/>
              </a:cxn>
              <a:cxn ang="0">
                <a:pos x="1340" y="43"/>
              </a:cxn>
              <a:cxn ang="0">
                <a:pos x="1545" y="72"/>
              </a:cxn>
              <a:cxn ang="0">
                <a:pos x="1819" y="124"/>
              </a:cxn>
              <a:cxn ang="0">
                <a:pos x="2086" y="240"/>
              </a:cxn>
              <a:cxn ang="0">
                <a:pos x="2290" y="454"/>
              </a:cxn>
              <a:cxn ang="0">
                <a:pos x="2463" y="737"/>
              </a:cxn>
              <a:cxn ang="0">
                <a:pos x="2567" y="1072"/>
              </a:cxn>
              <a:cxn ang="0">
                <a:pos x="2544" y="1452"/>
              </a:cxn>
              <a:cxn ang="0">
                <a:pos x="2422" y="1724"/>
              </a:cxn>
              <a:cxn ang="0">
                <a:pos x="2249" y="1948"/>
              </a:cxn>
              <a:cxn ang="0">
                <a:pos x="2015" y="2206"/>
              </a:cxn>
              <a:cxn ang="0">
                <a:pos x="1782" y="2408"/>
              </a:cxn>
              <a:cxn ang="0">
                <a:pos x="1654" y="2464"/>
              </a:cxn>
              <a:cxn ang="0">
                <a:pos x="1543" y="2489"/>
              </a:cxn>
              <a:cxn ang="0">
                <a:pos x="1408" y="2516"/>
              </a:cxn>
              <a:cxn ang="0">
                <a:pos x="1297" y="2540"/>
              </a:cxn>
            </a:cxnLst>
            <a:rect l="0" t="0" r="r" b="b"/>
            <a:pathLst>
              <a:path w="2575" h="2546">
                <a:moveTo>
                  <a:pt x="1270" y="2546"/>
                </a:moveTo>
                <a:lnTo>
                  <a:pt x="1088" y="2516"/>
                </a:lnTo>
                <a:lnTo>
                  <a:pt x="890" y="2423"/>
                </a:lnTo>
                <a:lnTo>
                  <a:pt x="686" y="2282"/>
                </a:lnTo>
                <a:lnTo>
                  <a:pt x="490" y="2107"/>
                </a:lnTo>
                <a:lnTo>
                  <a:pt x="310" y="1914"/>
                </a:lnTo>
                <a:lnTo>
                  <a:pt x="165" y="1720"/>
                </a:lnTo>
                <a:lnTo>
                  <a:pt x="60" y="1539"/>
                </a:lnTo>
                <a:lnTo>
                  <a:pt x="13" y="1390"/>
                </a:lnTo>
                <a:lnTo>
                  <a:pt x="0" y="1218"/>
                </a:lnTo>
                <a:lnTo>
                  <a:pt x="9" y="1053"/>
                </a:lnTo>
                <a:lnTo>
                  <a:pt x="35" y="894"/>
                </a:lnTo>
                <a:lnTo>
                  <a:pt x="81" y="746"/>
                </a:lnTo>
                <a:lnTo>
                  <a:pt x="143" y="609"/>
                </a:lnTo>
                <a:lnTo>
                  <a:pt x="223" y="485"/>
                </a:lnTo>
                <a:lnTo>
                  <a:pt x="318" y="376"/>
                </a:lnTo>
                <a:lnTo>
                  <a:pt x="430" y="285"/>
                </a:lnTo>
                <a:lnTo>
                  <a:pt x="527" y="215"/>
                </a:lnTo>
                <a:lnTo>
                  <a:pt x="597" y="176"/>
                </a:lnTo>
                <a:lnTo>
                  <a:pt x="642" y="157"/>
                </a:lnTo>
                <a:lnTo>
                  <a:pt x="675" y="153"/>
                </a:lnTo>
                <a:lnTo>
                  <a:pt x="698" y="153"/>
                </a:lnTo>
                <a:lnTo>
                  <a:pt x="727" y="153"/>
                </a:lnTo>
                <a:lnTo>
                  <a:pt x="766" y="142"/>
                </a:lnTo>
                <a:lnTo>
                  <a:pt x="828" y="118"/>
                </a:lnTo>
                <a:lnTo>
                  <a:pt x="890" y="85"/>
                </a:lnTo>
                <a:lnTo>
                  <a:pt x="942" y="60"/>
                </a:lnTo>
                <a:lnTo>
                  <a:pt x="981" y="39"/>
                </a:lnTo>
                <a:lnTo>
                  <a:pt x="1010" y="23"/>
                </a:lnTo>
                <a:lnTo>
                  <a:pt x="1028" y="10"/>
                </a:lnTo>
                <a:lnTo>
                  <a:pt x="1041" y="4"/>
                </a:lnTo>
                <a:lnTo>
                  <a:pt x="1049" y="0"/>
                </a:lnTo>
                <a:lnTo>
                  <a:pt x="1051" y="0"/>
                </a:lnTo>
                <a:lnTo>
                  <a:pt x="1064" y="6"/>
                </a:lnTo>
                <a:lnTo>
                  <a:pt x="1080" y="12"/>
                </a:lnTo>
                <a:lnTo>
                  <a:pt x="1093" y="18"/>
                </a:lnTo>
                <a:lnTo>
                  <a:pt x="1109" y="25"/>
                </a:lnTo>
                <a:lnTo>
                  <a:pt x="1121" y="31"/>
                </a:lnTo>
                <a:lnTo>
                  <a:pt x="1136" y="39"/>
                </a:lnTo>
                <a:lnTo>
                  <a:pt x="1150" y="45"/>
                </a:lnTo>
                <a:lnTo>
                  <a:pt x="1167" y="52"/>
                </a:lnTo>
                <a:lnTo>
                  <a:pt x="1167" y="49"/>
                </a:lnTo>
                <a:lnTo>
                  <a:pt x="1173" y="39"/>
                </a:lnTo>
                <a:lnTo>
                  <a:pt x="1181" y="25"/>
                </a:lnTo>
                <a:lnTo>
                  <a:pt x="1196" y="16"/>
                </a:lnTo>
                <a:lnTo>
                  <a:pt x="1212" y="6"/>
                </a:lnTo>
                <a:lnTo>
                  <a:pt x="1233" y="4"/>
                </a:lnTo>
                <a:lnTo>
                  <a:pt x="1258" y="10"/>
                </a:lnTo>
                <a:lnTo>
                  <a:pt x="1289" y="27"/>
                </a:lnTo>
                <a:lnTo>
                  <a:pt x="1340" y="43"/>
                </a:lnTo>
                <a:lnTo>
                  <a:pt x="1429" y="56"/>
                </a:lnTo>
                <a:lnTo>
                  <a:pt x="1545" y="72"/>
                </a:lnTo>
                <a:lnTo>
                  <a:pt x="1679" y="93"/>
                </a:lnTo>
                <a:lnTo>
                  <a:pt x="1819" y="124"/>
                </a:lnTo>
                <a:lnTo>
                  <a:pt x="1960" y="173"/>
                </a:lnTo>
                <a:lnTo>
                  <a:pt x="2086" y="240"/>
                </a:lnTo>
                <a:lnTo>
                  <a:pt x="2197" y="337"/>
                </a:lnTo>
                <a:lnTo>
                  <a:pt x="2290" y="454"/>
                </a:lnTo>
                <a:lnTo>
                  <a:pt x="2381" y="589"/>
                </a:lnTo>
                <a:lnTo>
                  <a:pt x="2463" y="737"/>
                </a:lnTo>
                <a:lnTo>
                  <a:pt x="2529" y="900"/>
                </a:lnTo>
                <a:lnTo>
                  <a:pt x="2567" y="1072"/>
                </a:lnTo>
                <a:lnTo>
                  <a:pt x="2575" y="1258"/>
                </a:lnTo>
                <a:lnTo>
                  <a:pt x="2544" y="1452"/>
                </a:lnTo>
                <a:lnTo>
                  <a:pt x="2467" y="1656"/>
                </a:lnTo>
                <a:lnTo>
                  <a:pt x="2422" y="1724"/>
                </a:lnTo>
                <a:lnTo>
                  <a:pt x="2348" y="1826"/>
                </a:lnTo>
                <a:lnTo>
                  <a:pt x="2249" y="1948"/>
                </a:lnTo>
                <a:lnTo>
                  <a:pt x="2137" y="2080"/>
                </a:lnTo>
                <a:lnTo>
                  <a:pt x="2015" y="2206"/>
                </a:lnTo>
                <a:lnTo>
                  <a:pt x="1894" y="2321"/>
                </a:lnTo>
                <a:lnTo>
                  <a:pt x="1782" y="2408"/>
                </a:lnTo>
                <a:lnTo>
                  <a:pt x="1687" y="2458"/>
                </a:lnTo>
                <a:lnTo>
                  <a:pt x="1654" y="2464"/>
                </a:lnTo>
                <a:lnTo>
                  <a:pt x="1605" y="2476"/>
                </a:lnTo>
                <a:lnTo>
                  <a:pt x="1543" y="2489"/>
                </a:lnTo>
                <a:lnTo>
                  <a:pt x="1476" y="2505"/>
                </a:lnTo>
                <a:lnTo>
                  <a:pt x="1408" y="2516"/>
                </a:lnTo>
                <a:lnTo>
                  <a:pt x="1346" y="2530"/>
                </a:lnTo>
                <a:lnTo>
                  <a:pt x="1297" y="2540"/>
                </a:lnTo>
                <a:lnTo>
                  <a:pt x="1270" y="2546"/>
                </a:lnTo>
                <a:close/>
              </a:path>
            </a:pathLst>
          </a:custGeom>
          <a:solidFill>
            <a:srgbClr val="EDF0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1" name="Freeform 115"/>
          <p:cNvSpPr>
            <a:spLocks/>
          </p:cNvSpPr>
          <p:nvPr/>
        </p:nvSpPr>
        <p:spPr bwMode="auto">
          <a:xfrm>
            <a:off x="6792913" y="2530475"/>
            <a:ext cx="1951038" cy="1922463"/>
          </a:xfrm>
          <a:custGeom>
            <a:avLst/>
            <a:gdLst/>
            <a:ahLst/>
            <a:cxnLst>
              <a:cxn ang="0">
                <a:pos x="1039" y="2394"/>
              </a:cxn>
              <a:cxn ang="0">
                <a:pos x="653" y="2171"/>
              </a:cxn>
              <a:cxn ang="0">
                <a:pos x="295" y="1822"/>
              </a:cxn>
              <a:cxn ang="0">
                <a:pos x="58" y="1464"/>
              </a:cxn>
              <a:cxn ang="0">
                <a:pos x="0" y="1156"/>
              </a:cxn>
              <a:cxn ang="0">
                <a:pos x="33" y="849"/>
              </a:cxn>
              <a:cxn ang="0">
                <a:pos x="136" y="578"/>
              </a:cxn>
              <a:cxn ang="0">
                <a:pos x="304" y="355"/>
              </a:cxn>
              <a:cxn ang="0">
                <a:pos x="504" y="204"/>
              </a:cxn>
              <a:cxn ang="0">
                <a:pos x="611" y="146"/>
              </a:cxn>
              <a:cxn ang="0">
                <a:pos x="665" y="142"/>
              </a:cxn>
              <a:cxn ang="0">
                <a:pos x="729" y="134"/>
              </a:cxn>
              <a:cxn ang="0">
                <a:pos x="849" y="80"/>
              </a:cxn>
              <a:cxn ang="0">
                <a:pos x="935" y="35"/>
              </a:cxn>
              <a:cxn ang="0">
                <a:pos x="981" y="10"/>
              </a:cxn>
              <a:cxn ang="0">
                <a:pos x="999" y="0"/>
              </a:cxn>
              <a:cxn ang="0">
                <a:pos x="1113" y="47"/>
              </a:cxn>
              <a:cxn ang="0">
                <a:pos x="1119" y="33"/>
              </a:cxn>
              <a:cxn ang="0">
                <a:pos x="1140" y="12"/>
              </a:cxn>
              <a:cxn ang="0">
                <a:pos x="1175" y="0"/>
              </a:cxn>
              <a:cxn ang="0">
                <a:pos x="1229" y="19"/>
              </a:cxn>
              <a:cxn ang="0">
                <a:pos x="1363" y="49"/>
              </a:cxn>
              <a:cxn ang="0">
                <a:pos x="1602" y="85"/>
              </a:cxn>
              <a:cxn ang="0">
                <a:pos x="1869" y="161"/>
              </a:cxn>
              <a:cxn ang="0">
                <a:pos x="2096" y="320"/>
              </a:cxn>
              <a:cxn ang="0">
                <a:pos x="2273" y="557"/>
              </a:cxn>
              <a:cxn ang="0">
                <a:pos x="2414" y="853"/>
              </a:cxn>
              <a:cxn ang="0">
                <a:pos x="2459" y="1194"/>
              </a:cxn>
              <a:cxn ang="0">
                <a:pos x="2356" y="1572"/>
              </a:cxn>
              <a:cxn ang="0">
                <a:pos x="2238" y="1737"/>
              </a:cxn>
              <a:cxn ang="0">
                <a:pos x="2036" y="1979"/>
              </a:cxn>
              <a:cxn ang="0">
                <a:pos x="1807" y="2210"/>
              </a:cxn>
              <a:cxn ang="0">
                <a:pos x="1611" y="2340"/>
              </a:cxn>
              <a:cxn ang="0">
                <a:pos x="1534" y="2358"/>
              </a:cxn>
              <a:cxn ang="0">
                <a:pos x="1410" y="2385"/>
              </a:cxn>
              <a:cxn ang="0">
                <a:pos x="1286" y="2408"/>
              </a:cxn>
              <a:cxn ang="0">
                <a:pos x="1216" y="2421"/>
              </a:cxn>
            </a:cxnLst>
            <a:rect l="0" t="0" r="r" b="b"/>
            <a:pathLst>
              <a:path w="2459" h="2421">
                <a:moveTo>
                  <a:pt x="1216" y="2421"/>
                </a:moveTo>
                <a:lnTo>
                  <a:pt x="1039" y="2394"/>
                </a:lnTo>
                <a:lnTo>
                  <a:pt x="849" y="2307"/>
                </a:lnTo>
                <a:lnTo>
                  <a:pt x="653" y="2171"/>
                </a:lnTo>
                <a:lnTo>
                  <a:pt x="465" y="2007"/>
                </a:lnTo>
                <a:lnTo>
                  <a:pt x="295" y="1822"/>
                </a:lnTo>
                <a:lnTo>
                  <a:pt x="155" y="1636"/>
                </a:lnTo>
                <a:lnTo>
                  <a:pt x="58" y="1464"/>
                </a:lnTo>
                <a:lnTo>
                  <a:pt x="13" y="1318"/>
                </a:lnTo>
                <a:lnTo>
                  <a:pt x="0" y="1156"/>
                </a:lnTo>
                <a:lnTo>
                  <a:pt x="8" y="1000"/>
                </a:lnTo>
                <a:lnTo>
                  <a:pt x="33" y="849"/>
                </a:lnTo>
                <a:lnTo>
                  <a:pt x="77" y="710"/>
                </a:lnTo>
                <a:lnTo>
                  <a:pt x="136" y="578"/>
                </a:lnTo>
                <a:lnTo>
                  <a:pt x="213" y="460"/>
                </a:lnTo>
                <a:lnTo>
                  <a:pt x="304" y="355"/>
                </a:lnTo>
                <a:lnTo>
                  <a:pt x="411" y="270"/>
                </a:lnTo>
                <a:lnTo>
                  <a:pt x="504" y="204"/>
                </a:lnTo>
                <a:lnTo>
                  <a:pt x="570" y="165"/>
                </a:lnTo>
                <a:lnTo>
                  <a:pt x="611" y="146"/>
                </a:lnTo>
                <a:lnTo>
                  <a:pt x="642" y="142"/>
                </a:lnTo>
                <a:lnTo>
                  <a:pt x="665" y="142"/>
                </a:lnTo>
                <a:lnTo>
                  <a:pt x="692" y="142"/>
                </a:lnTo>
                <a:lnTo>
                  <a:pt x="729" y="134"/>
                </a:lnTo>
                <a:lnTo>
                  <a:pt x="787" y="113"/>
                </a:lnTo>
                <a:lnTo>
                  <a:pt x="849" y="80"/>
                </a:lnTo>
                <a:lnTo>
                  <a:pt x="898" y="54"/>
                </a:lnTo>
                <a:lnTo>
                  <a:pt x="935" y="35"/>
                </a:lnTo>
                <a:lnTo>
                  <a:pt x="964" y="21"/>
                </a:lnTo>
                <a:lnTo>
                  <a:pt x="981" y="10"/>
                </a:lnTo>
                <a:lnTo>
                  <a:pt x="993" y="4"/>
                </a:lnTo>
                <a:lnTo>
                  <a:pt x="999" y="0"/>
                </a:lnTo>
                <a:lnTo>
                  <a:pt x="1001" y="0"/>
                </a:lnTo>
                <a:lnTo>
                  <a:pt x="1113" y="47"/>
                </a:lnTo>
                <a:lnTo>
                  <a:pt x="1113" y="43"/>
                </a:lnTo>
                <a:lnTo>
                  <a:pt x="1119" y="33"/>
                </a:lnTo>
                <a:lnTo>
                  <a:pt x="1127" y="21"/>
                </a:lnTo>
                <a:lnTo>
                  <a:pt x="1140" y="12"/>
                </a:lnTo>
                <a:lnTo>
                  <a:pt x="1156" y="2"/>
                </a:lnTo>
                <a:lnTo>
                  <a:pt x="1175" y="0"/>
                </a:lnTo>
                <a:lnTo>
                  <a:pt x="1198" y="4"/>
                </a:lnTo>
                <a:lnTo>
                  <a:pt x="1229" y="19"/>
                </a:lnTo>
                <a:lnTo>
                  <a:pt x="1278" y="35"/>
                </a:lnTo>
                <a:lnTo>
                  <a:pt x="1363" y="49"/>
                </a:lnTo>
                <a:lnTo>
                  <a:pt x="1474" y="64"/>
                </a:lnTo>
                <a:lnTo>
                  <a:pt x="1602" y="85"/>
                </a:lnTo>
                <a:lnTo>
                  <a:pt x="1736" y="114"/>
                </a:lnTo>
                <a:lnTo>
                  <a:pt x="1869" y="161"/>
                </a:lnTo>
                <a:lnTo>
                  <a:pt x="1992" y="229"/>
                </a:lnTo>
                <a:lnTo>
                  <a:pt x="2096" y="320"/>
                </a:lnTo>
                <a:lnTo>
                  <a:pt x="2184" y="429"/>
                </a:lnTo>
                <a:lnTo>
                  <a:pt x="2273" y="557"/>
                </a:lnTo>
                <a:lnTo>
                  <a:pt x="2350" y="698"/>
                </a:lnTo>
                <a:lnTo>
                  <a:pt x="2414" y="853"/>
                </a:lnTo>
                <a:lnTo>
                  <a:pt x="2451" y="1018"/>
                </a:lnTo>
                <a:lnTo>
                  <a:pt x="2459" y="1194"/>
                </a:lnTo>
                <a:lnTo>
                  <a:pt x="2430" y="1380"/>
                </a:lnTo>
                <a:lnTo>
                  <a:pt x="2356" y="1572"/>
                </a:lnTo>
                <a:lnTo>
                  <a:pt x="2310" y="1640"/>
                </a:lnTo>
                <a:lnTo>
                  <a:pt x="2238" y="1737"/>
                </a:lnTo>
                <a:lnTo>
                  <a:pt x="2143" y="1853"/>
                </a:lnTo>
                <a:lnTo>
                  <a:pt x="2036" y="1979"/>
                </a:lnTo>
                <a:lnTo>
                  <a:pt x="1920" y="2100"/>
                </a:lnTo>
                <a:lnTo>
                  <a:pt x="1807" y="2210"/>
                </a:lnTo>
                <a:lnTo>
                  <a:pt x="1701" y="2292"/>
                </a:lnTo>
                <a:lnTo>
                  <a:pt x="1611" y="2340"/>
                </a:lnTo>
                <a:lnTo>
                  <a:pt x="1580" y="2346"/>
                </a:lnTo>
                <a:lnTo>
                  <a:pt x="1534" y="2358"/>
                </a:lnTo>
                <a:lnTo>
                  <a:pt x="1474" y="2369"/>
                </a:lnTo>
                <a:lnTo>
                  <a:pt x="1410" y="2385"/>
                </a:lnTo>
                <a:lnTo>
                  <a:pt x="1344" y="2396"/>
                </a:lnTo>
                <a:lnTo>
                  <a:pt x="1286" y="2408"/>
                </a:lnTo>
                <a:lnTo>
                  <a:pt x="1241" y="2416"/>
                </a:lnTo>
                <a:lnTo>
                  <a:pt x="1216" y="2421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2" name="Freeform 116"/>
          <p:cNvSpPr>
            <a:spLocks/>
          </p:cNvSpPr>
          <p:nvPr/>
        </p:nvSpPr>
        <p:spPr bwMode="auto">
          <a:xfrm>
            <a:off x="6889750" y="2562225"/>
            <a:ext cx="1774825" cy="1944688"/>
          </a:xfrm>
          <a:custGeom>
            <a:avLst/>
            <a:gdLst/>
            <a:ahLst/>
            <a:cxnLst>
              <a:cxn ang="0">
                <a:pos x="960" y="2419"/>
              </a:cxn>
              <a:cxn ang="0">
                <a:pos x="607" y="2190"/>
              </a:cxn>
              <a:cxn ang="0">
                <a:pos x="279" y="1832"/>
              </a:cxn>
              <a:cxn ang="0">
                <a:pos x="58" y="1467"/>
              </a:cxn>
              <a:cxn ang="0">
                <a:pos x="0" y="1157"/>
              </a:cxn>
              <a:cxn ang="0">
                <a:pos x="27" y="849"/>
              </a:cxn>
              <a:cxn ang="0">
                <a:pos x="118" y="574"/>
              </a:cxn>
              <a:cxn ang="0">
                <a:pos x="268" y="351"/>
              </a:cxn>
              <a:cxn ang="0">
                <a:pos x="448" y="200"/>
              </a:cxn>
              <a:cxn ang="0">
                <a:pos x="545" y="145"/>
              </a:cxn>
              <a:cxn ang="0">
                <a:pos x="593" y="141"/>
              </a:cxn>
              <a:cxn ang="0">
                <a:pos x="652" y="134"/>
              </a:cxn>
              <a:cxn ang="0">
                <a:pos x="760" y="81"/>
              </a:cxn>
              <a:cxn ang="0">
                <a:pos x="840" y="37"/>
              </a:cxn>
              <a:cxn ang="0">
                <a:pos x="880" y="10"/>
              </a:cxn>
              <a:cxn ang="0">
                <a:pos x="898" y="0"/>
              </a:cxn>
              <a:cxn ang="0">
                <a:pos x="911" y="6"/>
              </a:cxn>
              <a:cxn ang="0">
                <a:pos x="937" y="17"/>
              </a:cxn>
              <a:cxn ang="0">
                <a:pos x="962" y="29"/>
              </a:cxn>
              <a:cxn ang="0">
                <a:pos x="987" y="41"/>
              </a:cxn>
              <a:cxn ang="0">
                <a:pos x="1001" y="42"/>
              </a:cxn>
              <a:cxn ang="0">
                <a:pos x="1012" y="21"/>
              </a:cxn>
              <a:cxn ang="0">
                <a:pos x="1038" y="4"/>
              </a:cxn>
              <a:cxn ang="0">
                <a:pos x="1076" y="8"/>
              </a:cxn>
              <a:cxn ang="0">
                <a:pos x="1148" y="41"/>
              </a:cxn>
              <a:cxn ang="0">
                <a:pos x="1326" y="70"/>
              </a:cxn>
              <a:cxn ang="0">
                <a:pos x="1567" y="124"/>
              </a:cxn>
              <a:cxn ang="0">
                <a:pos x="1802" y="240"/>
              </a:cxn>
              <a:cxn ang="0">
                <a:pos x="1978" y="448"/>
              </a:cxn>
              <a:cxn ang="0">
                <a:pos x="2131" y="723"/>
              </a:cxn>
              <a:cxn ang="0">
                <a:pos x="2226" y="1047"/>
              </a:cxn>
              <a:cxn ang="0">
                <a:pos x="2211" y="1411"/>
              </a:cxn>
              <a:cxn ang="0">
                <a:pos x="2106" y="1675"/>
              </a:cxn>
              <a:cxn ang="0">
                <a:pos x="1957" y="1890"/>
              </a:cxn>
              <a:cxn ang="0">
                <a:pos x="1757" y="2136"/>
              </a:cxn>
              <a:cxn ang="0">
                <a:pos x="1561" y="2324"/>
              </a:cxn>
              <a:cxn ang="0">
                <a:pos x="1451" y="2377"/>
              </a:cxn>
              <a:cxn ang="0">
                <a:pos x="1354" y="2400"/>
              </a:cxn>
              <a:cxn ang="0">
                <a:pos x="1233" y="2425"/>
              </a:cxn>
              <a:cxn ang="0">
                <a:pos x="1140" y="2444"/>
              </a:cxn>
            </a:cxnLst>
            <a:rect l="0" t="0" r="r" b="b"/>
            <a:pathLst>
              <a:path w="2236" h="2448">
                <a:moveTo>
                  <a:pt x="1119" y="2448"/>
                </a:moveTo>
                <a:lnTo>
                  <a:pt x="960" y="2419"/>
                </a:lnTo>
                <a:lnTo>
                  <a:pt x="785" y="2330"/>
                </a:lnTo>
                <a:lnTo>
                  <a:pt x="607" y="2190"/>
                </a:lnTo>
                <a:lnTo>
                  <a:pt x="436" y="2022"/>
                </a:lnTo>
                <a:lnTo>
                  <a:pt x="279" y="1832"/>
                </a:lnTo>
                <a:lnTo>
                  <a:pt x="149" y="1644"/>
                </a:lnTo>
                <a:lnTo>
                  <a:pt x="58" y="1467"/>
                </a:lnTo>
                <a:lnTo>
                  <a:pt x="14" y="1322"/>
                </a:lnTo>
                <a:lnTo>
                  <a:pt x="0" y="1157"/>
                </a:lnTo>
                <a:lnTo>
                  <a:pt x="6" y="1000"/>
                </a:lnTo>
                <a:lnTo>
                  <a:pt x="27" y="849"/>
                </a:lnTo>
                <a:lnTo>
                  <a:pt x="66" y="707"/>
                </a:lnTo>
                <a:lnTo>
                  <a:pt x="118" y="574"/>
                </a:lnTo>
                <a:lnTo>
                  <a:pt x="186" y="455"/>
                </a:lnTo>
                <a:lnTo>
                  <a:pt x="268" y="351"/>
                </a:lnTo>
                <a:lnTo>
                  <a:pt x="365" y="263"/>
                </a:lnTo>
                <a:lnTo>
                  <a:pt x="448" y="200"/>
                </a:lnTo>
                <a:lnTo>
                  <a:pt x="506" y="163"/>
                </a:lnTo>
                <a:lnTo>
                  <a:pt x="545" y="145"/>
                </a:lnTo>
                <a:lnTo>
                  <a:pt x="572" y="141"/>
                </a:lnTo>
                <a:lnTo>
                  <a:pt x="593" y="141"/>
                </a:lnTo>
                <a:lnTo>
                  <a:pt x="619" y="141"/>
                </a:lnTo>
                <a:lnTo>
                  <a:pt x="652" y="134"/>
                </a:lnTo>
                <a:lnTo>
                  <a:pt x="706" y="112"/>
                </a:lnTo>
                <a:lnTo>
                  <a:pt x="760" y="81"/>
                </a:lnTo>
                <a:lnTo>
                  <a:pt x="805" y="56"/>
                </a:lnTo>
                <a:lnTo>
                  <a:pt x="840" y="37"/>
                </a:lnTo>
                <a:lnTo>
                  <a:pt x="865" y="23"/>
                </a:lnTo>
                <a:lnTo>
                  <a:pt x="880" y="10"/>
                </a:lnTo>
                <a:lnTo>
                  <a:pt x="892" y="4"/>
                </a:lnTo>
                <a:lnTo>
                  <a:pt x="898" y="0"/>
                </a:lnTo>
                <a:lnTo>
                  <a:pt x="900" y="0"/>
                </a:lnTo>
                <a:lnTo>
                  <a:pt x="911" y="6"/>
                </a:lnTo>
                <a:lnTo>
                  <a:pt x="925" y="11"/>
                </a:lnTo>
                <a:lnTo>
                  <a:pt x="937" y="17"/>
                </a:lnTo>
                <a:lnTo>
                  <a:pt x="950" y="23"/>
                </a:lnTo>
                <a:lnTo>
                  <a:pt x="962" y="29"/>
                </a:lnTo>
                <a:lnTo>
                  <a:pt x="974" y="35"/>
                </a:lnTo>
                <a:lnTo>
                  <a:pt x="987" y="41"/>
                </a:lnTo>
                <a:lnTo>
                  <a:pt x="1001" y="46"/>
                </a:lnTo>
                <a:lnTo>
                  <a:pt x="1001" y="42"/>
                </a:lnTo>
                <a:lnTo>
                  <a:pt x="1007" y="33"/>
                </a:lnTo>
                <a:lnTo>
                  <a:pt x="1012" y="21"/>
                </a:lnTo>
                <a:lnTo>
                  <a:pt x="1024" y="11"/>
                </a:lnTo>
                <a:lnTo>
                  <a:pt x="1038" y="4"/>
                </a:lnTo>
                <a:lnTo>
                  <a:pt x="1055" y="2"/>
                </a:lnTo>
                <a:lnTo>
                  <a:pt x="1076" y="8"/>
                </a:lnTo>
                <a:lnTo>
                  <a:pt x="1103" y="25"/>
                </a:lnTo>
                <a:lnTo>
                  <a:pt x="1148" y="41"/>
                </a:lnTo>
                <a:lnTo>
                  <a:pt x="1228" y="56"/>
                </a:lnTo>
                <a:lnTo>
                  <a:pt x="1326" y="70"/>
                </a:lnTo>
                <a:lnTo>
                  <a:pt x="1445" y="93"/>
                </a:lnTo>
                <a:lnTo>
                  <a:pt x="1567" y="124"/>
                </a:lnTo>
                <a:lnTo>
                  <a:pt x="1689" y="172"/>
                </a:lnTo>
                <a:lnTo>
                  <a:pt x="1802" y="240"/>
                </a:lnTo>
                <a:lnTo>
                  <a:pt x="1897" y="335"/>
                </a:lnTo>
                <a:lnTo>
                  <a:pt x="1978" y="448"/>
                </a:lnTo>
                <a:lnTo>
                  <a:pt x="2060" y="579"/>
                </a:lnTo>
                <a:lnTo>
                  <a:pt x="2131" y="723"/>
                </a:lnTo>
                <a:lnTo>
                  <a:pt x="2191" y="880"/>
                </a:lnTo>
                <a:lnTo>
                  <a:pt x="2226" y="1047"/>
                </a:lnTo>
                <a:lnTo>
                  <a:pt x="2236" y="1225"/>
                </a:lnTo>
                <a:lnTo>
                  <a:pt x="2211" y="1411"/>
                </a:lnTo>
                <a:lnTo>
                  <a:pt x="2147" y="1607"/>
                </a:lnTo>
                <a:lnTo>
                  <a:pt x="2106" y="1675"/>
                </a:lnTo>
                <a:lnTo>
                  <a:pt x="2042" y="1774"/>
                </a:lnTo>
                <a:lnTo>
                  <a:pt x="1957" y="1890"/>
                </a:lnTo>
                <a:lnTo>
                  <a:pt x="1862" y="2016"/>
                </a:lnTo>
                <a:lnTo>
                  <a:pt x="1757" y="2136"/>
                </a:lnTo>
                <a:lnTo>
                  <a:pt x="1656" y="2243"/>
                </a:lnTo>
                <a:lnTo>
                  <a:pt x="1561" y="2324"/>
                </a:lnTo>
                <a:lnTo>
                  <a:pt x="1480" y="2371"/>
                </a:lnTo>
                <a:lnTo>
                  <a:pt x="1451" y="2377"/>
                </a:lnTo>
                <a:lnTo>
                  <a:pt x="1408" y="2388"/>
                </a:lnTo>
                <a:lnTo>
                  <a:pt x="1354" y="2400"/>
                </a:lnTo>
                <a:lnTo>
                  <a:pt x="1294" y="2415"/>
                </a:lnTo>
                <a:lnTo>
                  <a:pt x="1233" y="2425"/>
                </a:lnTo>
                <a:lnTo>
                  <a:pt x="1183" y="2437"/>
                </a:lnTo>
                <a:lnTo>
                  <a:pt x="1140" y="2444"/>
                </a:lnTo>
                <a:lnTo>
                  <a:pt x="1119" y="2448"/>
                </a:lnTo>
                <a:close/>
              </a:path>
            </a:pathLst>
          </a:custGeom>
          <a:solidFill>
            <a:srgbClr val="A1B87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3" name="Freeform 117"/>
          <p:cNvSpPr>
            <a:spLocks/>
          </p:cNvSpPr>
          <p:nvPr/>
        </p:nvSpPr>
        <p:spPr bwMode="auto">
          <a:xfrm>
            <a:off x="6902450" y="2578100"/>
            <a:ext cx="1752600" cy="1919288"/>
          </a:xfrm>
          <a:custGeom>
            <a:avLst/>
            <a:gdLst/>
            <a:ahLst/>
            <a:cxnLst>
              <a:cxn ang="0">
                <a:pos x="947" y="2387"/>
              </a:cxn>
              <a:cxn ang="0">
                <a:pos x="596" y="2162"/>
              </a:cxn>
              <a:cxn ang="0">
                <a:pos x="272" y="1811"/>
              </a:cxn>
              <a:cxn ang="0">
                <a:pos x="55" y="1452"/>
              </a:cxn>
              <a:cxn ang="0">
                <a:pos x="0" y="1146"/>
              </a:cxn>
              <a:cxn ang="0">
                <a:pos x="26" y="842"/>
              </a:cxn>
              <a:cxn ang="0">
                <a:pos x="115" y="570"/>
              </a:cxn>
              <a:cxn ang="0">
                <a:pos x="262" y="351"/>
              </a:cxn>
              <a:cxn ang="0">
                <a:pos x="441" y="202"/>
              </a:cxn>
              <a:cxn ang="0">
                <a:pos x="536" y="146"/>
              </a:cxn>
              <a:cxn ang="0">
                <a:pos x="584" y="142"/>
              </a:cxn>
              <a:cxn ang="0">
                <a:pos x="642" y="134"/>
              </a:cxn>
              <a:cxn ang="0">
                <a:pos x="751" y="82"/>
              </a:cxn>
              <a:cxn ang="0">
                <a:pos x="827" y="37"/>
              </a:cxn>
              <a:cxn ang="0">
                <a:pos x="869" y="10"/>
              </a:cxn>
              <a:cxn ang="0">
                <a:pos x="887" y="0"/>
              </a:cxn>
              <a:cxn ang="0">
                <a:pos x="900" y="6"/>
              </a:cxn>
              <a:cxn ang="0">
                <a:pos x="924" y="20"/>
              </a:cxn>
              <a:cxn ang="0">
                <a:pos x="949" y="33"/>
              </a:cxn>
              <a:cxn ang="0">
                <a:pos x="972" y="45"/>
              </a:cxn>
              <a:cxn ang="0">
                <a:pos x="986" y="49"/>
              </a:cxn>
              <a:cxn ang="0">
                <a:pos x="997" y="27"/>
              </a:cxn>
              <a:cxn ang="0">
                <a:pos x="1023" y="8"/>
              </a:cxn>
              <a:cxn ang="0">
                <a:pos x="1063" y="10"/>
              </a:cxn>
              <a:cxn ang="0">
                <a:pos x="1135" y="43"/>
              </a:cxn>
              <a:cxn ang="0">
                <a:pos x="1311" y="72"/>
              </a:cxn>
              <a:cxn ang="0">
                <a:pos x="1548" y="124"/>
              </a:cxn>
              <a:cxn ang="0">
                <a:pos x="1779" y="239"/>
              </a:cxn>
              <a:cxn ang="0">
                <a:pos x="1953" y="442"/>
              </a:cxn>
              <a:cxn ang="0">
                <a:pos x="2105" y="714"/>
              </a:cxn>
              <a:cxn ang="0">
                <a:pos x="2200" y="1034"/>
              </a:cxn>
              <a:cxn ang="0">
                <a:pos x="2184" y="1392"/>
              </a:cxn>
              <a:cxn ang="0">
                <a:pos x="2081" y="1650"/>
              </a:cxn>
              <a:cxn ang="0">
                <a:pos x="1934" y="1863"/>
              </a:cxn>
              <a:cxn ang="0">
                <a:pos x="1736" y="2106"/>
              </a:cxn>
              <a:cxn ang="0">
                <a:pos x="1538" y="2296"/>
              </a:cxn>
              <a:cxn ang="0">
                <a:pos x="1430" y="2348"/>
              </a:cxn>
              <a:cxn ang="0">
                <a:pos x="1335" y="2369"/>
              </a:cxn>
              <a:cxn ang="0">
                <a:pos x="1218" y="2394"/>
              </a:cxn>
              <a:cxn ang="0">
                <a:pos x="1125" y="2412"/>
              </a:cxn>
            </a:cxnLst>
            <a:rect l="0" t="0" r="r" b="b"/>
            <a:pathLst>
              <a:path w="2209" h="2418">
                <a:moveTo>
                  <a:pt x="1104" y="2418"/>
                </a:moveTo>
                <a:lnTo>
                  <a:pt x="947" y="2387"/>
                </a:lnTo>
                <a:lnTo>
                  <a:pt x="774" y="2299"/>
                </a:lnTo>
                <a:lnTo>
                  <a:pt x="596" y="2162"/>
                </a:lnTo>
                <a:lnTo>
                  <a:pt x="427" y="1997"/>
                </a:lnTo>
                <a:lnTo>
                  <a:pt x="272" y="1811"/>
                </a:lnTo>
                <a:lnTo>
                  <a:pt x="146" y="1625"/>
                </a:lnTo>
                <a:lnTo>
                  <a:pt x="55" y="1452"/>
                </a:lnTo>
                <a:lnTo>
                  <a:pt x="14" y="1309"/>
                </a:lnTo>
                <a:lnTo>
                  <a:pt x="0" y="1146"/>
                </a:lnTo>
                <a:lnTo>
                  <a:pt x="4" y="991"/>
                </a:lnTo>
                <a:lnTo>
                  <a:pt x="26" y="842"/>
                </a:lnTo>
                <a:lnTo>
                  <a:pt x="64" y="702"/>
                </a:lnTo>
                <a:lnTo>
                  <a:pt x="115" y="570"/>
                </a:lnTo>
                <a:lnTo>
                  <a:pt x="183" y="454"/>
                </a:lnTo>
                <a:lnTo>
                  <a:pt x="262" y="351"/>
                </a:lnTo>
                <a:lnTo>
                  <a:pt x="359" y="266"/>
                </a:lnTo>
                <a:lnTo>
                  <a:pt x="441" y="202"/>
                </a:lnTo>
                <a:lnTo>
                  <a:pt x="499" y="165"/>
                </a:lnTo>
                <a:lnTo>
                  <a:pt x="536" y="146"/>
                </a:lnTo>
                <a:lnTo>
                  <a:pt x="563" y="142"/>
                </a:lnTo>
                <a:lnTo>
                  <a:pt x="584" y="142"/>
                </a:lnTo>
                <a:lnTo>
                  <a:pt x="609" y="142"/>
                </a:lnTo>
                <a:lnTo>
                  <a:pt x="642" y="134"/>
                </a:lnTo>
                <a:lnTo>
                  <a:pt x="697" y="113"/>
                </a:lnTo>
                <a:lnTo>
                  <a:pt x="751" y="82"/>
                </a:lnTo>
                <a:lnTo>
                  <a:pt x="794" y="58"/>
                </a:lnTo>
                <a:lnTo>
                  <a:pt x="827" y="37"/>
                </a:lnTo>
                <a:lnTo>
                  <a:pt x="854" y="23"/>
                </a:lnTo>
                <a:lnTo>
                  <a:pt x="869" y="10"/>
                </a:lnTo>
                <a:lnTo>
                  <a:pt x="881" y="4"/>
                </a:lnTo>
                <a:lnTo>
                  <a:pt x="887" y="0"/>
                </a:lnTo>
                <a:lnTo>
                  <a:pt x="889" y="0"/>
                </a:lnTo>
                <a:lnTo>
                  <a:pt x="900" y="6"/>
                </a:lnTo>
                <a:lnTo>
                  <a:pt x="912" y="14"/>
                </a:lnTo>
                <a:lnTo>
                  <a:pt x="924" y="20"/>
                </a:lnTo>
                <a:lnTo>
                  <a:pt x="937" y="27"/>
                </a:lnTo>
                <a:lnTo>
                  <a:pt x="949" y="33"/>
                </a:lnTo>
                <a:lnTo>
                  <a:pt x="960" y="39"/>
                </a:lnTo>
                <a:lnTo>
                  <a:pt x="972" y="45"/>
                </a:lnTo>
                <a:lnTo>
                  <a:pt x="986" y="53"/>
                </a:lnTo>
                <a:lnTo>
                  <a:pt x="986" y="49"/>
                </a:lnTo>
                <a:lnTo>
                  <a:pt x="992" y="39"/>
                </a:lnTo>
                <a:lnTo>
                  <a:pt x="997" y="27"/>
                </a:lnTo>
                <a:lnTo>
                  <a:pt x="1009" y="18"/>
                </a:lnTo>
                <a:lnTo>
                  <a:pt x="1023" y="8"/>
                </a:lnTo>
                <a:lnTo>
                  <a:pt x="1042" y="6"/>
                </a:lnTo>
                <a:lnTo>
                  <a:pt x="1063" y="10"/>
                </a:lnTo>
                <a:lnTo>
                  <a:pt x="1092" y="27"/>
                </a:lnTo>
                <a:lnTo>
                  <a:pt x="1135" y="43"/>
                </a:lnTo>
                <a:lnTo>
                  <a:pt x="1213" y="58"/>
                </a:lnTo>
                <a:lnTo>
                  <a:pt x="1311" y="72"/>
                </a:lnTo>
                <a:lnTo>
                  <a:pt x="1428" y="95"/>
                </a:lnTo>
                <a:lnTo>
                  <a:pt x="1548" y="124"/>
                </a:lnTo>
                <a:lnTo>
                  <a:pt x="1668" y="173"/>
                </a:lnTo>
                <a:lnTo>
                  <a:pt x="1779" y="239"/>
                </a:lnTo>
                <a:lnTo>
                  <a:pt x="1872" y="332"/>
                </a:lnTo>
                <a:lnTo>
                  <a:pt x="1953" y="442"/>
                </a:lnTo>
                <a:lnTo>
                  <a:pt x="2035" y="572"/>
                </a:lnTo>
                <a:lnTo>
                  <a:pt x="2105" y="714"/>
                </a:lnTo>
                <a:lnTo>
                  <a:pt x="2165" y="869"/>
                </a:lnTo>
                <a:lnTo>
                  <a:pt x="2200" y="1034"/>
                </a:lnTo>
                <a:lnTo>
                  <a:pt x="2209" y="1210"/>
                </a:lnTo>
                <a:lnTo>
                  <a:pt x="2184" y="1392"/>
                </a:lnTo>
                <a:lnTo>
                  <a:pt x="2122" y="1584"/>
                </a:lnTo>
                <a:lnTo>
                  <a:pt x="2081" y="1650"/>
                </a:lnTo>
                <a:lnTo>
                  <a:pt x="2017" y="1747"/>
                </a:lnTo>
                <a:lnTo>
                  <a:pt x="1934" y="1863"/>
                </a:lnTo>
                <a:lnTo>
                  <a:pt x="1839" y="1987"/>
                </a:lnTo>
                <a:lnTo>
                  <a:pt x="1736" y="2106"/>
                </a:lnTo>
                <a:lnTo>
                  <a:pt x="1633" y="2214"/>
                </a:lnTo>
                <a:lnTo>
                  <a:pt x="1538" y="2296"/>
                </a:lnTo>
                <a:lnTo>
                  <a:pt x="1459" y="2342"/>
                </a:lnTo>
                <a:lnTo>
                  <a:pt x="1430" y="2348"/>
                </a:lnTo>
                <a:lnTo>
                  <a:pt x="1387" y="2360"/>
                </a:lnTo>
                <a:lnTo>
                  <a:pt x="1335" y="2369"/>
                </a:lnTo>
                <a:lnTo>
                  <a:pt x="1277" y="2383"/>
                </a:lnTo>
                <a:lnTo>
                  <a:pt x="1218" y="2394"/>
                </a:lnTo>
                <a:lnTo>
                  <a:pt x="1166" y="2406"/>
                </a:lnTo>
                <a:lnTo>
                  <a:pt x="1125" y="2412"/>
                </a:lnTo>
                <a:lnTo>
                  <a:pt x="1104" y="2418"/>
                </a:lnTo>
                <a:close/>
              </a:path>
            </a:pathLst>
          </a:custGeom>
          <a:solidFill>
            <a:srgbClr val="C4CF9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4" name="Freeform 118"/>
          <p:cNvSpPr>
            <a:spLocks/>
          </p:cNvSpPr>
          <p:nvPr/>
        </p:nvSpPr>
        <p:spPr bwMode="auto">
          <a:xfrm>
            <a:off x="6913563" y="2595562"/>
            <a:ext cx="1725613" cy="1885950"/>
          </a:xfrm>
          <a:custGeom>
            <a:avLst/>
            <a:gdLst/>
            <a:ahLst/>
            <a:cxnLst>
              <a:cxn ang="0">
                <a:pos x="931" y="2347"/>
              </a:cxn>
              <a:cxn ang="0">
                <a:pos x="590" y="2122"/>
              </a:cxn>
              <a:cxn ang="0">
                <a:pos x="268" y="1775"/>
              </a:cxn>
              <a:cxn ang="0">
                <a:pos x="54" y="1423"/>
              </a:cxn>
              <a:cxn ang="0">
                <a:pos x="0" y="1122"/>
              </a:cxn>
              <a:cxn ang="0">
                <a:pos x="25" y="825"/>
              </a:cxn>
              <a:cxn ang="0">
                <a:pos x="112" y="560"/>
              </a:cxn>
              <a:cxn ang="0">
                <a:pos x="260" y="343"/>
              </a:cxn>
              <a:cxn ang="0">
                <a:pos x="436" y="195"/>
              </a:cxn>
              <a:cxn ang="0">
                <a:pos x="529" y="143"/>
              </a:cxn>
              <a:cxn ang="0">
                <a:pos x="576" y="139"/>
              </a:cxn>
              <a:cxn ang="0">
                <a:pos x="632" y="131"/>
              </a:cxn>
              <a:cxn ang="0">
                <a:pos x="739" y="81"/>
              </a:cxn>
              <a:cxn ang="0">
                <a:pos x="815" y="36"/>
              </a:cxn>
              <a:cxn ang="0">
                <a:pos x="853" y="9"/>
              </a:cxn>
              <a:cxn ang="0">
                <a:pos x="871" y="0"/>
              </a:cxn>
              <a:cxn ang="0">
                <a:pos x="884" y="5"/>
              </a:cxn>
              <a:cxn ang="0">
                <a:pos x="910" y="17"/>
              </a:cxn>
              <a:cxn ang="0">
                <a:pos x="935" y="29"/>
              </a:cxn>
              <a:cxn ang="0">
                <a:pos x="962" y="42"/>
              </a:cxn>
              <a:cxn ang="0">
                <a:pos x="976" y="46"/>
              </a:cxn>
              <a:cxn ang="0">
                <a:pos x="985" y="25"/>
              </a:cxn>
              <a:cxn ang="0">
                <a:pos x="1008" y="5"/>
              </a:cxn>
              <a:cxn ang="0">
                <a:pos x="1049" y="7"/>
              </a:cxn>
              <a:cxn ang="0">
                <a:pos x="1119" y="40"/>
              </a:cxn>
              <a:cxn ang="0">
                <a:pos x="1294" y="69"/>
              </a:cxn>
              <a:cxn ang="0">
                <a:pos x="1526" y="122"/>
              </a:cxn>
              <a:cxn ang="0">
                <a:pos x="1753" y="234"/>
              </a:cxn>
              <a:cxn ang="0">
                <a:pos x="1926" y="434"/>
              </a:cxn>
              <a:cxn ang="0">
                <a:pos x="2075" y="699"/>
              </a:cxn>
              <a:cxn ang="0">
                <a:pos x="2164" y="1013"/>
              </a:cxn>
              <a:cxn ang="0">
                <a:pos x="2147" y="1366"/>
              </a:cxn>
              <a:cxn ang="0">
                <a:pos x="2046" y="1620"/>
              </a:cxn>
              <a:cxn ang="0">
                <a:pos x="1904" y="1830"/>
              </a:cxn>
              <a:cxn ang="0">
                <a:pos x="1711" y="2068"/>
              </a:cxn>
              <a:cxn ang="0">
                <a:pos x="1517" y="2254"/>
              </a:cxn>
              <a:cxn ang="0">
                <a:pos x="1410" y="2305"/>
              </a:cxn>
              <a:cxn ang="0">
                <a:pos x="1315" y="2326"/>
              </a:cxn>
              <a:cxn ang="0">
                <a:pos x="1200" y="2351"/>
              </a:cxn>
              <a:cxn ang="0">
                <a:pos x="1109" y="2371"/>
              </a:cxn>
            </a:cxnLst>
            <a:rect l="0" t="0" r="r" b="b"/>
            <a:pathLst>
              <a:path w="2172" h="2376">
                <a:moveTo>
                  <a:pt x="1088" y="2376"/>
                </a:moveTo>
                <a:lnTo>
                  <a:pt x="931" y="2347"/>
                </a:lnTo>
                <a:lnTo>
                  <a:pt x="764" y="2258"/>
                </a:lnTo>
                <a:lnTo>
                  <a:pt x="590" y="2122"/>
                </a:lnTo>
                <a:lnTo>
                  <a:pt x="423" y="1960"/>
                </a:lnTo>
                <a:lnTo>
                  <a:pt x="268" y="1775"/>
                </a:lnTo>
                <a:lnTo>
                  <a:pt x="144" y="1593"/>
                </a:lnTo>
                <a:lnTo>
                  <a:pt x="54" y="1423"/>
                </a:lnTo>
                <a:lnTo>
                  <a:pt x="14" y="1281"/>
                </a:lnTo>
                <a:lnTo>
                  <a:pt x="0" y="1122"/>
                </a:lnTo>
                <a:lnTo>
                  <a:pt x="4" y="971"/>
                </a:lnTo>
                <a:lnTo>
                  <a:pt x="25" y="825"/>
                </a:lnTo>
                <a:lnTo>
                  <a:pt x="62" y="688"/>
                </a:lnTo>
                <a:lnTo>
                  <a:pt x="112" y="560"/>
                </a:lnTo>
                <a:lnTo>
                  <a:pt x="180" y="443"/>
                </a:lnTo>
                <a:lnTo>
                  <a:pt x="260" y="343"/>
                </a:lnTo>
                <a:lnTo>
                  <a:pt x="355" y="259"/>
                </a:lnTo>
                <a:lnTo>
                  <a:pt x="436" y="195"/>
                </a:lnTo>
                <a:lnTo>
                  <a:pt x="493" y="160"/>
                </a:lnTo>
                <a:lnTo>
                  <a:pt x="529" y="143"/>
                </a:lnTo>
                <a:lnTo>
                  <a:pt x="557" y="139"/>
                </a:lnTo>
                <a:lnTo>
                  <a:pt x="576" y="139"/>
                </a:lnTo>
                <a:lnTo>
                  <a:pt x="599" y="139"/>
                </a:lnTo>
                <a:lnTo>
                  <a:pt x="632" y="131"/>
                </a:lnTo>
                <a:lnTo>
                  <a:pt x="685" y="112"/>
                </a:lnTo>
                <a:lnTo>
                  <a:pt x="739" y="81"/>
                </a:lnTo>
                <a:lnTo>
                  <a:pt x="782" y="56"/>
                </a:lnTo>
                <a:lnTo>
                  <a:pt x="815" y="36"/>
                </a:lnTo>
                <a:lnTo>
                  <a:pt x="840" y="23"/>
                </a:lnTo>
                <a:lnTo>
                  <a:pt x="853" y="9"/>
                </a:lnTo>
                <a:lnTo>
                  <a:pt x="865" y="3"/>
                </a:lnTo>
                <a:lnTo>
                  <a:pt x="871" y="0"/>
                </a:lnTo>
                <a:lnTo>
                  <a:pt x="873" y="0"/>
                </a:lnTo>
                <a:lnTo>
                  <a:pt x="884" y="5"/>
                </a:lnTo>
                <a:lnTo>
                  <a:pt x="898" y="11"/>
                </a:lnTo>
                <a:lnTo>
                  <a:pt x="910" y="17"/>
                </a:lnTo>
                <a:lnTo>
                  <a:pt x="923" y="23"/>
                </a:lnTo>
                <a:lnTo>
                  <a:pt x="935" y="29"/>
                </a:lnTo>
                <a:lnTo>
                  <a:pt x="948" y="34"/>
                </a:lnTo>
                <a:lnTo>
                  <a:pt x="962" y="42"/>
                </a:lnTo>
                <a:lnTo>
                  <a:pt x="976" y="50"/>
                </a:lnTo>
                <a:lnTo>
                  <a:pt x="976" y="46"/>
                </a:lnTo>
                <a:lnTo>
                  <a:pt x="979" y="36"/>
                </a:lnTo>
                <a:lnTo>
                  <a:pt x="985" y="25"/>
                </a:lnTo>
                <a:lnTo>
                  <a:pt x="997" y="15"/>
                </a:lnTo>
                <a:lnTo>
                  <a:pt x="1008" y="5"/>
                </a:lnTo>
                <a:lnTo>
                  <a:pt x="1028" y="3"/>
                </a:lnTo>
                <a:lnTo>
                  <a:pt x="1049" y="7"/>
                </a:lnTo>
                <a:lnTo>
                  <a:pt x="1076" y="25"/>
                </a:lnTo>
                <a:lnTo>
                  <a:pt x="1119" y="40"/>
                </a:lnTo>
                <a:lnTo>
                  <a:pt x="1195" y="56"/>
                </a:lnTo>
                <a:lnTo>
                  <a:pt x="1294" y="69"/>
                </a:lnTo>
                <a:lnTo>
                  <a:pt x="1408" y="93"/>
                </a:lnTo>
                <a:lnTo>
                  <a:pt x="1526" y="122"/>
                </a:lnTo>
                <a:lnTo>
                  <a:pt x="1645" y="168"/>
                </a:lnTo>
                <a:lnTo>
                  <a:pt x="1753" y="234"/>
                </a:lnTo>
                <a:lnTo>
                  <a:pt x="1846" y="325"/>
                </a:lnTo>
                <a:lnTo>
                  <a:pt x="1926" y="434"/>
                </a:lnTo>
                <a:lnTo>
                  <a:pt x="2005" y="562"/>
                </a:lnTo>
                <a:lnTo>
                  <a:pt x="2075" y="699"/>
                </a:lnTo>
                <a:lnTo>
                  <a:pt x="2131" y="853"/>
                </a:lnTo>
                <a:lnTo>
                  <a:pt x="2164" y="1013"/>
                </a:lnTo>
                <a:lnTo>
                  <a:pt x="2172" y="1186"/>
                </a:lnTo>
                <a:lnTo>
                  <a:pt x="2147" y="1366"/>
                </a:lnTo>
                <a:lnTo>
                  <a:pt x="2085" y="1556"/>
                </a:lnTo>
                <a:lnTo>
                  <a:pt x="2046" y="1620"/>
                </a:lnTo>
                <a:lnTo>
                  <a:pt x="1986" y="1717"/>
                </a:lnTo>
                <a:lnTo>
                  <a:pt x="1904" y="1830"/>
                </a:lnTo>
                <a:lnTo>
                  <a:pt x="1811" y="1952"/>
                </a:lnTo>
                <a:lnTo>
                  <a:pt x="1711" y="2068"/>
                </a:lnTo>
                <a:lnTo>
                  <a:pt x="1610" y="2175"/>
                </a:lnTo>
                <a:lnTo>
                  <a:pt x="1517" y="2254"/>
                </a:lnTo>
                <a:lnTo>
                  <a:pt x="1439" y="2299"/>
                </a:lnTo>
                <a:lnTo>
                  <a:pt x="1410" y="2305"/>
                </a:lnTo>
                <a:lnTo>
                  <a:pt x="1369" y="2316"/>
                </a:lnTo>
                <a:lnTo>
                  <a:pt x="1315" y="2326"/>
                </a:lnTo>
                <a:lnTo>
                  <a:pt x="1259" y="2339"/>
                </a:lnTo>
                <a:lnTo>
                  <a:pt x="1200" y="2351"/>
                </a:lnTo>
                <a:lnTo>
                  <a:pt x="1150" y="2363"/>
                </a:lnTo>
                <a:lnTo>
                  <a:pt x="1109" y="2371"/>
                </a:lnTo>
                <a:lnTo>
                  <a:pt x="1088" y="2376"/>
                </a:lnTo>
                <a:close/>
              </a:path>
            </a:pathLst>
          </a:custGeom>
          <a:solidFill>
            <a:srgbClr val="E0E6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5" name="Freeform 119"/>
          <p:cNvSpPr>
            <a:spLocks/>
          </p:cNvSpPr>
          <p:nvPr/>
        </p:nvSpPr>
        <p:spPr bwMode="auto">
          <a:xfrm>
            <a:off x="6938963" y="2627312"/>
            <a:ext cx="1677988" cy="1822450"/>
          </a:xfrm>
          <a:custGeom>
            <a:avLst/>
            <a:gdLst/>
            <a:ahLst/>
            <a:cxnLst>
              <a:cxn ang="0">
                <a:pos x="906" y="2268"/>
              </a:cxn>
              <a:cxn ang="0">
                <a:pos x="572" y="2053"/>
              </a:cxn>
              <a:cxn ang="0">
                <a:pos x="262" y="1720"/>
              </a:cxn>
              <a:cxn ang="0">
                <a:pos x="52" y="1377"/>
              </a:cxn>
              <a:cxn ang="0">
                <a:pos x="0" y="1086"/>
              </a:cxn>
              <a:cxn ang="0">
                <a:pos x="25" y="797"/>
              </a:cxn>
              <a:cxn ang="0">
                <a:pos x="111" y="539"/>
              </a:cxn>
              <a:cxn ang="0">
                <a:pos x="252" y="330"/>
              </a:cxn>
              <a:cxn ang="0">
                <a:pos x="423" y="188"/>
              </a:cxn>
              <a:cxn ang="0">
                <a:pos x="516" y="138"/>
              </a:cxn>
              <a:cxn ang="0">
                <a:pos x="561" y="134"/>
              </a:cxn>
              <a:cxn ang="0">
                <a:pos x="615" y="126"/>
              </a:cxn>
              <a:cxn ang="0">
                <a:pos x="720" y="78"/>
              </a:cxn>
              <a:cxn ang="0">
                <a:pos x="795" y="35"/>
              </a:cxn>
              <a:cxn ang="0">
                <a:pos x="834" y="10"/>
              </a:cxn>
              <a:cxn ang="0">
                <a:pos x="851" y="0"/>
              </a:cxn>
              <a:cxn ang="0">
                <a:pos x="863" y="6"/>
              </a:cxn>
              <a:cxn ang="0">
                <a:pos x="886" y="18"/>
              </a:cxn>
              <a:cxn ang="0">
                <a:pos x="910" y="29"/>
              </a:cxn>
              <a:cxn ang="0">
                <a:pos x="935" y="41"/>
              </a:cxn>
              <a:cxn ang="0">
                <a:pos x="950" y="43"/>
              </a:cxn>
              <a:cxn ang="0">
                <a:pos x="960" y="24"/>
              </a:cxn>
              <a:cxn ang="0">
                <a:pos x="981" y="4"/>
              </a:cxn>
              <a:cxn ang="0">
                <a:pos x="1020" y="4"/>
              </a:cxn>
              <a:cxn ang="0">
                <a:pos x="1088" y="35"/>
              </a:cxn>
              <a:cxn ang="0">
                <a:pos x="1257" y="66"/>
              </a:cxn>
              <a:cxn ang="0">
                <a:pos x="1482" y="117"/>
              </a:cxn>
              <a:cxn ang="0">
                <a:pos x="1703" y="227"/>
              </a:cxn>
              <a:cxn ang="0">
                <a:pos x="1872" y="421"/>
              </a:cxn>
              <a:cxn ang="0">
                <a:pos x="2017" y="677"/>
              </a:cxn>
              <a:cxn ang="0">
                <a:pos x="2106" y="979"/>
              </a:cxn>
              <a:cxn ang="0">
                <a:pos x="2091" y="1319"/>
              </a:cxn>
              <a:cxn ang="0">
                <a:pos x="1990" y="1565"/>
              </a:cxn>
              <a:cxn ang="0">
                <a:pos x="1850" y="1768"/>
              </a:cxn>
              <a:cxn ang="0">
                <a:pos x="1660" y="1999"/>
              </a:cxn>
              <a:cxn ang="0">
                <a:pos x="1474" y="2179"/>
              </a:cxn>
              <a:cxn ang="0">
                <a:pos x="1371" y="2228"/>
              </a:cxn>
              <a:cxn ang="0">
                <a:pos x="1280" y="2247"/>
              </a:cxn>
              <a:cxn ang="0">
                <a:pos x="1168" y="2270"/>
              </a:cxn>
              <a:cxn ang="0">
                <a:pos x="1078" y="2290"/>
              </a:cxn>
            </a:cxnLst>
            <a:rect l="0" t="0" r="r" b="b"/>
            <a:pathLst>
              <a:path w="2114" h="2296">
                <a:moveTo>
                  <a:pt x="1057" y="2296"/>
                </a:moveTo>
                <a:lnTo>
                  <a:pt x="906" y="2268"/>
                </a:lnTo>
                <a:lnTo>
                  <a:pt x="741" y="2183"/>
                </a:lnTo>
                <a:lnTo>
                  <a:pt x="572" y="2053"/>
                </a:lnTo>
                <a:lnTo>
                  <a:pt x="409" y="1896"/>
                </a:lnTo>
                <a:lnTo>
                  <a:pt x="262" y="1720"/>
                </a:lnTo>
                <a:lnTo>
                  <a:pt x="140" y="1543"/>
                </a:lnTo>
                <a:lnTo>
                  <a:pt x="52" y="1377"/>
                </a:lnTo>
                <a:lnTo>
                  <a:pt x="14" y="1241"/>
                </a:lnTo>
                <a:lnTo>
                  <a:pt x="0" y="1086"/>
                </a:lnTo>
                <a:lnTo>
                  <a:pt x="6" y="939"/>
                </a:lnTo>
                <a:lnTo>
                  <a:pt x="25" y="797"/>
                </a:lnTo>
                <a:lnTo>
                  <a:pt x="62" y="665"/>
                </a:lnTo>
                <a:lnTo>
                  <a:pt x="111" y="539"/>
                </a:lnTo>
                <a:lnTo>
                  <a:pt x="177" y="429"/>
                </a:lnTo>
                <a:lnTo>
                  <a:pt x="252" y="330"/>
                </a:lnTo>
                <a:lnTo>
                  <a:pt x="343" y="250"/>
                </a:lnTo>
                <a:lnTo>
                  <a:pt x="423" y="188"/>
                </a:lnTo>
                <a:lnTo>
                  <a:pt x="479" y="153"/>
                </a:lnTo>
                <a:lnTo>
                  <a:pt x="516" y="138"/>
                </a:lnTo>
                <a:lnTo>
                  <a:pt x="541" y="134"/>
                </a:lnTo>
                <a:lnTo>
                  <a:pt x="561" y="134"/>
                </a:lnTo>
                <a:lnTo>
                  <a:pt x="584" y="134"/>
                </a:lnTo>
                <a:lnTo>
                  <a:pt x="615" y="126"/>
                </a:lnTo>
                <a:lnTo>
                  <a:pt x="665" y="107"/>
                </a:lnTo>
                <a:lnTo>
                  <a:pt x="720" y="78"/>
                </a:lnTo>
                <a:lnTo>
                  <a:pt x="762" y="55"/>
                </a:lnTo>
                <a:lnTo>
                  <a:pt x="795" y="35"/>
                </a:lnTo>
                <a:lnTo>
                  <a:pt x="820" y="22"/>
                </a:lnTo>
                <a:lnTo>
                  <a:pt x="834" y="10"/>
                </a:lnTo>
                <a:lnTo>
                  <a:pt x="846" y="4"/>
                </a:lnTo>
                <a:lnTo>
                  <a:pt x="851" y="0"/>
                </a:lnTo>
                <a:lnTo>
                  <a:pt x="853" y="0"/>
                </a:lnTo>
                <a:lnTo>
                  <a:pt x="863" y="6"/>
                </a:lnTo>
                <a:lnTo>
                  <a:pt x="875" y="12"/>
                </a:lnTo>
                <a:lnTo>
                  <a:pt x="886" y="18"/>
                </a:lnTo>
                <a:lnTo>
                  <a:pt x="898" y="24"/>
                </a:lnTo>
                <a:lnTo>
                  <a:pt x="910" y="29"/>
                </a:lnTo>
                <a:lnTo>
                  <a:pt x="921" y="35"/>
                </a:lnTo>
                <a:lnTo>
                  <a:pt x="935" y="41"/>
                </a:lnTo>
                <a:lnTo>
                  <a:pt x="950" y="47"/>
                </a:lnTo>
                <a:lnTo>
                  <a:pt x="950" y="43"/>
                </a:lnTo>
                <a:lnTo>
                  <a:pt x="954" y="35"/>
                </a:lnTo>
                <a:lnTo>
                  <a:pt x="960" y="24"/>
                </a:lnTo>
                <a:lnTo>
                  <a:pt x="972" y="14"/>
                </a:lnTo>
                <a:lnTo>
                  <a:pt x="981" y="4"/>
                </a:lnTo>
                <a:lnTo>
                  <a:pt x="999" y="2"/>
                </a:lnTo>
                <a:lnTo>
                  <a:pt x="1020" y="4"/>
                </a:lnTo>
                <a:lnTo>
                  <a:pt x="1045" y="20"/>
                </a:lnTo>
                <a:lnTo>
                  <a:pt x="1088" y="35"/>
                </a:lnTo>
                <a:lnTo>
                  <a:pt x="1162" y="51"/>
                </a:lnTo>
                <a:lnTo>
                  <a:pt x="1257" y="66"/>
                </a:lnTo>
                <a:lnTo>
                  <a:pt x="1367" y="87"/>
                </a:lnTo>
                <a:lnTo>
                  <a:pt x="1482" y="117"/>
                </a:lnTo>
                <a:lnTo>
                  <a:pt x="1598" y="163"/>
                </a:lnTo>
                <a:lnTo>
                  <a:pt x="1703" y="227"/>
                </a:lnTo>
                <a:lnTo>
                  <a:pt x="1794" y="316"/>
                </a:lnTo>
                <a:lnTo>
                  <a:pt x="1872" y="421"/>
                </a:lnTo>
                <a:lnTo>
                  <a:pt x="1949" y="543"/>
                </a:lnTo>
                <a:lnTo>
                  <a:pt x="2017" y="677"/>
                </a:lnTo>
                <a:lnTo>
                  <a:pt x="2073" y="824"/>
                </a:lnTo>
                <a:lnTo>
                  <a:pt x="2106" y="979"/>
                </a:lnTo>
                <a:lnTo>
                  <a:pt x="2114" y="1146"/>
                </a:lnTo>
                <a:lnTo>
                  <a:pt x="2091" y="1319"/>
                </a:lnTo>
                <a:lnTo>
                  <a:pt x="2029" y="1501"/>
                </a:lnTo>
                <a:lnTo>
                  <a:pt x="1990" y="1565"/>
                </a:lnTo>
                <a:lnTo>
                  <a:pt x="1930" y="1658"/>
                </a:lnTo>
                <a:lnTo>
                  <a:pt x="1850" y="1768"/>
                </a:lnTo>
                <a:lnTo>
                  <a:pt x="1759" y="1887"/>
                </a:lnTo>
                <a:lnTo>
                  <a:pt x="1660" y="1999"/>
                </a:lnTo>
                <a:lnTo>
                  <a:pt x="1565" y="2102"/>
                </a:lnTo>
                <a:lnTo>
                  <a:pt x="1474" y="2179"/>
                </a:lnTo>
                <a:lnTo>
                  <a:pt x="1398" y="2224"/>
                </a:lnTo>
                <a:lnTo>
                  <a:pt x="1371" y="2228"/>
                </a:lnTo>
                <a:lnTo>
                  <a:pt x="1330" y="2237"/>
                </a:lnTo>
                <a:lnTo>
                  <a:pt x="1280" y="2247"/>
                </a:lnTo>
                <a:lnTo>
                  <a:pt x="1224" y="2261"/>
                </a:lnTo>
                <a:lnTo>
                  <a:pt x="1168" y="2270"/>
                </a:lnTo>
                <a:lnTo>
                  <a:pt x="1117" y="2282"/>
                </a:lnTo>
                <a:lnTo>
                  <a:pt x="1078" y="2290"/>
                </a:lnTo>
                <a:lnTo>
                  <a:pt x="1057" y="2296"/>
                </a:lnTo>
                <a:close/>
              </a:path>
            </a:pathLst>
          </a:custGeom>
          <a:solidFill>
            <a:srgbClr val="F0F2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6" name="Freeform 120"/>
          <p:cNvSpPr>
            <a:spLocks/>
          </p:cNvSpPr>
          <p:nvPr/>
        </p:nvSpPr>
        <p:spPr bwMode="auto">
          <a:xfrm>
            <a:off x="6978650" y="2671762"/>
            <a:ext cx="1597025" cy="1728788"/>
          </a:xfrm>
          <a:custGeom>
            <a:avLst/>
            <a:gdLst/>
            <a:ahLst/>
            <a:cxnLst>
              <a:cxn ang="0">
                <a:pos x="862" y="2150"/>
              </a:cxn>
              <a:cxn ang="0">
                <a:pos x="543" y="1949"/>
              </a:cxn>
              <a:cxn ang="0">
                <a:pos x="249" y="1631"/>
              </a:cxn>
              <a:cxn ang="0">
                <a:pos x="51" y="1309"/>
              </a:cxn>
              <a:cxn ang="0">
                <a:pos x="0" y="1034"/>
              </a:cxn>
              <a:cxn ang="0">
                <a:pos x="26" y="758"/>
              </a:cxn>
              <a:cxn ang="0">
                <a:pos x="107" y="514"/>
              </a:cxn>
              <a:cxn ang="0">
                <a:pos x="243" y="315"/>
              </a:cxn>
              <a:cxn ang="0">
                <a:pos x="406" y="181"/>
              </a:cxn>
              <a:cxn ang="0">
                <a:pos x="493" y="132"/>
              </a:cxn>
              <a:cxn ang="0">
                <a:pos x="536" y="128"/>
              </a:cxn>
              <a:cxn ang="0">
                <a:pos x="588" y="121"/>
              </a:cxn>
              <a:cxn ang="0">
                <a:pos x="685" y="74"/>
              </a:cxn>
              <a:cxn ang="0">
                <a:pos x="755" y="33"/>
              </a:cxn>
              <a:cxn ang="0">
                <a:pos x="794" y="10"/>
              </a:cxn>
              <a:cxn ang="0">
                <a:pos x="811" y="0"/>
              </a:cxn>
              <a:cxn ang="0">
                <a:pos x="823" y="4"/>
              </a:cxn>
              <a:cxn ang="0">
                <a:pos x="846" y="16"/>
              </a:cxn>
              <a:cxn ang="0">
                <a:pos x="869" y="28"/>
              </a:cxn>
              <a:cxn ang="0">
                <a:pos x="893" y="39"/>
              </a:cxn>
              <a:cxn ang="0">
                <a:pos x="904" y="41"/>
              </a:cxn>
              <a:cxn ang="0">
                <a:pos x="914" y="24"/>
              </a:cxn>
              <a:cxn ang="0">
                <a:pos x="935" y="8"/>
              </a:cxn>
              <a:cxn ang="0">
                <a:pos x="970" y="10"/>
              </a:cxn>
              <a:cxn ang="0">
                <a:pos x="1036" y="39"/>
              </a:cxn>
              <a:cxn ang="0">
                <a:pos x="1197" y="66"/>
              </a:cxn>
              <a:cxn ang="0">
                <a:pos x="1412" y="113"/>
              </a:cxn>
              <a:cxn ang="0">
                <a:pos x="1622" y="216"/>
              </a:cxn>
              <a:cxn ang="0">
                <a:pos x="1783" y="400"/>
              </a:cxn>
              <a:cxn ang="0">
                <a:pos x="1918" y="642"/>
              </a:cxn>
              <a:cxn ang="0">
                <a:pos x="2004" y="931"/>
              </a:cxn>
              <a:cxn ang="0">
                <a:pos x="1988" y="1255"/>
              </a:cxn>
              <a:cxn ang="0">
                <a:pos x="1897" y="1487"/>
              </a:cxn>
              <a:cxn ang="0">
                <a:pos x="1763" y="1679"/>
              </a:cxn>
              <a:cxn ang="0">
                <a:pos x="1581" y="1898"/>
              </a:cxn>
              <a:cxn ang="0">
                <a:pos x="1401" y="2067"/>
              </a:cxn>
              <a:cxn ang="0">
                <a:pos x="1302" y="2116"/>
              </a:cxn>
              <a:cxn ang="0">
                <a:pos x="1216" y="2135"/>
              </a:cxn>
              <a:cxn ang="0">
                <a:pos x="1110" y="2156"/>
              </a:cxn>
              <a:cxn ang="0">
                <a:pos x="1026" y="2174"/>
              </a:cxn>
            </a:cxnLst>
            <a:rect l="0" t="0" r="r" b="b"/>
            <a:pathLst>
              <a:path w="2012" h="2178">
                <a:moveTo>
                  <a:pt x="1007" y="2178"/>
                </a:moveTo>
                <a:lnTo>
                  <a:pt x="862" y="2150"/>
                </a:lnTo>
                <a:lnTo>
                  <a:pt x="704" y="2071"/>
                </a:lnTo>
                <a:lnTo>
                  <a:pt x="543" y="1949"/>
                </a:lnTo>
                <a:lnTo>
                  <a:pt x="388" y="1800"/>
                </a:lnTo>
                <a:lnTo>
                  <a:pt x="249" y="1631"/>
                </a:lnTo>
                <a:lnTo>
                  <a:pt x="132" y="1464"/>
                </a:lnTo>
                <a:lnTo>
                  <a:pt x="51" y="1309"/>
                </a:lnTo>
                <a:lnTo>
                  <a:pt x="14" y="1181"/>
                </a:lnTo>
                <a:lnTo>
                  <a:pt x="0" y="1034"/>
                </a:lnTo>
                <a:lnTo>
                  <a:pt x="6" y="894"/>
                </a:lnTo>
                <a:lnTo>
                  <a:pt x="26" y="758"/>
                </a:lnTo>
                <a:lnTo>
                  <a:pt x="61" y="632"/>
                </a:lnTo>
                <a:lnTo>
                  <a:pt x="107" y="514"/>
                </a:lnTo>
                <a:lnTo>
                  <a:pt x="169" y="410"/>
                </a:lnTo>
                <a:lnTo>
                  <a:pt x="243" y="315"/>
                </a:lnTo>
                <a:lnTo>
                  <a:pt x="330" y="239"/>
                </a:lnTo>
                <a:lnTo>
                  <a:pt x="406" y="181"/>
                </a:lnTo>
                <a:lnTo>
                  <a:pt x="458" y="148"/>
                </a:lnTo>
                <a:lnTo>
                  <a:pt x="493" y="132"/>
                </a:lnTo>
                <a:lnTo>
                  <a:pt x="518" y="128"/>
                </a:lnTo>
                <a:lnTo>
                  <a:pt x="536" y="128"/>
                </a:lnTo>
                <a:lnTo>
                  <a:pt x="559" y="128"/>
                </a:lnTo>
                <a:lnTo>
                  <a:pt x="588" y="121"/>
                </a:lnTo>
                <a:lnTo>
                  <a:pt x="635" y="101"/>
                </a:lnTo>
                <a:lnTo>
                  <a:pt x="685" y="74"/>
                </a:lnTo>
                <a:lnTo>
                  <a:pt x="726" y="53"/>
                </a:lnTo>
                <a:lnTo>
                  <a:pt x="755" y="33"/>
                </a:lnTo>
                <a:lnTo>
                  <a:pt x="780" y="22"/>
                </a:lnTo>
                <a:lnTo>
                  <a:pt x="794" y="10"/>
                </a:lnTo>
                <a:lnTo>
                  <a:pt x="805" y="4"/>
                </a:lnTo>
                <a:lnTo>
                  <a:pt x="811" y="0"/>
                </a:lnTo>
                <a:lnTo>
                  <a:pt x="813" y="0"/>
                </a:lnTo>
                <a:lnTo>
                  <a:pt x="823" y="4"/>
                </a:lnTo>
                <a:lnTo>
                  <a:pt x="834" y="10"/>
                </a:lnTo>
                <a:lnTo>
                  <a:pt x="846" y="16"/>
                </a:lnTo>
                <a:lnTo>
                  <a:pt x="858" y="22"/>
                </a:lnTo>
                <a:lnTo>
                  <a:pt x="869" y="28"/>
                </a:lnTo>
                <a:lnTo>
                  <a:pt x="881" y="33"/>
                </a:lnTo>
                <a:lnTo>
                  <a:pt x="893" y="39"/>
                </a:lnTo>
                <a:lnTo>
                  <a:pt x="904" y="45"/>
                </a:lnTo>
                <a:lnTo>
                  <a:pt x="904" y="41"/>
                </a:lnTo>
                <a:lnTo>
                  <a:pt x="908" y="33"/>
                </a:lnTo>
                <a:lnTo>
                  <a:pt x="914" y="24"/>
                </a:lnTo>
                <a:lnTo>
                  <a:pt x="924" y="16"/>
                </a:lnTo>
                <a:lnTo>
                  <a:pt x="935" y="8"/>
                </a:lnTo>
                <a:lnTo>
                  <a:pt x="953" y="6"/>
                </a:lnTo>
                <a:lnTo>
                  <a:pt x="970" y="10"/>
                </a:lnTo>
                <a:lnTo>
                  <a:pt x="995" y="26"/>
                </a:lnTo>
                <a:lnTo>
                  <a:pt x="1036" y="39"/>
                </a:lnTo>
                <a:lnTo>
                  <a:pt x="1106" y="53"/>
                </a:lnTo>
                <a:lnTo>
                  <a:pt x="1197" y="66"/>
                </a:lnTo>
                <a:lnTo>
                  <a:pt x="1302" y="86"/>
                </a:lnTo>
                <a:lnTo>
                  <a:pt x="1412" y="113"/>
                </a:lnTo>
                <a:lnTo>
                  <a:pt x="1523" y="156"/>
                </a:lnTo>
                <a:lnTo>
                  <a:pt x="1622" y="216"/>
                </a:lnTo>
                <a:lnTo>
                  <a:pt x="1709" y="301"/>
                </a:lnTo>
                <a:lnTo>
                  <a:pt x="1783" y="400"/>
                </a:lnTo>
                <a:lnTo>
                  <a:pt x="1854" y="514"/>
                </a:lnTo>
                <a:lnTo>
                  <a:pt x="1918" y="642"/>
                </a:lnTo>
                <a:lnTo>
                  <a:pt x="1973" y="782"/>
                </a:lnTo>
                <a:lnTo>
                  <a:pt x="2004" y="931"/>
                </a:lnTo>
                <a:lnTo>
                  <a:pt x="2012" y="1090"/>
                </a:lnTo>
                <a:lnTo>
                  <a:pt x="1988" y="1255"/>
                </a:lnTo>
                <a:lnTo>
                  <a:pt x="1932" y="1429"/>
                </a:lnTo>
                <a:lnTo>
                  <a:pt x="1897" y="1487"/>
                </a:lnTo>
                <a:lnTo>
                  <a:pt x="1839" y="1575"/>
                </a:lnTo>
                <a:lnTo>
                  <a:pt x="1763" y="1679"/>
                </a:lnTo>
                <a:lnTo>
                  <a:pt x="1676" y="1792"/>
                </a:lnTo>
                <a:lnTo>
                  <a:pt x="1581" y="1898"/>
                </a:lnTo>
                <a:lnTo>
                  <a:pt x="1488" y="1995"/>
                </a:lnTo>
                <a:lnTo>
                  <a:pt x="1401" y="2067"/>
                </a:lnTo>
                <a:lnTo>
                  <a:pt x="1327" y="2112"/>
                </a:lnTo>
                <a:lnTo>
                  <a:pt x="1302" y="2116"/>
                </a:lnTo>
                <a:lnTo>
                  <a:pt x="1265" y="2125"/>
                </a:lnTo>
                <a:lnTo>
                  <a:pt x="1216" y="2135"/>
                </a:lnTo>
                <a:lnTo>
                  <a:pt x="1164" y="2147"/>
                </a:lnTo>
                <a:lnTo>
                  <a:pt x="1110" y="2156"/>
                </a:lnTo>
                <a:lnTo>
                  <a:pt x="1063" y="2168"/>
                </a:lnTo>
                <a:lnTo>
                  <a:pt x="1026" y="2174"/>
                </a:lnTo>
                <a:lnTo>
                  <a:pt x="1007" y="2178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7" name="Freeform 121"/>
          <p:cNvSpPr>
            <a:spLocks/>
          </p:cNvSpPr>
          <p:nvPr/>
        </p:nvSpPr>
        <p:spPr bwMode="auto">
          <a:xfrm>
            <a:off x="7085013" y="2700337"/>
            <a:ext cx="1403350" cy="1763713"/>
          </a:xfrm>
          <a:custGeom>
            <a:avLst/>
            <a:gdLst/>
            <a:ahLst/>
            <a:cxnLst>
              <a:cxn ang="0">
                <a:pos x="774" y="2195"/>
              </a:cxn>
              <a:cxn ang="0">
                <a:pos x="493" y="1984"/>
              </a:cxn>
              <a:cxn ang="0">
                <a:pos x="227" y="1656"/>
              </a:cxn>
              <a:cxn ang="0">
                <a:pos x="47" y="1323"/>
              </a:cxn>
              <a:cxn ang="0">
                <a:pos x="0" y="1039"/>
              </a:cxn>
              <a:cxn ang="0">
                <a:pos x="16" y="758"/>
              </a:cxn>
              <a:cxn ang="0">
                <a:pos x="86" y="512"/>
              </a:cxn>
              <a:cxn ang="0">
                <a:pos x="202" y="312"/>
              </a:cxn>
              <a:cxn ang="0">
                <a:pos x="344" y="177"/>
              </a:cxn>
              <a:cxn ang="0">
                <a:pos x="419" y="128"/>
              </a:cxn>
              <a:cxn ang="0">
                <a:pos x="456" y="124"/>
              </a:cxn>
              <a:cxn ang="0">
                <a:pos x="501" y="117"/>
              </a:cxn>
              <a:cxn ang="0">
                <a:pos x="584" y="70"/>
              </a:cxn>
              <a:cxn ang="0">
                <a:pos x="646" y="33"/>
              </a:cxn>
              <a:cxn ang="0">
                <a:pos x="679" y="10"/>
              </a:cxn>
              <a:cxn ang="0">
                <a:pos x="693" y="0"/>
              </a:cxn>
              <a:cxn ang="0">
                <a:pos x="704" y="6"/>
              </a:cxn>
              <a:cxn ang="0">
                <a:pos x="726" y="18"/>
              </a:cxn>
              <a:cxn ang="0">
                <a:pos x="757" y="35"/>
              </a:cxn>
              <a:cxn ang="0">
                <a:pos x="776" y="43"/>
              </a:cxn>
              <a:cxn ang="0">
                <a:pos x="784" y="26"/>
              </a:cxn>
              <a:cxn ang="0">
                <a:pos x="803" y="8"/>
              </a:cxn>
              <a:cxn ang="0">
                <a:pos x="834" y="10"/>
              </a:cxn>
              <a:cxn ang="0">
                <a:pos x="892" y="39"/>
              </a:cxn>
              <a:cxn ang="0">
                <a:pos x="1034" y="70"/>
              </a:cxn>
              <a:cxn ang="0">
                <a:pos x="1224" y="124"/>
              </a:cxn>
              <a:cxn ang="0">
                <a:pos x="1410" y="233"/>
              </a:cxn>
              <a:cxn ang="0">
                <a:pos x="1554" y="425"/>
              </a:cxn>
              <a:cxn ang="0">
                <a:pos x="1680" y="673"/>
              </a:cxn>
              <a:cxn ang="0">
                <a:pos x="1757" y="968"/>
              </a:cxn>
              <a:cxn ang="0">
                <a:pos x="1750" y="1297"/>
              </a:cxn>
              <a:cxn ang="0">
                <a:pos x="1672" y="1532"/>
              </a:cxn>
              <a:cxn ang="0">
                <a:pos x="1558" y="1726"/>
              </a:cxn>
              <a:cxn ang="0">
                <a:pos x="1402" y="1945"/>
              </a:cxn>
              <a:cxn ang="0">
                <a:pos x="1247" y="2115"/>
              </a:cxn>
              <a:cxn ang="0">
                <a:pos x="1160" y="2164"/>
              </a:cxn>
              <a:cxn ang="0">
                <a:pos x="1082" y="2185"/>
              </a:cxn>
              <a:cxn ang="0">
                <a:pos x="991" y="2205"/>
              </a:cxn>
              <a:cxn ang="0">
                <a:pos x="920" y="2220"/>
              </a:cxn>
            </a:cxnLst>
            <a:rect l="0" t="0" r="r" b="b"/>
            <a:pathLst>
              <a:path w="1767" h="2224">
                <a:moveTo>
                  <a:pt x="902" y="2224"/>
                </a:moveTo>
                <a:lnTo>
                  <a:pt x="774" y="2195"/>
                </a:lnTo>
                <a:lnTo>
                  <a:pt x="636" y="2112"/>
                </a:lnTo>
                <a:lnTo>
                  <a:pt x="493" y="1984"/>
                </a:lnTo>
                <a:lnTo>
                  <a:pt x="355" y="1829"/>
                </a:lnTo>
                <a:lnTo>
                  <a:pt x="227" y="1656"/>
                </a:lnTo>
                <a:lnTo>
                  <a:pt x="122" y="1483"/>
                </a:lnTo>
                <a:lnTo>
                  <a:pt x="47" y="1323"/>
                </a:lnTo>
                <a:lnTo>
                  <a:pt x="12" y="1191"/>
                </a:lnTo>
                <a:lnTo>
                  <a:pt x="0" y="1039"/>
                </a:lnTo>
                <a:lnTo>
                  <a:pt x="2" y="896"/>
                </a:lnTo>
                <a:lnTo>
                  <a:pt x="16" y="758"/>
                </a:lnTo>
                <a:lnTo>
                  <a:pt x="45" y="632"/>
                </a:lnTo>
                <a:lnTo>
                  <a:pt x="86" y="512"/>
                </a:lnTo>
                <a:lnTo>
                  <a:pt x="138" y="406"/>
                </a:lnTo>
                <a:lnTo>
                  <a:pt x="202" y="312"/>
                </a:lnTo>
                <a:lnTo>
                  <a:pt x="278" y="235"/>
                </a:lnTo>
                <a:lnTo>
                  <a:pt x="344" y="177"/>
                </a:lnTo>
                <a:lnTo>
                  <a:pt x="390" y="144"/>
                </a:lnTo>
                <a:lnTo>
                  <a:pt x="419" y="128"/>
                </a:lnTo>
                <a:lnTo>
                  <a:pt x="441" y="124"/>
                </a:lnTo>
                <a:lnTo>
                  <a:pt x="456" y="124"/>
                </a:lnTo>
                <a:lnTo>
                  <a:pt x="475" y="124"/>
                </a:lnTo>
                <a:lnTo>
                  <a:pt x="501" y="117"/>
                </a:lnTo>
                <a:lnTo>
                  <a:pt x="541" y="97"/>
                </a:lnTo>
                <a:lnTo>
                  <a:pt x="584" y="70"/>
                </a:lnTo>
                <a:lnTo>
                  <a:pt x="619" y="51"/>
                </a:lnTo>
                <a:lnTo>
                  <a:pt x="646" y="33"/>
                </a:lnTo>
                <a:lnTo>
                  <a:pt x="667" y="22"/>
                </a:lnTo>
                <a:lnTo>
                  <a:pt x="679" y="10"/>
                </a:lnTo>
                <a:lnTo>
                  <a:pt x="689" y="4"/>
                </a:lnTo>
                <a:lnTo>
                  <a:pt x="693" y="0"/>
                </a:lnTo>
                <a:lnTo>
                  <a:pt x="695" y="0"/>
                </a:lnTo>
                <a:lnTo>
                  <a:pt x="704" y="6"/>
                </a:lnTo>
                <a:lnTo>
                  <a:pt x="716" y="12"/>
                </a:lnTo>
                <a:lnTo>
                  <a:pt x="726" y="18"/>
                </a:lnTo>
                <a:lnTo>
                  <a:pt x="737" y="24"/>
                </a:lnTo>
                <a:lnTo>
                  <a:pt x="757" y="35"/>
                </a:lnTo>
                <a:lnTo>
                  <a:pt x="776" y="47"/>
                </a:lnTo>
                <a:lnTo>
                  <a:pt x="776" y="43"/>
                </a:lnTo>
                <a:lnTo>
                  <a:pt x="778" y="35"/>
                </a:lnTo>
                <a:lnTo>
                  <a:pt x="784" y="26"/>
                </a:lnTo>
                <a:lnTo>
                  <a:pt x="793" y="16"/>
                </a:lnTo>
                <a:lnTo>
                  <a:pt x="803" y="8"/>
                </a:lnTo>
                <a:lnTo>
                  <a:pt x="817" y="6"/>
                </a:lnTo>
                <a:lnTo>
                  <a:pt x="834" y="10"/>
                </a:lnTo>
                <a:lnTo>
                  <a:pt x="857" y="26"/>
                </a:lnTo>
                <a:lnTo>
                  <a:pt x="892" y="39"/>
                </a:lnTo>
                <a:lnTo>
                  <a:pt x="954" y="55"/>
                </a:lnTo>
                <a:lnTo>
                  <a:pt x="1034" y="70"/>
                </a:lnTo>
                <a:lnTo>
                  <a:pt x="1127" y="93"/>
                </a:lnTo>
                <a:lnTo>
                  <a:pt x="1224" y="124"/>
                </a:lnTo>
                <a:lnTo>
                  <a:pt x="1321" y="169"/>
                </a:lnTo>
                <a:lnTo>
                  <a:pt x="1410" y="233"/>
                </a:lnTo>
                <a:lnTo>
                  <a:pt x="1488" y="322"/>
                </a:lnTo>
                <a:lnTo>
                  <a:pt x="1554" y="425"/>
                </a:lnTo>
                <a:lnTo>
                  <a:pt x="1620" y="543"/>
                </a:lnTo>
                <a:lnTo>
                  <a:pt x="1680" y="673"/>
                </a:lnTo>
                <a:lnTo>
                  <a:pt x="1728" y="817"/>
                </a:lnTo>
                <a:lnTo>
                  <a:pt x="1757" y="968"/>
                </a:lnTo>
                <a:lnTo>
                  <a:pt x="1767" y="1129"/>
                </a:lnTo>
                <a:lnTo>
                  <a:pt x="1750" y="1297"/>
                </a:lnTo>
                <a:lnTo>
                  <a:pt x="1703" y="1472"/>
                </a:lnTo>
                <a:lnTo>
                  <a:pt x="1672" y="1532"/>
                </a:lnTo>
                <a:lnTo>
                  <a:pt x="1624" y="1621"/>
                </a:lnTo>
                <a:lnTo>
                  <a:pt x="1558" y="1726"/>
                </a:lnTo>
                <a:lnTo>
                  <a:pt x="1484" y="1838"/>
                </a:lnTo>
                <a:lnTo>
                  <a:pt x="1402" y="1945"/>
                </a:lnTo>
                <a:lnTo>
                  <a:pt x="1323" y="2042"/>
                </a:lnTo>
                <a:lnTo>
                  <a:pt x="1247" y="2115"/>
                </a:lnTo>
                <a:lnTo>
                  <a:pt x="1183" y="2158"/>
                </a:lnTo>
                <a:lnTo>
                  <a:pt x="1160" y="2164"/>
                </a:lnTo>
                <a:lnTo>
                  <a:pt x="1125" y="2174"/>
                </a:lnTo>
                <a:lnTo>
                  <a:pt x="1082" y="2185"/>
                </a:lnTo>
                <a:lnTo>
                  <a:pt x="1038" y="2197"/>
                </a:lnTo>
                <a:lnTo>
                  <a:pt x="991" y="2205"/>
                </a:lnTo>
                <a:lnTo>
                  <a:pt x="951" y="2214"/>
                </a:lnTo>
                <a:lnTo>
                  <a:pt x="920" y="2220"/>
                </a:lnTo>
                <a:lnTo>
                  <a:pt x="902" y="2224"/>
                </a:lnTo>
                <a:close/>
              </a:path>
            </a:pathLst>
          </a:custGeom>
          <a:solidFill>
            <a:srgbClr val="ADBF8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8" name="Orange-glow"/>
          <p:cNvSpPr>
            <a:spLocks/>
          </p:cNvSpPr>
          <p:nvPr/>
        </p:nvSpPr>
        <p:spPr bwMode="auto">
          <a:xfrm>
            <a:off x="7092950" y="2716212"/>
            <a:ext cx="1387475" cy="1736725"/>
          </a:xfrm>
          <a:custGeom>
            <a:avLst/>
            <a:gdLst/>
            <a:ahLst/>
            <a:cxnLst>
              <a:cxn ang="0">
                <a:pos x="762" y="2159"/>
              </a:cxn>
              <a:cxn ang="0">
                <a:pos x="485" y="1950"/>
              </a:cxn>
              <a:cxn ang="0">
                <a:pos x="225" y="1626"/>
              </a:cxn>
              <a:cxn ang="0">
                <a:pos x="47" y="1299"/>
              </a:cxn>
              <a:cxn ang="0">
                <a:pos x="0" y="1021"/>
              </a:cxn>
              <a:cxn ang="0">
                <a:pos x="17" y="746"/>
              </a:cxn>
              <a:cxn ang="0">
                <a:pos x="85" y="500"/>
              </a:cxn>
              <a:cxn ang="0">
                <a:pos x="198" y="302"/>
              </a:cxn>
              <a:cxn ang="0">
                <a:pos x="337" y="172"/>
              </a:cxn>
              <a:cxn ang="0">
                <a:pos x="413" y="124"/>
              </a:cxn>
              <a:cxn ang="0">
                <a:pos x="452" y="122"/>
              </a:cxn>
              <a:cxn ang="0">
                <a:pos x="496" y="114"/>
              </a:cxn>
              <a:cxn ang="0">
                <a:pos x="580" y="69"/>
              </a:cxn>
              <a:cxn ang="0">
                <a:pos x="640" y="31"/>
              </a:cxn>
              <a:cxn ang="0">
                <a:pos x="673" y="7"/>
              </a:cxn>
              <a:cxn ang="0">
                <a:pos x="687" y="0"/>
              </a:cxn>
              <a:cxn ang="0">
                <a:pos x="708" y="9"/>
              </a:cxn>
              <a:cxn ang="0">
                <a:pos x="737" y="27"/>
              </a:cxn>
              <a:cxn ang="0">
                <a:pos x="758" y="38"/>
              </a:cxn>
              <a:cxn ang="0">
                <a:pos x="770" y="40"/>
              </a:cxn>
              <a:cxn ang="0">
                <a:pos x="778" y="23"/>
              </a:cxn>
              <a:cxn ang="0">
                <a:pos x="797" y="6"/>
              </a:cxn>
              <a:cxn ang="0">
                <a:pos x="826" y="7"/>
              </a:cxn>
              <a:cxn ang="0">
                <a:pos x="882" y="38"/>
              </a:cxn>
              <a:cxn ang="0">
                <a:pos x="1022" y="69"/>
              </a:cxn>
              <a:cxn ang="0">
                <a:pos x="1212" y="120"/>
              </a:cxn>
              <a:cxn ang="0">
                <a:pos x="1396" y="225"/>
              </a:cxn>
              <a:cxn ang="0">
                <a:pos x="1538" y="413"/>
              </a:cxn>
              <a:cxn ang="0">
                <a:pos x="1660" y="661"/>
              </a:cxn>
              <a:cxn ang="0">
                <a:pos x="1738" y="952"/>
              </a:cxn>
              <a:cxn ang="0">
                <a:pos x="1730" y="1277"/>
              </a:cxn>
              <a:cxn ang="0">
                <a:pos x="1650" y="1508"/>
              </a:cxn>
              <a:cxn ang="0">
                <a:pos x="1538" y="1700"/>
              </a:cxn>
              <a:cxn ang="0">
                <a:pos x="1387" y="1917"/>
              </a:cxn>
              <a:cxn ang="0">
                <a:pos x="1231" y="2084"/>
              </a:cxn>
              <a:cxn ang="0">
                <a:pos x="1146" y="2130"/>
              </a:cxn>
              <a:cxn ang="0">
                <a:pos x="1072" y="2148"/>
              </a:cxn>
              <a:cxn ang="0">
                <a:pos x="981" y="2167"/>
              </a:cxn>
              <a:cxn ang="0">
                <a:pos x="908" y="2183"/>
              </a:cxn>
            </a:cxnLst>
            <a:rect l="0" t="0" r="r" b="b"/>
            <a:pathLst>
              <a:path w="1747" h="2186">
                <a:moveTo>
                  <a:pt x="888" y="2186"/>
                </a:moveTo>
                <a:lnTo>
                  <a:pt x="762" y="2159"/>
                </a:lnTo>
                <a:lnTo>
                  <a:pt x="626" y="2076"/>
                </a:lnTo>
                <a:lnTo>
                  <a:pt x="485" y="1950"/>
                </a:lnTo>
                <a:lnTo>
                  <a:pt x="349" y="1797"/>
                </a:lnTo>
                <a:lnTo>
                  <a:pt x="225" y="1626"/>
                </a:lnTo>
                <a:lnTo>
                  <a:pt x="122" y="1458"/>
                </a:lnTo>
                <a:lnTo>
                  <a:pt x="47" y="1299"/>
                </a:lnTo>
                <a:lnTo>
                  <a:pt x="12" y="1169"/>
                </a:lnTo>
                <a:lnTo>
                  <a:pt x="0" y="1021"/>
                </a:lnTo>
                <a:lnTo>
                  <a:pt x="2" y="882"/>
                </a:lnTo>
                <a:lnTo>
                  <a:pt x="17" y="746"/>
                </a:lnTo>
                <a:lnTo>
                  <a:pt x="47" y="620"/>
                </a:lnTo>
                <a:lnTo>
                  <a:pt x="85" y="500"/>
                </a:lnTo>
                <a:lnTo>
                  <a:pt x="136" y="395"/>
                </a:lnTo>
                <a:lnTo>
                  <a:pt x="198" y="302"/>
                </a:lnTo>
                <a:lnTo>
                  <a:pt x="271" y="228"/>
                </a:lnTo>
                <a:lnTo>
                  <a:pt x="337" y="172"/>
                </a:lnTo>
                <a:lnTo>
                  <a:pt x="384" y="139"/>
                </a:lnTo>
                <a:lnTo>
                  <a:pt x="413" y="124"/>
                </a:lnTo>
                <a:lnTo>
                  <a:pt x="436" y="122"/>
                </a:lnTo>
                <a:lnTo>
                  <a:pt x="452" y="122"/>
                </a:lnTo>
                <a:lnTo>
                  <a:pt x="471" y="122"/>
                </a:lnTo>
                <a:lnTo>
                  <a:pt x="496" y="114"/>
                </a:lnTo>
                <a:lnTo>
                  <a:pt x="537" y="97"/>
                </a:lnTo>
                <a:lnTo>
                  <a:pt x="580" y="69"/>
                </a:lnTo>
                <a:lnTo>
                  <a:pt x="615" y="48"/>
                </a:lnTo>
                <a:lnTo>
                  <a:pt x="640" y="31"/>
                </a:lnTo>
                <a:lnTo>
                  <a:pt x="661" y="19"/>
                </a:lnTo>
                <a:lnTo>
                  <a:pt x="673" y="7"/>
                </a:lnTo>
                <a:lnTo>
                  <a:pt x="683" y="4"/>
                </a:lnTo>
                <a:lnTo>
                  <a:pt x="687" y="0"/>
                </a:lnTo>
                <a:lnTo>
                  <a:pt x="688" y="0"/>
                </a:lnTo>
                <a:lnTo>
                  <a:pt x="708" y="9"/>
                </a:lnTo>
                <a:lnTo>
                  <a:pt x="727" y="21"/>
                </a:lnTo>
                <a:lnTo>
                  <a:pt x="737" y="27"/>
                </a:lnTo>
                <a:lnTo>
                  <a:pt x="747" y="33"/>
                </a:lnTo>
                <a:lnTo>
                  <a:pt x="758" y="38"/>
                </a:lnTo>
                <a:lnTo>
                  <a:pt x="770" y="44"/>
                </a:lnTo>
                <a:lnTo>
                  <a:pt x="770" y="40"/>
                </a:lnTo>
                <a:lnTo>
                  <a:pt x="772" y="33"/>
                </a:lnTo>
                <a:lnTo>
                  <a:pt x="778" y="23"/>
                </a:lnTo>
                <a:lnTo>
                  <a:pt x="787" y="13"/>
                </a:lnTo>
                <a:lnTo>
                  <a:pt x="797" y="6"/>
                </a:lnTo>
                <a:lnTo>
                  <a:pt x="811" y="4"/>
                </a:lnTo>
                <a:lnTo>
                  <a:pt x="826" y="7"/>
                </a:lnTo>
                <a:lnTo>
                  <a:pt x="847" y="25"/>
                </a:lnTo>
                <a:lnTo>
                  <a:pt x="882" y="38"/>
                </a:lnTo>
                <a:lnTo>
                  <a:pt x="944" y="54"/>
                </a:lnTo>
                <a:lnTo>
                  <a:pt x="1022" y="69"/>
                </a:lnTo>
                <a:lnTo>
                  <a:pt x="1115" y="91"/>
                </a:lnTo>
                <a:lnTo>
                  <a:pt x="1212" y="120"/>
                </a:lnTo>
                <a:lnTo>
                  <a:pt x="1309" y="164"/>
                </a:lnTo>
                <a:lnTo>
                  <a:pt x="1396" y="225"/>
                </a:lnTo>
                <a:lnTo>
                  <a:pt x="1474" y="310"/>
                </a:lnTo>
                <a:lnTo>
                  <a:pt x="1538" y="413"/>
                </a:lnTo>
                <a:lnTo>
                  <a:pt x="1602" y="531"/>
                </a:lnTo>
                <a:lnTo>
                  <a:pt x="1660" y="661"/>
                </a:lnTo>
                <a:lnTo>
                  <a:pt x="1709" y="802"/>
                </a:lnTo>
                <a:lnTo>
                  <a:pt x="1738" y="952"/>
                </a:lnTo>
                <a:lnTo>
                  <a:pt x="1747" y="1111"/>
                </a:lnTo>
                <a:lnTo>
                  <a:pt x="1730" y="1277"/>
                </a:lnTo>
                <a:lnTo>
                  <a:pt x="1681" y="1450"/>
                </a:lnTo>
                <a:lnTo>
                  <a:pt x="1650" y="1508"/>
                </a:lnTo>
                <a:lnTo>
                  <a:pt x="1602" y="1595"/>
                </a:lnTo>
                <a:lnTo>
                  <a:pt x="1538" y="1700"/>
                </a:lnTo>
                <a:lnTo>
                  <a:pt x="1466" y="1810"/>
                </a:lnTo>
                <a:lnTo>
                  <a:pt x="1387" y="1917"/>
                </a:lnTo>
                <a:lnTo>
                  <a:pt x="1307" y="2012"/>
                </a:lnTo>
                <a:lnTo>
                  <a:pt x="1231" y="2084"/>
                </a:lnTo>
                <a:lnTo>
                  <a:pt x="1167" y="2126"/>
                </a:lnTo>
                <a:lnTo>
                  <a:pt x="1146" y="2130"/>
                </a:lnTo>
                <a:lnTo>
                  <a:pt x="1115" y="2138"/>
                </a:lnTo>
                <a:lnTo>
                  <a:pt x="1072" y="2148"/>
                </a:lnTo>
                <a:lnTo>
                  <a:pt x="1028" y="2159"/>
                </a:lnTo>
                <a:lnTo>
                  <a:pt x="981" y="2167"/>
                </a:lnTo>
                <a:lnTo>
                  <a:pt x="941" y="2177"/>
                </a:lnTo>
                <a:lnTo>
                  <a:pt x="908" y="2183"/>
                </a:lnTo>
                <a:lnTo>
                  <a:pt x="888" y="2186"/>
                </a:lnTo>
                <a:close/>
              </a:path>
            </a:pathLst>
          </a:custGeom>
          <a:solidFill>
            <a:srgbClr val="CCD6AB"/>
          </a:solidFill>
          <a:ln w="9525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" name="Freeform 123"/>
          <p:cNvSpPr>
            <a:spLocks/>
          </p:cNvSpPr>
          <p:nvPr/>
        </p:nvSpPr>
        <p:spPr bwMode="auto">
          <a:xfrm>
            <a:off x="7105650" y="2732087"/>
            <a:ext cx="1360488" cy="1704975"/>
          </a:xfrm>
          <a:custGeom>
            <a:avLst/>
            <a:gdLst/>
            <a:ahLst/>
            <a:cxnLst>
              <a:cxn ang="0">
                <a:pos x="749" y="2121"/>
              </a:cxn>
              <a:cxn ang="0">
                <a:pos x="476" y="1915"/>
              </a:cxn>
              <a:cxn ang="0">
                <a:pos x="220" y="1599"/>
              </a:cxn>
              <a:cxn ang="0">
                <a:pos x="47" y="1278"/>
              </a:cxn>
              <a:cxn ang="0">
                <a:pos x="0" y="1004"/>
              </a:cxn>
              <a:cxn ang="0">
                <a:pos x="18" y="733"/>
              </a:cxn>
              <a:cxn ang="0">
                <a:pos x="84" y="494"/>
              </a:cxn>
              <a:cxn ang="0">
                <a:pos x="196" y="299"/>
              </a:cxn>
              <a:cxn ang="0">
                <a:pos x="334" y="169"/>
              </a:cxn>
              <a:cxn ang="0">
                <a:pos x="408" y="122"/>
              </a:cxn>
              <a:cxn ang="0">
                <a:pos x="445" y="120"/>
              </a:cxn>
              <a:cxn ang="0">
                <a:pos x="491" y="114"/>
              </a:cxn>
              <a:cxn ang="0">
                <a:pos x="573" y="70"/>
              </a:cxn>
              <a:cxn ang="0">
                <a:pos x="633" y="31"/>
              </a:cxn>
              <a:cxn ang="0">
                <a:pos x="664" y="8"/>
              </a:cxn>
              <a:cxn ang="0">
                <a:pos x="677" y="0"/>
              </a:cxn>
              <a:cxn ang="0">
                <a:pos x="697" y="12"/>
              </a:cxn>
              <a:cxn ang="0">
                <a:pos x="736" y="35"/>
              </a:cxn>
              <a:cxn ang="0">
                <a:pos x="755" y="43"/>
              </a:cxn>
              <a:cxn ang="0">
                <a:pos x="763" y="25"/>
              </a:cxn>
              <a:cxn ang="0">
                <a:pos x="782" y="8"/>
              </a:cxn>
              <a:cxn ang="0">
                <a:pos x="813" y="10"/>
              </a:cxn>
              <a:cxn ang="0">
                <a:pos x="869" y="39"/>
              </a:cxn>
              <a:cxn ang="0">
                <a:pos x="1007" y="70"/>
              </a:cxn>
              <a:cxn ang="0">
                <a:pos x="1191" y="120"/>
              </a:cxn>
              <a:cxn ang="0">
                <a:pos x="1372" y="223"/>
              </a:cxn>
              <a:cxn ang="0">
                <a:pos x="1509" y="407"/>
              </a:cxn>
              <a:cxn ang="0">
                <a:pos x="1630" y="648"/>
              </a:cxn>
              <a:cxn ang="0">
                <a:pos x="1705" y="935"/>
              </a:cxn>
              <a:cxn ang="0">
                <a:pos x="1697" y="1252"/>
              </a:cxn>
              <a:cxn ang="0">
                <a:pos x="1622" y="1479"/>
              </a:cxn>
              <a:cxn ang="0">
                <a:pos x="1511" y="1665"/>
              </a:cxn>
              <a:cxn ang="0">
                <a:pos x="1362" y="1881"/>
              </a:cxn>
              <a:cxn ang="0">
                <a:pos x="1211" y="2045"/>
              </a:cxn>
              <a:cxn ang="0">
                <a:pos x="1127" y="2090"/>
              </a:cxn>
              <a:cxn ang="0">
                <a:pos x="1054" y="2109"/>
              </a:cxn>
              <a:cxn ang="0">
                <a:pos x="964" y="2129"/>
              </a:cxn>
              <a:cxn ang="0">
                <a:pos x="891" y="2144"/>
              </a:cxn>
            </a:cxnLst>
            <a:rect l="0" t="0" r="r" b="b"/>
            <a:pathLst>
              <a:path w="1715" h="2148">
                <a:moveTo>
                  <a:pt x="873" y="2148"/>
                </a:moveTo>
                <a:lnTo>
                  <a:pt x="749" y="2121"/>
                </a:lnTo>
                <a:lnTo>
                  <a:pt x="615" y="2040"/>
                </a:lnTo>
                <a:lnTo>
                  <a:pt x="476" y="1915"/>
                </a:lnTo>
                <a:lnTo>
                  <a:pt x="344" y="1766"/>
                </a:lnTo>
                <a:lnTo>
                  <a:pt x="220" y="1599"/>
                </a:lnTo>
                <a:lnTo>
                  <a:pt x="119" y="1433"/>
                </a:lnTo>
                <a:lnTo>
                  <a:pt x="47" y="1278"/>
                </a:lnTo>
                <a:lnTo>
                  <a:pt x="12" y="1150"/>
                </a:lnTo>
                <a:lnTo>
                  <a:pt x="0" y="1004"/>
                </a:lnTo>
                <a:lnTo>
                  <a:pt x="2" y="867"/>
                </a:lnTo>
                <a:lnTo>
                  <a:pt x="18" y="733"/>
                </a:lnTo>
                <a:lnTo>
                  <a:pt x="45" y="611"/>
                </a:lnTo>
                <a:lnTo>
                  <a:pt x="84" y="494"/>
                </a:lnTo>
                <a:lnTo>
                  <a:pt x="134" y="392"/>
                </a:lnTo>
                <a:lnTo>
                  <a:pt x="196" y="299"/>
                </a:lnTo>
                <a:lnTo>
                  <a:pt x="272" y="225"/>
                </a:lnTo>
                <a:lnTo>
                  <a:pt x="334" y="169"/>
                </a:lnTo>
                <a:lnTo>
                  <a:pt x="379" y="138"/>
                </a:lnTo>
                <a:lnTo>
                  <a:pt x="408" y="122"/>
                </a:lnTo>
                <a:lnTo>
                  <a:pt x="429" y="120"/>
                </a:lnTo>
                <a:lnTo>
                  <a:pt x="445" y="120"/>
                </a:lnTo>
                <a:lnTo>
                  <a:pt x="464" y="120"/>
                </a:lnTo>
                <a:lnTo>
                  <a:pt x="491" y="114"/>
                </a:lnTo>
                <a:lnTo>
                  <a:pt x="532" y="97"/>
                </a:lnTo>
                <a:lnTo>
                  <a:pt x="573" y="70"/>
                </a:lnTo>
                <a:lnTo>
                  <a:pt x="608" y="49"/>
                </a:lnTo>
                <a:lnTo>
                  <a:pt x="633" y="31"/>
                </a:lnTo>
                <a:lnTo>
                  <a:pt x="652" y="19"/>
                </a:lnTo>
                <a:lnTo>
                  <a:pt x="664" y="8"/>
                </a:lnTo>
                <a:lnTo>
                  <a:pt x="673" y="4"/>
                </a:lnTo>
                <a:lnTo>
                  <a:pt x="677" y="0"/>
                </a:lnTo>
                <a:lnTo>
                  <a:pt x="679" y="0"/>
                </a:lnTo>
                <a:lnTo>
                  <a:pt x="697" y="12"/>
                </a:lnTo>
                <a:lnTo>
                  <a:pt x="716" y="23"/>
                </a:lnTo>
                <a:lnTo>
                  <a:pt x="736" y="35"/>
                </a:lnTo>
                <a:lnTo>
                  <a:pt x="755" y="47"/>
                </a:lnTo>
                <a:lnTo>
                  <a:pt x="755" y="43"/>
                </a:lnTo>
                <a:lnTo>
                  <a:pt x="757" y="35"/>
                </a:lnTo>
                <a:lnTo>
                  <a:pt x="763" y="25"/>
                </a:lnTo>
                <a:lnTo>
                  <a:pt x="772" y="16"/>
                </a:lnTo>
                <a:lnTo>
                  <a:pt x="782" y="8"/>
                </a:lnTo>
                <a:lnTo>
                  <a:pt x="798" y="6"/>
                </a:lnTo>
                <a:lnTo>
                  <a:pt x="813" y="10"/>
                </a:lnTo>
                <a:lnTo>
                  <a:pt x="836" y="25"/>
                </a:lnTo>
                <a:lnTo>
                  <a:pt x="869" y="39"/>
                </a:lnTo>
                <a:lnTo>
                  <a:pt x="929" y="54"/>
                </a:lnTo>
                <a:lnTo>
                  <a:pt x="1007" y="70"/>
                </a:lnTo>
                <a:lnTo>
                  <a:pt x="1098" y="91"/>
                </a:lnTo>
                <a:lnTo>
                  <a:pt x="1191" y="120"/>
                </a:lnTo>
                <a:lnTo>
                  <a:pt x="1286" y="163"/>
                </a:lnTo>
                <a:lnTo>
                  <a:pt x="1372" y="223"/>
                </a:lnTo>
                <a:lnTo>
                  <a:pt x="1447" y="306"/>
                </a:lnTo>
                <a:lnTo>
                  <a:pt x="1509" y="407"/>
                </a:lnTo>
                <a:lnTo>
                  <a:pt x="1573" y="522"/>
                </a:lnTo>
                <a:lnTo>
                  <a:pt x="1630" y="648"/>
                </a:lnTo>
                <a:lnTo>
                  <a:pt x="1676" y="787"/>
                </a:lnTo>
                <a:lnTo>
                  <a:pt x="1705" y="935"/>
                </a:lnTo>
                <a:lnTo>
                  <a:pt x="1715" y="1090"/>
                </a:lnTo>
                <a:lnTo>
                  <a:pt x="1697" y="1252"/>
                </a:lnTo>
                <a:lnTo>
                  <a:pt x="1651" y="1421"/>
                </a:lnTo>
                <a:lnTo>
                  <a:pt x="1622" y="1479"/>
                </a:lnTo>
                <a:lnTo>
                  <a:pt x="1575" y="1565"/>
                </a:lnTo>
                <a:lnTo>
                  <a:pt x="1511" y="1665"/>
                </a:lnTo>
                <a:lnTo>
                  <a:pt x="1439" y="1776"/>
                </a:lnTo>
                <a:lnTo>
                  <a:pt x="1362" y="1881"/>
                </a:lnTo>
                <a:lnTo>
                  <a:pt x="1284" y="1974"/>
                </a:lnTo>
                <a:lnTo>
                  <a:pt x="1211" y="2045"/>
                </a:lnTo>
                <a:lnTo>
                  <a:pt x="1149" y="2086"/>
                </a:lnTo>
                <a:lnTo>
                  <a:pt x="1127" y="2090"/>
                </a:lnTo>
                <a:lnTo>
                  <a:pt x="1096" y="2100"/>
                </a:lnTo>
                <a:lnTo>
                  <a:pt x="1054" y="2109"/>
                </a:lnTo>
                <a:lnTo>
                  <a:pt x="1011" y="2121"/>
                </a:lnTo>
                <a:lnTo>
                  <a:pt x="964" y="2129"/>
                </a:lnTo>
                <a:lnTo>
                  <a:pt x="924" y="2138"/>
                </a:lnTo>
                <a:lnTo>
                  <a:pt x="891" y="2144"/>
                </a:lnTo>
                <a:lnTo>
                  <a:pt x="873" y="2148"/>
                </a:lnTo>
                <a:close/>
              </a:path>
            </a:pathLst>
          </a:custGeom>
          <a:solidFill>
            <a:srgbClr val="E3E8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0" name="Freeform 124"/>
          <p:cNvSpPr>
            <a:spLocks/>
          </p:cNvSpPr>
          <p:nvPr/>
        </p:nvSpPr>
        <p:spPr bwMode="auto">
          <a:xfrm>
            <a:off x="7129463" y="2771775"/>
            <a:ext cx="1311275" cy="1625600"/>
          </a:xfrm>
          <a:custGeom>
            <a:avLst/>
            <a:gdLst/>
            <a:ahLst/>
            <a:cxnLst>
              <a:cxn ang="0">
                <a:pos x="723" y="2022"/>
              </a:cxn>
              <a:cxn ang="0">
                <a:pos x="457" y="1827"/>
              </a:cxn>
              <a:cxn ang="0">
                <a:pos x="211" y="1524"/>
              </a:cxn>
              <a:cxn ang="0">
                <a:pos x="44" y="1218"/>
              </a:cxn>
              <a:cxn ang="0">
                <a:pos x="0" y="958"/>
              </a:cxn>
              <a:cxn ang="0">
                <a:pos x="15" y="700"/>
              </a:cxn>
              <a:cxn ang="0">
                <a:pos x="79" y="472"/>
              </a:cxn>
              <a:cxn ang="0">
                <a:pos x="190" y="285"/>
              </a:cxn>
              <a:cxn ang="0">
                <a:pos x="321" y="161"/>
              </a:cxn>
              <a:cxn ang="0">
                <a:pos x="391" y="117"/>
              </a:cxn>
              <a:cxn ang="0">
                <a:pos x="428" y="115"/>
              </a:cxn>
              <a:cxn ang="0">
                <a:pos x="471" y="111"/>
              </a:cxn>
              <a:cxn ang="0">
                <a:pos x="548" y="66"/>
              </a:cxn>
              <a:cxn ang="0">
                <a:pos x="607" y="30"/>
              </a:cxn>
              <a:cxn ang="0">
                <a:pos x="638" y="8"/>
              </a:cxn>
              <a:cxn ang="0">
                <a:pos x="651" y="0"/>
              </a:cxn>
              <a:cxn ang="0">
                <a:pos x="671" y="10"/>
              </a:cxn>
              <a:cxn ang="0">
                <a:pos x="709" y="30"/>
              </a:cxn>
              <a:cxn ang="0">
                <a:pos x="729" y="37"/>
              </a:cxn>
              <a:cxn ang="0">
                <a:pos x="736" y="22"/>
              </a:cxn>
              <a:cxn ang="0">
                <a:pos x="756" y="6"/>
              </a:cxn>
              <a:cxn ang="0">
                <a:pos x="785" y="8"/>
              </a:cxn>
              <a:cxn ang="0">
                <a:pos x="837" y="35"/>
              </a:cxn>
              <a:cxn ang="0">
                <a:pos x="969" y="64"/>
              </a:cxn>
              <a:cxn ang="0">
                <a:pos x="1148" y="113"/>
              </a:cxn>
              <a:cxn ang="0">
                <a:pos x="1322" y="212"/>
              </a:cxn>
              <a:cxn ang="0">
                <a:pos x="1456" y="386"/>
              </a:cxn>
              <a:cxn ang="0">
                <a:pos x="1570" y="617"/>
              </a:cxn>
              <a:cxn ang="0">
                <a:pos x="1642" y="890"/>
              </a:cxn>
              <a:cxn ang="0">
                <a:pos x="1634" y="1195"/>
              </a:cxn>
              <a:cxn ang="0">
                <a:pos x="1561" y="1410"/>
              </a:cxn>
              <a:cxn ang="0">
                <a:pos x="1456" y="1588"/>
              </a:cxn>
              <a:cxn ang="0">
                <a:pos x="1311" y="1792"/>
              </a:cxn>
              <a:cxn ang="0">
                <a:pos x="1165" y="1947"/>
              </a:cxn>
              <a:cxn ang="0">
                <a:pos x="1084" y="1990"/>
              </a:cxn>
              <a:cxn ang="0">
                <a:pos x="1014" y="2007"/>
              </a:cxn>
              <a:cxn ang="0">
                <a:pos x="927" y="2028"/>
              </a:cxn>
              <a:cxn ang="0">
                <a:pos x="857" y="2044"/>
              </a:cxn>
            </a:cxnLst>
            <a:rect l="0" t="0" r="r" b="b"/>
            <a:pathLst>
              <a:path w="1652" h="2048">
                <a:moveTo>
                  <a:pt x="841" y="2048"/>
                </a:moveTo>
                <a:lnTo>
                  <a:pt x="723" y="2022"/>
                </a:lnTo>
                <a:lnTo>
                  <a:pt x="593" y="1945"/>
                </a:lnTo>
                <a:lnTo>
                  <a:pt x="457" y="1827"/>
                </a:lnTo>
                <a:lnTo>
                  <a:pt x="329" y="1683"/>
                </a:lnTo>
                <a:lnTo>
                  <a:pt x="211" y="1524"/>
                </a:lnTo>
                <a:lnTo>
                  <a:pt x="114" y="1365"/>
                </a:lnTo>
                <a:lnTo>
                  <a:pt x="44" y="1218"/>
                </a:lnTo>
                <a:lnTo>
                  <a:pt x="11" y="1096"/>
                </a:lnTo>
                <a:lnTo>
                  <a:pt x="0" y="958"/>
                </a:lnTo>
                <a:lnTo>
                  <a:pt x="1" y="826"/>
                </a:lnTo>
                <a:lnTo>
                  <a:pt x="15" y="700"/>
                </a:lnTo>
                <a:lnTo>
                  <a:pt x="42" y="582"/>
                </a:lnTo>
                <a:lnTo>
                  <a:pt x="79" y="472"/>
                </a:lnTo>
                <a:lnTo>
                  <a:pt x="129" y="373"/>
                </a:lnTo>
                <a:lnTo>
                  <a:pt x="190" y="285"/>
                </a:lnTo>
                <a:lnTo>
                  <a:pt x="261" y="216"/>
                </a:lnTo>
                <a:lnTo>
                  <a:pt x="321" y="161"/>
                </a:lnTo>
                <a:lnTo>
                  <a:pt x="366" y="132"/>
                </a:lnTo>
                <a:lnTo>
                  <a:pt x="391" y="117"/>
                </a:lnTo>
                <a:lnTo>
                  <a:pt x="413" y="115"/>
                </a:lnTo>
                <a:lnTo>
                  <a:pt x="428" y="115"/>
                </a:lnTo>
                <a:lnTo>
                  <a:pt x="446" y="117"/>
                </a:lnTo>
                <a:lnTo>
                  <a:pt x="471" y="111"/>
                </a:lnTo>
                <a:lnTo>
                  <a:pt x="510" y="94"/>
                </a:lnTo>
                <a:lnTo>
                  <a:pt x="548" y="66"/>
                </a:lnTo>
                <a:lnTo>
                  <a:pt x="581" y="47"/>
                </a:lnTo>
                <a:lnTo>
                  <a:pt x="607" y="30"/>
                </a:lnTo>
                <a:lnTo>
                  <a:pt x="626" y="20"/>
                </a:lnTo>
                <a:lnTo>
                  <a:pt x="638" y="8"/>
                </a:lnTo>
                <a:lnTo>
                  <a:pt x="647" y="4"/>
                </a:lnTo>
                <a:lnTo>
                  <a:pt x="651" y="0"/>
                </a:lnTo>
                <a:lnTo>
                  <a:pt x="653" y="0"/>
                </a:lnTo>
                <a:lnTo>
                  <a:pt x="671" y="10"/>
                </a:lnTo>
                <a:lnTo>
                  <a:pt x="690" y="20"/>
                </a:lnTo>
                <a:lnTo>
                  <a:pt x="709" y="30"/>
                </a:lnTo>
                <a:lnTo>
                  <a:pt x="729" y="41"/>
                </a:lnTo>
                <a:lnTo>
                  <a:pt x="729" y="37"/>
                </a:lnTo>
                <a:lnTo>
                  <a:pt x="731" y="30"/>
                </a:lnTo>
                <a:lnTo>
                  <a:pt x="736" y="22"/>
                </a:lnTo>
                <a:lnTo>
                  <a:pt x="746" y="14"/>
                </a:lnTo>
                <a:lnTo>
                  <a:pt x="756" y="6"/>
                </a:lnTo>
                <a:lnTo>
                  <a:pt x="769" y="4"/>
                </a:lnTo>
                <a:lnTo>
                  <a:pt x="785" y="8"/>
                </a:lnTo>
                <a:lnTo>
                  <a:pt x="804" y="22"/>
                </a:lnTo>
                <a:lnTo>
                  <a:pt x="837" y="35"/>
                </a:lnTo>
                <a:lnTo>
                  <a:pt x="896" y="51"/>
                </a:lnTo>
                <a:lnTo>
                  <a:pt x="969" y="64"/>
                </a:lnTo>
                <a:lnTo>
                  <a:pt x="1056" y="86"/>
                </a:lnTo>
                <a:lnTo>
                  <a:pt x="1148" y="113"/>
                </a:lnTo>
                <a:lnTo>
                  <a:pt x="1239" y="154"/>
                </a:lnTo>
                <a:lnTo>
                  <a:pt x="1322" y="212"/>
                </a:lnTo>
                <a:lnTo>
                  <a:pt x="1396" y="291"/>
                </a:lnTo>
                <a:lnTo>
                  <a:pt x="1456" y="386"/>
                </a:lnTo>
                <a:lnTo>
                  <a:pt x="1516" y="497"/>
                </a:lnTo>
                <a:lnTo>
                  <a:pt x="1570" y="617"/>
                </a:lnTo>
                <a:lnTo>
                  <a:pt x="1615" y="751"/>
                </a:lnTo>
                <a:lnTo>
                  <a:pt x="1642" y="890"/>
                </a:lnTo>
                <a:lnTo>
                  <a:pt x="1652" y="1040"/>
                </a:lnTo>
                <a:lnTo>
                  <a:pt x="1634" y="1195"/>
                </a:lnTo>
                <a:lnTo>
                  <a:pt x="1590" y="1356"/>
                </a:lnTo>
                <a:lnTo>
                  <a:pt x="1561" y="1410"/>
                </a:lnTo>
                <a:lnTo>
                  <a:pt x="1516" y="1491"/>
                </a:lnTo>
                <a:lnTo>
                  <a:pt x="1456" y="1588"/>
                </a:lnTo>
                <a:lnTo>
                  <a:pt x="1386" y="1693"/>
                </a:lnTo>
                <a:lnTo>
                  <a:pt x="1311" y="1792"/>
                </a:lnTo>
                <a:lnTo>
                  <a:pt x="1237" y="1881"/>
                </a:lnTo>
                <a:lnTo>
                  <a:pt x="1165" y="1947"/>
                </a:lnTo>
                <a:lnTo>
                  <a:pt x="1105" y="1986"/>
                </a:lnTo>
                <a:lnTo>
                  <a:pt x="1084" y="1990"/>
                </a:lnTo>
                <a:lnTo>
                  <a:pt x="1053" y="1997"/>
                </a:lnTo>
                <a:lnTo>
                  <a:pt x="1014" y="2007"/>
                </a:lnTo>
                <a:lnTo>
                  <a:pt x="971" y="2019"/>
                </a:lnTo>
                <a:lnTo>
                  <a:pt x="927" y="2028"/>
                </a:lnTo>
                <a:lnTo>
                  <a:pt x="888" y="2038"/>
                </a:lnTo>
                <a:lnTo>
                  <a:pt x="857" y="2044"/>
                </a:lnTo>
                <a:lnTo>
                  <a:pt x="841" y="2048"/>
                </a:lnTo>
                <a:close/>
              </a:path>
            </a:pathLst>
          </a:custGeom>
          <a:solidFill>
            <a:srgbClr val="F2F5D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1" name="Freeform 125"/>
          <p:cNvSpPr>
            <a:spLocks/>
          </p:cNvSpPr>
          <p:nvPr/>
        </p:nvSpPr>
        <p:spPr bwMode="auto">
          <a:xfrm>
            <a:off x="7167563" y="2816225"/>
            <a:ext cx="1241425" cy="1531938"/>
          </a:xfrm>
          <a:custGeom>
            <a:avLst/>
            <a:gdLst/>
            <a:ahLst/>
            <a:cxnLst>
              <a:cxn ang="0">
                <a:pos x="683" y="1903"/>
              </a:cxn>
              <a:cxn ang="0">
                <a:pos x="433" y="1721"/>
              </a:cxn>
              <a:cxn ang="0">
                <a:pos x="200" y="1436"/>
              </a:cxn>
              <a:cxn ang="0">
                <a:pos x="43" y="1147"/>
              </a:cxn>
              <a:cxn ang="0">
                <a:pos x="0" y="903"/>
              </a:cxn>
              <a:cxn ang="0">
                <a:pos x="14" y="659"/>
              </a:cxn>
              <a:cxn ang="0">
                <a:pos x="74" y="444"/>
              </a:cxn>
              <a:cxn ang="0">
                <a:pos x="177" y="271"/>
              </a:cxn>
              <a:cxn ang="0">
                <a:pos x="303" y="153"/>
              </a:cxn>
              <a:cxn ang="0">
                <a:pos x="369" y="110"/>
              </a:cxn>
              <a:cxn ang="0">
                <a:pos x="403" y="108"/>
              </a:cxn>
              <a:cxn ang="0">
                <a:pos x="446" y="102"/>
              </a:cxn>
              <a:cxn ang="0">
                <a:pos x="520" y="62"/>
              </a:cxn>
              <a:cxn ang="0">
                <a:pos x="574" y="27"/>
              </a:cxn>
              <a:cxn ang="0">
                <a:pos x="603" y="7"/>
              </a:cxn>
              <a:cxn ang="0">
                <a:pos x="615" y="0"/>
              </a:cxn>
              <a:cxn ang="0">
                <a:pos x="634" y="9"/>
              </a:cxn>
              <a:cxn ang="0">
                <a:pos x="671" y="29"/>
              </a:cxn>
              <a:cxn ang="0">
                <a:pos x="689" y="37"/>
              </a:cxn>
              <a:cxn ang="0">
                <a:pos x="696" y="21"/>
              </a:cxn>
              <a:cxn ang="0">
                <a:pos x="712" y="7"/>
              </a:cxn>
              <a:cxn ang="0">
                <a:pos x="739" y="7"/>
              </a:cxn>
              <a:cxn ang="0">
                <a:pos x="789" y="33"/>
              </a:cxn>
              <a:cxn ang="0">
                <a:pos x="917" y="60"/>
              </a:cxn>
              <a:cxn ang="0">
                <a:pos x="1086" y="106"/>
              </a:cxn>
              <a:cxn ang="0">
                <a:pos x="1251" y="199"/>
              </a:cxn>
              <a:cxn ang="0">
                <a:pos x="1377" y="364"/>
              </a:cxn>
              <a:cxn ang="0">
                <a:pos x="1488" y="581"/>
              </a:cxn>
              <a:cxn ang="0">
                <a:pos x="1557" y="837"/>
              </a:cxn>
              <a:cxn ang="0">
                <a:pos x="1550" y="1124"/>
              </a:cxn>
              <a:cxn ang="0">
                <a:pos x="1480" y="1330"/>
              </a:cxn>
              <a:cxn ang="0">
                <a:pos x="1377" y="1494"/>
              </a:cxn>
              <a:cxn ang="0">
                <a:pos x="1239" y="1686"/>
              </a:cxn>
              <a:cxn ang="0">
                <a:pos x="1100" y="1836"/>
              </a:cxn>
              <a:cxn ang="0">
                <a:pos x="1024" y="1876"/>
              </a:cxn>
              <a:cxn ang="0">
                <a:pos x="956" y="1894"/>
              </a:cxn>
              <a:cxn ang="0">
                <a:pos x="875" y="1911"/>
              </a:cxn>
              <a:cxn ang="0">
                <a:pos x="811" y="1925"/>
              </a:cxn>
            </a:cxnLst>
            <a:rect l="0" t="0" r="r" b="b"/>
            <a:pathLst>
              <a:path w="1565" h="1929">
                <a:moveTo>
                  <a:pt x="795" y="1929"/>
                </a:moveTo>
                <a:lnTo>
                  <a:pt x="683" y="1903"/>
                </a:lnTo>
                <a:lnTo>
                  <a:pt x="561" y="1832"/>
                </a:lnTo>
                <a:lnTo>
                  <a:pt x="433" y="1721"/>
                </a:lnTo>
                <a:lnTo>
                  <a:pt x="312" y="1587"/>
                </a:lnTo>
                <a:lnTo>
                  <a:pt x="200" y="1436"/>
                </a:lnTo>
                <a:lnTo>
                  <a:pt x="109" y="1287"/>
                </a:lnTo>
                <a:lnTo>
                  <a:pt x="43" y="1147"/>
                </a:lnTo>
                <a:lnTo>
                  <a:pt x="12" y="1033"/>
                </a:lnTo>
                <a:lnTo>
                  <a:pt x="0" y="903"/>
                </a:lnTo>
                <a:lnTo>
                  <a:pt x="0" y="779"/>
                </a:lnTo>
                <a:lnTo>
                  <a:pt x="14" y="659"/>
                </a:lnTo>
                <a:lnTo>
                  <a:pt x="39" y="548"/>
                </a:lnTo>
                <a:lnTo>
                  <a:pt x="74" y="444"/>
                </a:lnTo>
                <a:lnTo>
                  <a:pt x="120" y="353"/>
                </a:lnTo>
                <a:lnTo>
                  <a:pt x="177" y="271"/>
                </a:lnTo>
                <a:lnTo>
                  <a:pt x="244" y="203"/>
                </a:lnTo>
                <a:lnTo>
                  <a:pt x="303" y="153"/>
                </a:lnTo>
                <a:lnTo>
                  <a:pt x="343" y="124"/>
                </a:lnTo>
                <a:lnTo>
                  <a:pt x="369" y="110"/>
                </a:lnTo>
                <a:lnTo>
                  <a:pt x="390" y="108"/>
                </a:lnTo>
                <a:lnTo>
                  <a:pt x="403" y="108"/>
                </a:lnTo>
                <a:lnTo>
                  <a:pt x="423" y="108"/>
                </a:lnTo>
                <a:lnTo>
                  <a:pt x="446" y="102"/>
                </a:lnTo>
                <a:lnTo>
                  <a:pt x="485" y="87"/>
                </a:lnTo>
                <a:lnTo>
                  <a:pt x="520" y="62"/>
                </a:lnTo>
                <a:lnTo>
                  <a:pt x="551" y="44"/>
                </a:lnTo>
                <a:lnTo>
                  <a:pt x="574" y="27"/>
                </a:lnTo>
                <a:lnTo>
                  <a:pt x="592" y="17"/>
                </a:lnTo>
                <a:lnTo>
                  <a:pt x="603" y="7"/>
                </a:lnTo>
                <a:lnTo>
                  <a:pt x="611" y="2"/>
                </a:lnTo>
                <a:lnTo>
                  <a:pt x="615" y="0"/>
                </a:lnTo>
                <a:lnTo>
                  <a:pt x="617" y="0"/>
                </a:lnTo>
                <a:lnTo>
                  <a:pt x="634" y="9"/>
                </a:lnTo>
                <a:lnTo>
                  <a:pt x="654" y="19"/>
                </a:lnTo>
                <a:lnTo>
                  <a:pt x="671" y="29"/>
                </a:lnTo>
                <a:lnTo>
                  <a:pt x="689" y="40"/>
                </a:lnTo>
                <a:lnTo>
                  <a:pt x="689" y="37"/>
                </a:lnTo>
                <a:lnTo>
                  <a:pt x="690" y="31"/>
                </a:lnTo>
                <a:lnTo>
                  <a:pt x="696" y="21"/>
                </a:lnTo>
                <a:lnTo>
                  <a:pt x="704" y="15"/>
                </a:lnTo>
                <a:lnTo>
                  <a:pt x="712" y="7"/>
                </a:lnTo>
                <a:lnTo>
                  <a:pt x="725" y="6"/>
                </a:lnTo>
                <a:lnTo>
                  <a:pt x="739" y="7"/>
                </a:lnTo>
                <a:lnTo>
                  <a:pt x="758" y="21"/>
                </a:lnTo>
                <a:lnTo>
                  <a:pt x="789" y="33"/>
                </a:lnTo>
                <a:lnTo>
                  <a:pt x="846" y="46"/>
                </a:lnTo>
                <a:lnTo>
                  <a:pt x="917" y="60"/>
                </a:lnTo>
                <a:lnTo>
                  <a:pt x="1001" y="81"/>
                </a:lnTo>
                <a:lnTo>
                  <a:pt x="1086" y="106"/>
                </a:lnTo>
                <a:lnTo>
                  <a:pt x="1171" y="145"/>
                </a:lnTo>
                <a:lnTo>
                  <a:pt x="1251" y="199"/>
                </a:lnTo>
                <a:lnTo>
                  <a:pt x="1319" y="275"/>
                </a:lnTo>
                <a:lnTo>
                  <a:pt x="1377" y="364"/>
                </a:lnTo>
                <a:lnTo>
                  <a:pt x="1437" y="467"/>
                </a:lnTo>
                <a:lnTo>
                  <a:pt x="1488" y="581"/>
                </a:lnTo>
                <a:lnTo>
                  <a:pt x="1532" y="705"/>
                </a:lnTo>
                <a:lnTo>
                  <a:pt x="1557" y="837"/>
                </a:lnTo>
                <a:lnTo>
                  <a:pt x="1565" y="977"/>
                </a:lnTo>
                <a:lnTo>
                  <a:pt x="1550" y="1124"/>
                </a:lnTo>
                <a:lnTo>
                  <a:pt x="1507" y="1277"/>
                </a:lnTo>
                <a:lnTo>
                  <a:pt x="1480" y="1330"/>
                </a:lnTo>
                <a:lnTo>
                  <a:pt x="1435" y="1405"/>
                </a:lnTo>
                <a:lnTo>
                  <a:pt x="1377" y="1494"/>
                </a:lnTo>
                <a:lnTo>
                  <a:pt x="1311" y="1593"/>
                </a:lnTo>
                <a:lnTo>
                  <a:pt x="1239" y="1686"/>
                </a:lnTo>
                <a:lnTo>
                  <a:pt x="1168" y="1772"/>
                </a:lnTo>
                <a:lnTo>
                  <a:pt x="1100" y="1836"/>
                </a:lnTo>
                <a:lnTo>
                  <a:pt x="1043" y="1872"/>
                </a:lnTo>
                <a:lnTo>
                  <a:pt x="1024" y="1876"/>
                </a:lnTo>
                <a:lnTo>
                  <a:pt x="995" y="1884"/>
                </a:lnTo>
                <a:lnTo>
                  <a:pt x="956" y="1894"/>
                </a:lnTo>
                <a:lnTo>
                  <a:pt x="917" y="1903"/>
                </a:lnTo>
                <a:lnTo>
                  <a:pt x="875" y="1911"/>
                </a:lnTo>
                <a:lnTo>
                  <a:pt x="838" y="1921"/>
                </a:lnTo>
                <a:lnTo>
                  <a:pt x="811" y="1925"/>
                </a:lnTo>
                <a:lnTo>
                  <a:pt x="795" y="1929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2" name="Freeform 126"/>
          <p:cNvSpPr>
            <a:spLocks/>
          </p:cNvSpPr>
          <p:nvPr/>
        </p:nvSpPr>
        <p:spPr bwMode="auto">
          <a:xfrm>
            <a:off x="7280275" y="2836862"/>
            <a:ext cx="1030288" cy="1587500"/>
          </a:xfrm>
          <a:custGeom>
            <a:avLst/>
            <a:gdLst/>
            <a:ahLst/>
            <a:cxnLst>
              <a:cxn ang="0">
                <a:pos x="589" y="1972"/>
              </a:cxn>
              <a:cxn ang="0">
                <a:pos x="378" y="1776"/>
              </a:cxn>
              <a:cxn ang="0">
                <a:pos x="178" y="1475"/>
              </a:cxn>
              <a:cxn ang="0">
                <a:pos x="40" y="1175"/>
              </a:cxn>
              <a:cxn ang="0">
                <a:pos x="2" y="921"/>
              </a:cxn>
              <a:cxn ang="0">
                <a:pos x="5" y="671"/>
              </a:cxn>
              <a:cxn ang="0">
                <a:pos x="52" y="448"/>
              </a:cxn>
              <a:cxn ang="0">
                <a:pos x="133" y="271"/>
              </a:cxn>
              <a:cxn ang="0">
                <a:pos x="234" y="153"/>
              </a:cxn>
              <a:cxn ang="0">
                <a:pos x="289" y="110"/>
              </a:cxn>
              <a:cxn ang="0">
                <a:pos x="318" y="108"/>
              </a:cxn>
              <a:cxn ang="0">
                <a:pos x="351" y="103"/>
              </a:cxn>
              <a:cxn ang="0">
                <a:pos x="413" y="62"/>
              </a:cxn>
              <a:cxn ang="0">
                <a:pos x="457" y="27"/>
              </a:cxn>
              <a:cxn ang="0">
                <a:pos x="481" y="8"/>
              </a:cxn>
              <a:cxn ang="0">
                <a:pos x="490" y="0"/>
              </a:cxn>
              <a:cxn ang="0">
                <a:pos x="506" y="12"/>
              </a:cxn>
              <a:cxn ang="0">
                <a:pos x="535" y="35"/>
              </a:cxn>
              <a:cxn ang="0">
                <a:pos x="548" y="43"/>
              </a:cxn>
              <a:cxn ang="0">
                <a:pos x="554" y="27"/>
              </a:cxn>
              <a:cxn ang="0">
                <a:pos x="568" y="12"/>
              </a:cxn>
              <a:cxn ang="0">
                <a:pos x="593" y="13"/>
              </a:cxn>
              <a:cxn ang="0">
                <a:pos x="636" y="43"/>
              </a:cxn>
              <a:cxn ang="0">
                <a:pos x="740" y="74"/>
              </a:cxn>
              <a:cxn ang="0">
                <a:pos x="880" y="124"/>
              </a:cxn>
              <a:cxn ang="0">
                <a:pos x="1018" y="223"/>
              </a:cxn>
              <a:cxn ang="0">
                <a:pos x="1128" y="395"/>
              </a:cxn>
              <a:cxn ang="0">
                <a:pos x="1223" y="622"/>
              </a:cxn>
              <a:cxn ang="0">
                <a:pos x="1287" y="888"/>
              </a:cxn>
              <a:cxn ang="0">
                <a:pos x="1287" y="1182"/>
              </a:cxn>
              <a:cxn ang="0">
                <a:pos x="1235" y="1392"/>
              </a:cxn>
              <a:cxn ang="0">
                <a:pos x="1153" y="1564"/>
              </a:cxn>
              <a:cxn ang="0">
                <a:pos x="1045" y="1760"/>
              </a:cxn>
              <a:cxn ang="0">
                <a:pos x="934" y="1909"/>
              </a:cxn>
              <a:cxn ang="0">
                <a:pos x="872" y="1948"/>
              </a:cxn>
              <a:cxn ang="0">
                <a:pos x="818" y="1964"/>
              </a:cxn>
              <a:cxn ang="0">
                <a:pos x="750" y="1981"/>
              </a:cxn>
              <a:cxn ang="0">
                <a:pos x="696" y="1995"/>
              </a:cxn>
            </a:cxnLst>
            <a:rect l="0" t="0" r="r" b="b"/>
            <a:pathLst>
              <a:path w="1297" h="2001">
                <a:moveTo>
                  <a:pt x="682" y="2001"/>
                </a:moveTo>
                <a:lnTo>
                  <a:pt x="589" y="1972"/>
                </a:lnTo>
                <a:lnTo>
                  <a:pt x="486" y="1892"/>
                </a:lnTo>
                <a:lnTo>
                  <a:pt x="378" y="1776"/>
                </a:lnTo>
                <a:lnTo>
                  <a:pt x="275" y="1634"/>
                </a:lnTo>
                <a:lnTo>
                  <a:pt x="178" y="1475"/>
                </a:lnTo>
                <a:lnTo>
                  <a:pt x="98" y="1320"/>
                </a:lnTo>
                <a:lnTo>
                  <a:pt x="40" y="1175"/>
                </a:lnTo>
                <a:lnTo>
                  <a:pt x="15" y="1055"/>
                </a:lnTo>
                <a:lnTo>
                  <a:pt x="2" y="921"/>
                </a:lnTo>
                <a:lnTo>
                  <a:pt x="0" y="793"/>
                </a:lnTo>
                <a:lnTo>
                  <a:pt x="5" y="671"/>
                </a:lnTo>
                <a:lnTo>
                  <a:pt x="25" y="556"/>
                </a:lnTo>
                <a:lnTo>
                  <a:pt x="52" y="448"/>
                </a:lnTo>
                <a:lnTo>
                  <a:pt x="89" y="353"/>
                </a:lnTo>
                <a:lnTo>
                  <a:pt x="133" y="271"/>
                </a:lnTo>
                <a:lnTo>
                  <a:pt x="188" y="203"/>
                </a:lnTo>
                <a:lnTo>
                  <a:pt x="234" y="153"/>
                </a:lnTo>
                <a:lnTo>
                  <a:pt x="267" y="124"/>
                </a:lnTo>
                <a:lnTo>
                  <a:pt x="289" y="110"/>
                </a:lnTo>
                <a:lnTo>
                  <a:pt x="306" y="108"/>
                </a:lnTo>
                <a:lnTo>
                  <a:pt x="318" y="108"/>
                </a:lnTo>
                <a:lnTo>
                  <a:pt x="331" y="108"/>
                </a:lnTo>
                <a:lnTo>
                  <a:pt x="351" y="103"/>
                </a:lnTo>
                <a:lnTo>
                  <a:pt x="382" y="87"/>
                </a:lnTo>
                <a:lnTo>
                  <a:pt x="413" y="62"/>
                </a:lnTo>
                <a:lnTo>
                  <a:pt x="438" y="44"/>
                </a:lnTo>
                <a:lnTo>
                  <a:pt x="457" y="27"/>
                </a:lnTo>
                <a:lnTo>
                  <a:pt x="473" y="17"/>
                </a:lnTo>
                <a:lnTo>
                  <a:pt x="481" y="8"/>
                </a:lnTo>
                <a:lnTo>
                  <a:pt x="488" y="2"/>
                </a:lnTo>
                <a:lnTo>
                  <a:pt x="490" y="0"/>
                </a:lnTo>
                <a:lnTo>
                  <a:pt x="492" y="0"/>
                </a:lnTo>
                <a:lnTo>
                  <a:pt x="506" y="12"/>
                </a:lnTo>
                <a:lnTo>
                  <a:pt x="521" y="23"/>
                </a:lnTo>
                <a:lnTo>
                  <a:pt x="535" y="35"/>
                </a:lnTo>
                <a:lnTo>
                  <a:pt x="548" y="46"/>
                </a:lnTo>
                <a:lnTo>
                  <a:pt x="548" y="43"/>
                </a:lnTo>
                <a:lnTo>
                  <a:pt x="550" y="35"/>
                </a:lnTo>
                <a:lnTo>
                  <a:pt x="554" y="27"/>
                </a:lnTo>
                <a:lnTo>
                  <a:pt x="562" y="19"/>
                </a:lnTo>
                <a:lnTo>
                  <a:pt x="568" y="12"/>
                </a:lnTo>
                <a:lnTo>
                  <a:pt x="579" y="10"/>
                </a:lnTo>
                <a:lnTo>
                  <a:pt x="593" y="13"/>
                </a:lnTo>
                <a:lnTo>
                  <a:pt x="610" y="27"/>
                </a:lnTo>
                <a:lnTo>
                  <a:pt x="636" y="43"/>
                </a:lnTo>
                <a:lnTo>
                  <a:pt x="682" y="58"/>
                </a:lnTo>
                <a:lnTo>
                  <a:pt x="740" y="74"/>
                </a:lnTo>
                <a:lnTo>
                  <a:pt x="808" y="95"/>
                </a:lnTo>
                <a:lnTo>
                  <a:pt x="880" y="124"/>
                </a:lnTo>
                <a:lnTo>
                  <a:pt x="952" y="165"/>
                </a:lnTo>
                <a:lnTo>
                  <a:pt x="1018" y="223"/>
                </a:lnTo>
                <a:lnTo>
                  <a:pt x="1078" y="300"/>
                </a:lnTo>
                <a:lnTo>
                  <a:pt x="1128" y="395"/>
                </a:lnTo>
                <a:lnTo>
                  <a:pt x="1179" y="504"/>
                </a:lnTo>
                <a:lnTo>
                  <a:pt x="1223" y="622"/>
                </a:lnTo>
                <a:lnTo>
                  <a:pt x="1262" y="752"/>
                </a:lnTo>
                <a:lnTo>
                  <a:pt x="1287" y="888"/>
                </a:lnTo>
                <a:lnTo>
                  <a:pt x="1297" y="1033"/>
                </a:lnTo>
                <a:lnTo>
                  <a:pt x="1287" y="1182"/>
                </a:lnTo>
                <a:lnTo>
                  <a:pt x="1256" y="1340"/>
                </a:lnTo>
                <a:lnTo>
                  <a:pt x="1235" y="1392"/>
                </a:lnTo>
                <a:lnTo>
                  <a:pt x="1200" y="1471"/>
                </a:lnTo>
                <a:lnTo>
                  <a:pt x="1153" y="1564"/>
                </a:lnTo>
                <a:lnTo>
                  <a:pt x="1103" y="1665"/>
                </a:lnTo>
                <a:lnTo>
                  <a:pt x="1045" y="1760"/>
                </a:lnTo>
                <a:lnTo>
                  <a:pt x="989" y="1845"/>
                </a:lnTo>
                <a:lnTo>
                  <a:pt x="934" y="1909"/>
                </a:lnTo>
                <a:lnTo>
                  <a:pt x="890" y="1944"/>
                </a:lnTo>
                <a:lnTo>
                  <a:pt x="872" y="1948"/>
                </a:lnTo>
                <a:lnTo>
                  <a:pt x="849" y="1956"/>
                </a:lnTo>
                <a:lnTo>
                  <a:pt x="818" y="1964"/>
                </a:lnTo>
                <a:lnTo>
                  <a:pt x="785" y="1973"/>
                </a:lnTo>
                <a:lnTo>
                  <a:pt x="750" y="1981"/>
                </a:lnTo>
                <a:lnTo>
                  <a:pt x="721" y="1989"/>
                </a:lnTo>
                <a:lnTo>
                  <a:pt x="696" y="1995"/>
                </a:lnTo>
                <a:lnTo>
                  <a:pt x="682" y="2001"/>
                </a:lnTo>
                <a:close/>
              </a:path>
            </a:pathLst>
          </a:custGeom>
          <a:solidFill>
            <a:srgbClr val="B5C7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3" name="Blue-glow"/>
          <p:cNvSpPr>
            <a:spLocks/>
          </p:cNvSpPr>
          <p:nvPr/>
        </p:nvSpPr>
        <p:spPr bwMode="auto">
          <a:xfrm>
            <a:off x="7285038" y="2849562"/>
            <a:ext cx="1017588" cy="1563688"/>
          </a:xfrm>
          <a:custGeom>
            <a:avLst/>
            <a:gdLst/>
            <a:ahLst/>
            <a:cxnLst>
              <a:cxn ang="0">
                <a:pos x="584" y="1941"/>
              </a:cxn>
              <a:cxn ang="0">
                <a:pos x="377" y="1749"/>
              </a:cxn>
              <a:cxn ang="0">
                <a:pos x="179" y="1454"/>
              </a:cxn>
              <a:cxn ang="0">
                <a:pos x="41" y="1158"/>
              </a:cxn>
              <a:cxn ang="0">
                <a:pos x="0" y="908"/>
              </a:cxn>
              <a:cxn ang="0">
                <a:pos x="10" y="661"/>
              </a:cxn>
              <a:cxn ang="0">
                <a:pos x="55" y="444"/>
              </a:cxn>
              <a:cxn ang="0">
                <a:pos x="134" y="270"/>
              </a:cxn>
              <a:cxn ang="0">
                <a:pos x="235" y="154"/>
              </a:cxn>
              <a:cxn ang="0">
                <a:pos x="289" y="111"/>
              </a:cxn>
              <a:cxn ang="0">
                <a:pos x="315" y="109"/>
              </a:cxn>
              <a:cxn ang="0">
                <a:pos x="349" y="103"/>
              </a:cxn>
              <a:cxn ang="0">
                <a:pos x="410" y="62"/>
              </a:cxn>
              <a:cxn ang="0">
                <a:pos x="452" y="28"/>
              </a:cxn>
              <a:cxn ang="0">
                <a:pos x="476" y="8"/>
              </a:cxn>
              <a:cxn ang="0">
                <a:pos x="485" y="0"/>
              </a:cxn>
              <a:cxn ang="0">
                <a:pos x="501" y="12"/>
              </a:cxn>
              <a:cxn ang="0">
                <a:pos x="532" y="35"/>
              </a:cxn>
              <a:cxn ang="0">
                <a:pos x="549" y="43"/>
              </a:cxn>
              <a:cxn ang="0">
                <a:pos x="555" y="26"/>
              </a:cxn>
              <a:cxn ang="0">
                <a:pos x="567" y="10"/>
              </a:cxn>
              <a:cxn ang="0">
                <a:pos x="590" y="12"/>
              </a:cxn>
              <a:cxn ang="0">
                <a:pos x="631" y="41"/>
              </a:cxn>
              <a:cxn ang="0">
                <a:pos x="735" y="70"/>
              </a:cxn>
              <a:cxn ang="0">
                <a:pos x="873" y="119"/>
              </a:cxn>
              <a:cxn ang="0">
                <a:pos x="1011" y="218"/>
              </a:cxn>
              <a:cxn ang="0">
                <a:pos x="1117" y="390"/>
              </a:cxn>
              <a:cxn ang="0">
                <a:pos x="1211" y="611"/>
              </a:cxn>
              <a:cxn ang="0">
                <a:pos x="1273" y="875"/>
              </a:cxn>
              <a:cxn ang="0">
                <a:pos x="1273" y="1169"/>
              </a:cxn>
              <a:cxn ang="0">
                <a:pos x="1220" y="1377"/>
              </a:cxn>
              <a:cxn ang="0">
                <a:pos x="1141" y="1544"/>
              </a:cxn>
              <a:cxn ang="0">
                <a:pos x="1034" y="1736"/>
              </a:cxn>
              <a:cxn ang="0">
                <a:pos x="925" y="1885"/>
              </a:cxn>
              <a:cxn ang="0">
                <a:pos x="863" y="1924"/>
              </a:cxn>
              <a:cxn ang="0">
                <a:pos x="807" y="1937"/>
              </a:cxn>
              <a:cxn ang="0">
                <a:pos x="741" y="1955"/>
              </a:cxn>
              <a:cxn ang="0">
                <a:pos x="689" y="1966"/>
              </a:cxn>
            </a:cxnLst>
            <a:rect l="0" t="0" r="r" b="b"/>
            <a:pathLst>
              <a:path w="1282" h="1970">
                <a:moveTo>
                  <a:pt x="677" y="1970"/>
                </a:moveTo>
                <a:lnTo>
                  <a:pt x="584" y="1941"/>
                </a:lnTo>
                <a:lnTo>
                  <a:pt x="483" y="1865"/>
                </a:lnTo>
                <a:lnTo>
                  <a:pt x="377" y="1749"/>
                </a:lnTo>
                <a:lnTo>
                  <a:pt x="274" y="1609"/>
                </a:lnTo>
                <a:lnTo>
                  <a:pt x="179" y="1454"/>
                </a:lnTo>
                <a:lnTo>
                  <a:pt x="99" y="1301"/>
                </a:lnTo>
                <a:lnTo>
                  <a:pt x="41" y="1158"/>
                </a:lnTo>
                <a:lnTo>
                  <a:pt x="14" y="1040"/>
                </a:lnTo>
                <a:lnTo>
                  <a:pt x="0" y="908"/>
                </a:lnTo>
                <a:lnTo>
                  <a:pt x="0" y="782"/>
                </a:lnTo>
                <a:lnTo>
                  <a:pt x="10" y="661"/>
                </a:lnTo>
                <a:lnTo>
                  <a:pt x="29" y="549"/>
                </a:lnTo>
                <a:lnTo>
                  <a:pt x="55" y="444"/>
                </a:lnTo>
                <a:lnTo>
                  <a:pt x="92" y="351"/>
                </a:lnTo>
                <a:lnTo>
                  <a:pt x="134" y="270"/>
                </a:lnTo>
                <a:lnTo>
                  <a:pt x="189" y="204"/>
                </a:lnTo>
                <a:lnTo>
                  <a:pt x="235" y="154"/>
                </a:lnTo>
                <a:lnTo>
                  <a:pt x="268" y="124"/>
                </a:lnTo>
                <a:lnTo>
                  <a:pt x="289" y="111"/>
                </a:lnTo>
                <a:lnTo>
                  <a:pt x="305" y="109"/>
                </a:lnTo>
                <a:lnTo>
                  <a:pt x="315" y="109"/>
                </a:lnTo>
                <a:lnTo>
                  <a:pt x="330" y="109"/>
                </a:lnTo>
                <a:lnTo>
                  <a:pt x="349" y="103"/>
                </a:lnTo>
                <a:lnTo>
                  <a:pt x="381" y="88"/>
                </a:lnTo>
                <a:lnTo>
                  <a:pt x="410" y="62"/>
                </a:lnTo>
                <a:lnTo>
                  <a:pt x="435" y="45"/>
                </a:lnTo>
                <a:lnTo>
                  <a:pt x="452" y="28"/>
                </a:lnTo>
                <a:lnTo>
                  <a:pt x="468" y="18"/>
                </a:lnTo>
                <a:lnTo>
                  <a:pt x="476" y="8"/>
                </a:lnTo>
                <a:lnTo>
                  <a:pt x="483" y="2"/>
                </a:lnTo>
                <a:lnTo>
                  <a:pt x="485" y="0"/>
                </a:lnTo>
                <a:lnTo>
                  <a:pt x="487" y="0"/>
                </a:lnTo>
                <a:lnTo>
                  <a:pt x="501" y="12"/>
                </a:lnTo>
                <a:lnTo>
                  <a:pt x="518" y="24"/>
                </a:lnTo>
                <a:lnTo>
                  <a:pt x="532" y="35"/>
                </a:lnTo>
                <a:lnTo>
                  <a:pt x="549" y="47"/>
                </a:lnTo>
                <a:lnTo>
                  <a:pt x="549" y="43"/>
                </a:lnTo>
                <a:lnTo>
                  <a:pt x="551" y="35"/>
                </a:lnTo>
                <a:lnTo>
                  <a:pt x="555" y="26"/>
                </a:lnTo>
                <a:lnTo>
                  <a:pt x="561" y="18"/>
                </a:lnTo>
                <a:lnTo>
                  <a:pt x="567" y="10"/>
                </a:lnTo>
                <a:lnTo>
                  <a:pt x="578" y="8"/>
                </a:lnTo>
                <a:lnTo>
                  <a:pt x="590" y="12"/>
                </a:lnTo>
                <a:lnTo>
                  <a:pt x="605" y="26"/>
                </a:lnTo>
                <a:lnTo>
                  <a:pt x="631" y="41"/>
                </a:lnTo>
                <a:lnTo>
                  <a:pt x="677" y="55"/>
                </a:lnTo>
                <a:lnTo>
                  <a:pt x="735" y="70"/>
                </a:lnTo>
                <a:lnTo>
                  <a:pt x="803" y="92"/>
                </a:lnTo>
                <a:lnTo>
                  <a:pt x="873" y="119"/>
                </a:lnTo>
                <a:lnTo>
                  <a:pt x="945" y="161"/>
                </a:lnTo>
                <a:lnTo>
                  <a:pt x="1011" y="218"/>
                </a:lnTo>
                <a:lnTo>
                  <a:pt x="1069" y="297"/>
                </a:lnTo>
                <a:lnTo>
                  <a:pt x="1117" y="390"/>
                </a:lnTo>
                <a:lnTo>
                  <a:pt x="1168" y="495"/>
                </a:lnTo>
                <a:lnTo>
                  <a:pt x="1211" y="611"/>
                </a:lnTo>
                <a:lnTo>
                  <a:pt x="1249" y="741"/>
                </a:lnTo>
                <a:lnTo>
                  <a:pt x="1273" y="875"/>
                </a:lnTo>
                <a:lnTo>
                  <a:pt x="1282" y="1020"/>
                </a:lnTo>
                <a:lnTo>
                  <a:pt x="1273" y="1169"/>
                </a:lnTo>
                <a:lnTo>
                  <a:pt x="1242" y="1325"/>
                </a:lnTo>
                <a:lnTo>
                  <a:pt x="1220" y="1377"/>
                </a:lnTo>
                <a:lnTo>
                  <a:pt x="1185" y="1452"/>
                </a:lnTo>
                <a:lnTo>
                  <a:pt x="1141" y="1544"/>
                </a:lnTo>
                <a:lnTo>
                  <a:pt x="1090" y="1642"/>
                </a:lnTo>
                <a:lnTo>
                  <a:pt x="1034" y="1736"/>
                </a:lnTo>
                <a:lnTo>
                  <a:pt x="978" y="1821"/>
                </a:lnTo>
                <a:lnTo>
                  <a:pt x="925" y="1885"/>
                </a:lnTo>
                <a:lnTo>
                  <a:pt x="881" y="1920"/>
                </a:lnTo>
                <a:lnTo>
                  <a:pt x="863" y="1924"/>
                </a:lnTo>
                <a:lnTo>
                  <a:pt x="840" y="1929"/>
                </a:lnTo>
                <a:lnTo>
                  <a:pt x="807" y="1937"/>
                </a:lnTo>
                <a:lnTo>
                  <a:pt x="776" y="1947"/>
                </a:lnTo>
                <a:lnTo>
                  <a:pt x="741" y="1955"/>
                </a:lnTo>
                <a:lnTo>
                  <a:pt x="712" y="1962"/>
                </a:lnTo>
                <a:lnTo>
                  <a:pt x="689" y="1966"/>
                </a:lnTo>
                <a:lnTo>
                  <a:pt x="677" y="1970"/>
                </a:lnTo>
                <a:close/>
              </a:path>
            </a:pathLst>
          </a:custGeom>
          <a:solidFill>
            <a:srgbClr val="D6DEB8"/>
          </a:solidFill>
          <a:ln w="9525">
            <a:noFill/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4" name="Freeform 128"/>
          <p:cNvSpPr>
            <a:spLocks/>
          </p:cNvSpPr>
          <p:nvPr/>
        </p:nvSpPr>
        <p:spPr bwMode="auto">
          <a:xfrm>
            <a:off x="7296150" y="2868612"/>
            <a:ext cx="996950" cy="1524000"/>
          </a:xfrm>
          <a:custGeom>
            <a:avLst/>
            <a:gdLst/>
            <a:ahLst/>
            <a:cxnLst>
              <a:cxn ang="0">
                <a:pos x="572" y="1892"/>
              </a:cxn>
              <a:cxn ang="0">
                <a:pos x="368" y="1706"/>
              </a:cxn>
              <a:cxn ang="0">
                <a:pos x="175" y="1419"/>
              </a:cxn>
              <a:cxn ang="0">
                <a:pos x="41" y="1128"/>
              </a:cxn>
              <a:cxn ang="0">
                <a:pos x="2" y="884"/>
              </a:cxn>
              <a:cxn ang="0">
                <a:pos x="8" y="641"/>
              </a:cxn>
              <a:cxn ang="0">
                <a:pos x="52" y="430"/>
              </a:cxn>
              <a:cxn ang="0">
                <a:pos x="132" y="259"/>
              </a:cxn>
              <a:cxn ang="0">
                <a:pos x="229" y="143"/>
              </a:cxn>
              <a:cxn ang="0">
                <a:pos x="283" y="104"/>
              </a:cxn>
              <a:cxn ang="0">
                <a:pos x="310" y="102"/>
              </a:cxn>
              <a:cxn ang="0">
                <a:pos x="341" y="97"/>
              </a:cxn>
              <a:cxn ang="0">
                <a:pos x="401" y="56"/>
              </a:cxn>
              <a:cxn ang="0">
                <a:pos x="444" y="25"/>
              </a:cxn>
              <a:cxn ang="0">
                <a:pos x="467" y="7"/>
              </a:cxn>
              <a:cxn ang="0">
                <a:pos x="477" y="0"/>
              </a:cxn>
              <a:cxn ang="0">
                <a:pos x="493" y="9"/>
              </a:cxn>
              <a:cxn ang="0">
                <a:pos x="520" y="29"/>
              </a:cxn>
              <a:cxn ang="0">
                <a:pos x="535" y="36"/>
              </a:cxn>
              <a:cxn ang="0">
                <a:pos x="541" y="21"/>
              </a:cxn>
              <a:cxn ang="0">
                <a:pos x="553" y="5"/>
              </a:cxn>
              <a:cxn ang="0">
                <a:pos x="578" y="11"/>
              </a:cxn>
              <a:cxn ang="0">
                <a:pos x="621" y="40"/>
              </a:cxn>
              <a:cxn ang="0">
                <a:pos x="719" y="67"/>
              </a:cxn>
              <a:cxn ang="0">
                <a:pos x="855" y="116"/>
              </a:cxn>
              <a:cxn ang="0">
                <a:pos x="987" y="209"/>
              </a:cxn>
              <a:cxn ang="0">
                <a:pos x="1092" y="376"/>
              </a:cxn>
              <a:cxn ang="0">
                <a:pos x="1185" y="593"/>
              </a:cxn>
              <a:cxn ang="0">
                <a:pos x="1247" y="851"/>
              </a:cxn>
              <a:cxn ang="0">
                <a:pos x="1249" y="1138"/>
              </a:cxn>
              <a:cxn ang="0">
                <a:pos x="1197" y="1339"/>
              </a:cxn>
              <a:cxn ang="0">
                <a:pos x="1119" y="1504"/>
              </a:cxn>
              <a:cxn ang="0">
                <a:pos x="1012" y="1692"/>
              </a:cxn>
              <a:cxn ang="0">
                <a:pos x="906" y="1834"/>
              </a:cxn>
              <a:cxn ang="0">
                <a:pos x="844" y="1872"/>
              </a:cxn>
              <a:cxn ang="0">
                <a:pos x="789" y="1886"/>
              </a:cxn>
              <a:cxn ang="0">
                <a:pos x="725" y="1903"/>
              </a:cxn>
              <a:cxn ang="0">
                <a:pos x="675" y="1915"/>
              </a:cxn>
            </a:cxnLst>
            <a:rect l="0" t="0" r="r" b="b"/>
            <a:pathLst>
              <a:path w="1257" h="1919">
                <a:moveTo>
                  <a:pt x="663" y="1919"/>
                </a:moveTo>
                <a:lnTo>
                  <a:pt x="572" y="1892"/>
                </a:lnTo>
                <a:lnTo>
                  <a:pt x="473" y="1818"/>
                </a:lnTo>
                <a:lnTo>
                  <a:pt x="368" y="1706"/>
                </a:lnTo>
                <a:lnTo>
                  <a:pt x="268" y="1570"/>
                </a:lnTo>
                <a:lnTo>
                  <a:pt x="175" y="1419"/>
                </a:lnTo>
                <a:lnTo>
                  <a:pt x="97" y="1267"/>
                </a:lnTo>
                <a:lnTo>
                  <a:pt x="41" y="1128"/>
                </a:lnTo>
                <a:lnTo>
                  <a:pt x="15" y="1014"/>
                </a:lnTo>
                <a:lnTo>
                  <a:pt x="2" y="884"/>
                </a:lnTo>
                <a:lnTo>
                  <a:pt x="0" y="760"/>
                </a:lnTo>
                <a:lnTo>
                  <a:pt x="8" y="641"/>
                </a:lnTo>
                <a:lnTo>
                  <a:pt x="27" y="533"/>
                </a:lnTo>
                <a:lnTo>
                  <a:pt x="52" y="430"/>
                </a:lnTo>
                <a:lnTo>
                  <a:pt x="87" y="339"/>
                </a:lnTo>
                <a:lnTo>
                  <a:pt x="132" y="259"/>
                </a:lnTo>
                <a:lnTo>
                  <a:pt x="184" y="193"/>
                </a:lnTo>
                <a:lnTo>
                  <a:pt x="229" y="143"/>
                </a:lnTo>
                <a:lnTo>
                  <a:pt x="262" y="118"/>
                </a:lnTo>
                <a:lnTo>
                  <a:pt x="283" y="104"/>
                </a:lnTo>
                <a:lnTo>
                  <a:pt x="299" y="102"/>
                </a:lnTo>
                <a:lnTo>
                  <a:pt x="310" y="102"/>
                </a:lnTo>
                <a:lnTo>
                  <a:pt x="324" y="102"/>
                </a:lnTo>
                <a:lnTo>
                  <a:pt x="341" y="97"/>
                </a:lnTo>
                <a:lnTo>
                  <a:pt x="372" y="81"/>
                </a:lnTo>
                <a:lnTo>
                  <a:pt x="401" y="56"/>
                </a:lnTo>
                <a:lnTo>
                  <a:pt x="427" y="38"/>
                </a:lnTo>
                <a:lnTo>
                  <a:pt x="444" y="25"/>
                </a:lnTo>
                <a:lnTo>
                  <a:pt x="460" y="15"/>
                </a:lnTo>
                <a:lnTo>
                  <a:pt x="467" y="7"/>
                </a:lnTo>
                <a:lnTo>
                  <a:pt x="475" y="2"/>
                </a:lnTo>
                <a:lnTo>
                  <a:pt x="477" y="0"/>
                </a:lnTo>
                <a:lnTo>
                  <a:pt x="479" y="0"/>
                </a:lnTo>
                <a:lnTo>
                  <a:pt x="493" y="9"/>
                </a:lnTo>
                <a:lnTo>
                  <a:pt x="506" y="19"/>
                </a:lnTo>
                <a:lnTo>
                  <a:pt x="520" y="29"/>
                </a:lnTo>
                <a:lnTo>
                  <a:pt x="535" y="40"/>
                </a:lnTo>
                <a:lnTo>
                  <a:pt x="535" y="36"/>
                </a:lnTo>
                <a:lnTo>
                  <a:pt x="537" y="29"/>
                </a:lnTo>
                <a:lnTo>
                  <a:pt x="541" y="21"/>
                </a:lnTo>
                <a:lnTo>
                  <a:pt x="547" y="13"/>
                </a:lnTo>
                <a:lnTo>
                  <a:pt x="553" y="5"/>
                </a:lnTo>
                <a:lnTo>
                  <a:pt x="564" y="5"/>
                </a:lnTo>
                <a:lnTo>
                  <a:pt x="578" y="11"/>
                </a:lnTo>
                <a:lnTo>
                  <a:pt x="595" y="27"/>
                </a:lnTo>
                <a:lnTo>
                  <a:pt x="621" y="40"/>
                </a:lnTo>
                <a:lnTo>
                  <a:pt x="663" y="54"/>
                </a:lnTo>
                <a:lnTo>
                  <a:pt x="719" y="67"/>
                </a:lnTo>
                <a:lnTo>
                  <a:pt x="787" y="89"/>
                </a:lnTo>
                <a:lnTo>
                  <a:pt x="855" y="116"/>
                </a:lnTo>
                <a:lnTo>
                  <a:pt x="925" y="155"/>
                </a:lnTo>
                <a:lnTo>
                  <a:pt x="987" y="209"/>
                </a:lnTo>
                <a:lnTo>
                  <a:pt x="1043" y="285"/>
                </a:lnTo>
                <a:lnTo>
                  <a:pt x="1092" y="376"/>
                </a:lnTo>
                <a:lnTo>
                  <a:pt x="1142" y="480"/>
                </a:lnTo>
                <a:lnTo>
                  <a:pt x="1185" y="593"/>
                </a:lnTo>
                <a:lnTo>
                  <a:pt x="1224" y="719"/>
                </a:lnTo>
                <a:lnTo>
                  <a:pt x="1247" y="851"/>
                </a:lnTo>
                <a:lnTo>
                  <a:pt x="1257" y="992"/>
                </a:lnTo>
                <a:lnTo>
                  <a:pt x="1249" y="1138"/>
                </a:lnTo>
                <a:lnTo>
                  <a:pt x="1218" y="1289"/>
                </a:lnTo>
                <a:lnTo>
                  <a:pt x="1197" y="1339"/>
                </a:lnTo>
                <a:lnTo>
                  <a:pt x="1164" y="1415"/>
                </a:lnTo>
                <a:lnTo>
                  <a:pt x="1119" y="1504"/>
                </a:lnTo>
                <a:lnTo>
                  <a:pt x="1069" y="1601"/>
                </a:lnTo>
                <a:lnTo>
                  <a:pt x="1012" y="1692"/>
                </a:lnTo>
                <a:lnTo>
                  <a:pt x="958" y="1773"/>
                </a:lnTo>
                <a:lnTo>
                  <a:pt x="906" y="1834"/>
                </a:lnTo>
                <a:lnTo>
                  <a:pt x="861" y="1868"/>
                </a:lnTo>
                <a:lnTo>
                  <a:pt x="844" y="1872"/>
                </a:lnTo>
                <a:lnTo>
                  <a:pt x="820" y="1878"/>
                </a:lnTo>
                <a:lnTo>
                  <a:pt x="789" y="1886"/>
                </a:lnTo>
                <a:lnTo>
                  <a:pt x="758" y="1896"/>
                </a:lnTo>
                <a:lnTo>
                  <a:pt x="725" y="1903"/>
                </a:lnTo>
                <a:lnTo>
                  <a:pt x="698" y="1911"/>
                </a:lnTo>
                <a:lnTo>
                  <a:pt x="675" y="1915"/>
                </a:lnTo>
                <a:lnTo>
                  <a:pt x="663" y="1919"/>
                </a:lnTo>
                <a:close/>
              </a:path>
            </a:pathLst>
          </a:custGeom>
          <a:solidFill>
            <a:srgbClr val="E8ED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5" name="Freeform 129"/>
          <p:cNvSpPr>
            <a:spLocks/>
          </p:cNvSpPr>
          <p:nvPr/>
        </p:nvSpPr>
        <p:spPr bwMode="auto">
          <a:xfrm>
            <a:off x="7321550" y="2917825"/>
            <a:ext cx="947738" cy="1427163"/>
          </a:xfrm>
          <a:custGeom>
            <a:avLst/>
            <a:gdLst/>
            <a:ahLst/>
            <a:cxnLst>
              <a:cxn ang="0">
                <a:pos x="537" y="1772"/>
              </a:cxn>
              <a:cxn ang="0">
                <a:pos x="345" y="1597"/>
              </a:cxn>
              <a:cxn ang="0">
                <a:pos x="163" y="1328"/>
              </a:cxn>
              <a:cxn ang="0">
                <a:pos x="39" y="1054"/>
              </a:cxn>
              <a:cxn ang="0">
                <a:pos x="0" y="824"/>
              </a:cxn>
              <a:cxn ang="0">
                <a:pos x="8" y="599"/>
              </a:cxn>
              <a:cxn ang="0">
                <a:pos x="48" y="399"/>
              </a:cxn>
              <a:cxn ang="0">
                <a:pos x="124" y="238"/>
              </a:cxn>
              <a:cxn ang="0">
                <a:pos x="217" y="133"/>
              </a:cxn>
              <a:cxn ang="0">
                <a:pos x="268" y="95"/>
              </a:cxn>
              <a:cxn ang="0">
                <a:pos x="295" y="95"/>
              </a:cxn>
              <a:cxn ang="0">
                <a:pos x="326" y="91"/>
              </a:cxn>
              <a:cxn ang="0">
                <a:pos x="382" y="52"/>
              </a:cxn>
              <a:cxn ang="0">
                <a:pos x="423" y="23"/>
              </a:cxn>
              <a:cxn ang="0">
                <a:pos x="444" y="5"/>
              </a:cxn>
              <a:cxn ang="0">
                <a:pos x="454" y="0"/>
              </a:cxn>
              <a:cxn ang="0">
                <a:pos x="467" y="5"/>
              </a:cxn>
              <a:cxn ang="0">
                <a:pos x="494" y="25"/>
              </a:cxn>
              <a:cxn ang="0">
                <a:pos x="508" y="31"/>
              </a:cxn>
              <a:cxn ang="0">
                <a:pos x="512" y="15"/>
              </a:cxn>
              <a:cxn ang="0">
                <a:pos x="526" y="2"/>
              </a:cxn>
              <a:cxn ang="0">
                <a:pos x="547" y="5"/>
              </a:cxn>
              <a:cxn ang="0">
                <a:pos x="586" y="33"/>
              </a:cxn>
              <a:cxn ang="0">
                <a:pos x="683" y="60"/>
              </a:cxn>
              <a:cxn ang="0">
                <a:pos x="811" y="104"/>
              </a:cxn>
              <a:cxn ang="0">
                <a:pos x="937" y="194"/>
              </a:cxn>
              <a:cxn ang="0">
                <a:pos x="1037" y="349"/>
              </a:cxn>
              <a:cxn ang="0">
                <a:pos x="1127" y="552"/>
              </a:cxn>
              <a:cxn ang="0">
                <a:pos x="1183" y="793"/>
              </a:cxn>
              <a:cxn ang="0">
                <a:pos x="1183" y="1062"/>
              </a:cxn>
              <a:cxn ang="0">
                <a:pos x="1133" y="1250"/>
              </a:cxn>
              <a:cxn ang="0">
                <a:pos x="1059" y="1403"/>
              </a:cxn>
              <a:cxn ang="0">
                <a:pos x="960" y="1580"/>
              </a:cxn>
              <a:cxn ang="0">
                <a:pos x="859" y="1715"/>
              </a:cxn>
              <a:cxn ang="0">
                <a:pos x="801" y="1754"/>
              </a:cxn>
              <a:cxn ang="0">
                <a:pos x="749" y="1766"/>
              </a:cxn>
              <a:cxn ang="0">
                <a:pos x="685" y="1781"/>
              </a:cxn>
              <a:cxn ang="0">
                <a:pos x="636" y="1793"/>
              </a:cxn>
            </a:cxnLst>
            <a:rect l="0" t="0" r="r" b="b"/>
            <a:pathLst>
              <a:path w="1193" h="1797">
                <a:moveTo>
                  <a:pt x="624" y="1797"/>
                </a:moveTo>
                <a:lnTo>
                  <a:pt x="537" y="1772"/>
                </a:lnTo>
                <a:lnTo>
                  <a:pt x="444" y="1702"/>
                </a:lnTo>
                <a:lnTo>
                  <a:pt x="345" y="1597"/>
                </a:lnTo>
                <a:lnTo>
                  <a:pt x="252" y="1469"/>
                </a:lnTo>
                <a:lnTo>
                  <a:pt x="163" y="1328"/>
                </a:lnTo>
                <a:lnTo>
                  <a:pt x="91" y="1186"/>
                </a:lnTo>
                <a:lnTo>
                  <a:pt x="39" y="1054"/>
                </a:lnTo>
                <a:lnTo>
                  <a:pt x="14" y="946"/>
                </a:lnTo>
                <a:lnTo>
                  <a:pt x="0" y="824"/>
                </a:lnTo>
                <a:lnTo>
                  <a:pt x="0" y="709"/>
                </a:lnTo>
                <a:lnTo>
                  <a:pt x="8" y="599"/>
                </a:lnTo>
                <a:lnTo>
                  <a:pt x="25" y="496"/>
                </a:lnTo>
                <a:lnTo>
                  <a:pt x="48" y="399"/>
                </a:lnTo>
                <a:lnTo>
                  <a:pt x="83" y="314"/>
                </a:lnTo>
                <a:lnTo>
                  <a:pt x="124" y="238"/>
                </a:lnTo>
                <a:lnTo>
                  <a:pt x="176" y="178"/>
                </a:lnTo>
                <a:lnTo>
                  <a:pt x="217" y="133"/>
                </a:lnTo>
                <a:lnTo>
                  <a:pt x="248" y="106"/>
                </a:lnTo>
                <a:lnTo>
                  <a:pt x="268" y="95"/>
                </a:lnTo>
                <a:lnTo>
                  <a:pt x="283" y="95"/>
                </a:lnTo>
                <a:lnTo>
                  <a:pt x="295" y="95"/>
                </a:lnTo>
                <a:lnTo>
                  <a:pt x="308" y="97"/>
                </a:lnTo>
                <a:lnTo>
                  <a:pt x="326" y="91"/>
                </a:lnTo>
                <a:lnTo>
                  <a:pt x="355" y="75"/>
                </a:lnTo>
                <a:lnTo>
                  <a:pt x="382" y="52"/>
                </a:lnTo>
                <a:lnTo>
                  <a:pt x="405" y="36"/>
                </a:lnTo>
                <a:lnTo>
                  <a:pt x="423" y="23"/>
                </a:lnTo>
                <a:lnTo>
                  <a:pt x="436" y="13"/>
                </a:lnTo>
                <a:lnTo>
                  <a:pt x="444" y="5"/>
                </a:lnTo>
                <a:lnTo>
                  <a:pt x="452" y="2"/>
                </a:lnTo>
                <a:lnTo>
                  <a:pt x="454" y="0"/>
                </a:lnTo>
                <a:lnTo>
                  <a:pt x="456" y="0"/>
                </a:lnTo>
                <a:lnTo>
                  <a:pt x="467" y="5"/>
                </a:lnTo>
                <a:lnTo>
                  <a:pt x="481" y="17"/>
                </a:lnTo>
                <a:lnTo>
                  <a:pt x="494" y="25"/>
                </a:lnTo>
                <a:lnTo>
                  <a:pt x="508" y="35"/>
                </a:lnTo>
                <a:lnTo>
                  <a:pt x="508" y="31"/>
                </a:lnTo>
                <a:lnTo>
                  <a:pt x="510" y="25"/>
                </a:lnTo>
                <a:lnTo>
                  <a:pt x="512" y="15"/>
                </a:lnTo>
                <a:lnTo>
                  <a:pt x="520" y="9"/>
                </a:lnTo>
                <a:lnTo>
                  <a:pt x="526" y="2"/>
                </a:lnTo>
                <a:lnTo>
                  <a:pt x="535" y="2"/>
                </a:lnTo>
                <a:lnTo>
                  <a:pt x="547" y="5"/>
                </a:lnTo>
                <a:lnTo>
                  <a:pt x="562" y="19"/>
                </a:lnTo>
                <a:lnTo>
                  <a:pt x="586" y="33"/>
                </a:lnTo>
                <a:lnTo>
                  <a:pt x="628" y="46"/>
                </a:lnTo>
                <a:lnTo>
                  <a:pt x="683" y="60"/>
                </a:lnTo>
                <a:lnTo>
                  <a:pt x="745" y="79"/>
                </a:lnTo>
                <a:lnTo>
                  <a:pt x="811" y="104"/>
                </a:lnTo>
                <a:lnTo>
                  <a:pt x="877" y="143"/>
                </a:lnTo>
                <a:lnTo>
                  <a:pt x="937" y="194"/>
                </a:lnTo>
                <a:lnTo>
                  <a:pt x="991" y="263"/>
                </a:lnTo>
                <a:lnTo>
                  <a:pt x="1037" y="349"/>
                </a:lnTo>
                <a:lnTo>
                  <a:pt x="1084" y="446"/>
                </a:lnTo>
                <a:lnTo>
                  <a:pt x="1127" y="552"/>
                </a:lnTo>
                <a:lnTo>
                  <a:pt x="1162" y="670"/>
                </a:lnTo>
                <a:lnTo>
                  <a:pt x="1183" y="793"/>
                </a:lnTo>
                <a:lnTo>
                  <a:pt x="1193" y="926"/>
                </a:lnTo>
                <a:lnTo>
                  <a:pt x="1183" y="1062"/>
                </a:lnTo>
                <a:lnTo>
                  <a:pt x="1154" y="1205"/>
                </a:lnTo>
                <a:lnTo>
                  <a:pt x="1133" y="1250"/>
                </a:lnTo>
                <a:lnTo>
                  <a:pt x="1101" y="1320"/>
                </a:lnTo>
                <a:lnTo>
                  <a:pt x="1059" y="1403"/>
                </a:lnTo>
                <a:lnTo>
                  <a:pt x="1012" y="1494"/>
                </a:lnTo>
                <a:lnTo>
                  <a:pt x="960" y="1580"/>
                </a:lnTo>
                <a:lnTo>
                  <a:pt x="908" y="1657"/>
                </a:lnTo>
                <a:lnTo>
                  <a:pt x="859" y="1715"/>
                </a:lnTo>
                <a:lnTo>
                  <a:pt x="818" y="1750"/>
                </a:lnTo>
                <a:lnTo>
                  <a:pt x="801" y="1754"/>
                </a:lnTo>
                <a:lnTo>
                  <a:pt x="780" y="1760"/>
                </a:lnTo>
                <a:lnTo>
                  <a:pt x="749" y="1766"/>
                </a:lnTo>
                <a:lnTo>
                  <a:pt x="718" y="1775"/>
                </a:lnTo>
                <a:lnTo>
                  <a:pt x="685" y="1781"/>
                </a:lnTo>
                <a:lnTo>
                  <a:pt x="657" y="1789"/>
                </a:lnTo>
                <a:lnTo>
                  <a:pt x="636" y="1793"/>
                </a:lnTo>
                <a:lnTo>
                  <a:pt x="624" y="1797"/>
                </a:lnTo>
                <a:close/>
              </a:path>
            </a:pathLst>
          </a:custGeom>
          <a:solidFill>
            <a:srgbClr val="F2F7D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6" name="Freeform 130"/>
          <p:cNvSpPr>
            <a:spLocks/>
          </p:cNvSpPr>
          <p:nvPr/>
        </p:nvSpPr>
        <p:spPr bwMode="auto">
          <a:xfrm>
            <a:off x="7351713" y="2962275"/>
            <a:ext cx="885825" cy="1333500"/>
          </a:xfrm>
          <a:custGeom>
            <a:avLst/>
            <a:gdLst/>
            <a:ahLst/>
            <a:cxnLst>
              <a:cxn ang="0">
                <a:pos x="506" y="1654"/>
              </a:cxn>
              <a:cxn ang="0">
                <a:pos x="324" y="1491"/>
              </a:cxn>
              <a:cxn ang="0">
                <a:pos x="151" y="1239"/>
              </a:cxn>
              <a:cxn ang="0">
                <a:pos x="33" y="985"/>
              </a:cxn>
              <a:cxn ang="0">
                <a:pos x="0" y="773"/>
              </a:cxn>
              <a:cxn ang="0">
                <a:pos x="8" y="562"/>
              </a:cxn>
              <a:cxn ang="0">
                <a:pos x="46" y="376"/>
              </a:cxn>
              <a:cxn ang="0">
                <a:pos x="118" y="229"/>
              </a:cxn>
              <a:cxn ang="0">
                <a:pos x="205" y="128"/>
              </a:cxn>
              <a:cxn ang="0">
                <a:pos x="254" y="91"/>
              </a:cxn>
              <a:cxn ang="0">
                <a:pos x="277" y="87"/>
              </a:cxn>
              <a:cxn ang="0">
                <a:pos x="306" y="85"/>
              </a:cxn>
              <a:cxn ang="0">
                <a:pos x="359" y="50"/>
              </a:cxn>
              <a:cxn ang="0">
                <a:pos x="397" y="21"/>
              </a:cxn>
              <a:cxn ang="0">
                <a:pos x="419" y="6"/>
              </a:cxn>
              <a:cxn ang="0">
                <a:pos x="428" y="0"/>
              </a:cxn>
              <a:cxn ang="0">
                <a:pos x="440" y="6"/>
              </a:cxn>
              <a:cxn ang="0">
                <a:pos x="463" y="25"/>
              </a:cxn>
              <a:cxn ang="0">
                <a:pos x="481" y="31"/>
              </a:cxn>
              <a:cxn ang="0">
                <a:pos x="485" y="17"/>
              </a:cxn>
              <a:cxn ang="0">
                <a:pos x="496" y="4"/>
              </a:cxn>
              <a:cxn ang="0">
                <a:pos x="516" y="6"/>
              </a:cxn>
              <a:cxn ang="0">
                <a:pos x="553" y="31"/>
              </a:cxn>
              <a:cxn ang="0">
                <a:pos x="640" y="54"/>
              </a:cxn>
              <a:cxn ang="0">
                <a:pos x="762" y="97"/>
              </a:cxn>
              <a:cxn ang="0">
                <a:pos x="882" y="182"/>
              </a:cxn>
              <a:cxn ang="0">
                <a:pos x="975" y="328"/>
              </a:cxn>
              <a:cxn ang="0">
                <a:pos x="1055" y="517"/>
              </a:cxn>
              <a:cxn ang="0">
                <a:pos x="1107" y="744"/>
              </a:cxn>
              <a:cxn ang="0">
                <a:pos x="1109" y="992"/>
              </a:cxn>
              <a:cxn ang="0">
                <a:pos x="1063" y="1169"/>
              </a:cxn>
              <a:cxn ang="0">
                <a:pos x="995" y="1312"/>
              </a:cxn>
              <a:cxn ang="0">
                <a:pos x="900" y="1475"/>
              </a:cxn>
              <a:cxn ang="0">
                <a:pos x="805" y="1601"/>
              </a:cxn>
              <a:cxn ang="0">
                <a:pos x="750" y="1636"/>
              </a:cxn>
              <a:cxn ang="0">
                <a:pos x="702" y="1650"/>
              </a:cxn>
              <a:cxn ang="0">
                <a:pos x="646" y="1665"/>
              </a:cxn>
              <a:cxn ang="0">
                <a:pos x="597" y="1675"/>
              </a:cxn>
            </a:cxnLst>
            <a:rect l="0" t="0" r="r" b="b"/>
            <a:pathLst>
              <a:path w="1117" h="1679">
                <a:moveTo>
                  <a:pt x="587" y="1679"/>
                </a:moveTo>
                <a:lnTo>
                  <a:pt x="506" y="1654"/>
                </a:lnTo>
                <a:lnTo>
                  <a:pt x="417" y="1588"/>
                </a:lnTo>
                <a:lnTo>
                  <a:pt x="324" y="1491"/>
                </a:lnTo>
                <a:lnTo>
                  <a:pt x="234" y="1370"/>
                </a:lnTo>
                <a:lnTo>
                  <a:pt x="151" y="1239"/>
                </a:lnTo>
                <a:lnTo>
                  <a:pt x="83" y="1107"/>
                </a:lnTo>
                <a:lnTo>
                  <a:pt x="33" y="985"/>
                </a:lnTo>
                <a:lnTo>
                  <a:pt x="11" y="886"/>
                </a:lnTo>
                <a:lnTo>
                  <a:pt x="0" y="773"/>
                </a:lnTo>
                <a:lnTo>
                  <a:pt x="0" y="665"/>
                </a:lnTo>
                <a:lnTo>
                  <a:pt x="8" y="562"/>
                </a:lnTo>
                <a:lnTo>
                  <a:pt x="25" y="467"/>
                </a:lnTo>
                <a:lnTo>
                  <a:pt x="46" y="376"/>
                </a:lnTo>
                <a:lnTo>
                  <a:pt x="79" y="298"/>
                </a:lnTo>
                <a:lnTo>
                  <a:pt x="118" y="229"/>
                </a:lnTo>
                <a:lnTo>
                  <a:pt x="165" y="172"/>
                </a:lnTo>
                <a:lnTo>
                  <a:pt x="205" y="128"/>
                </a:lnTo>
                <a:lnTo>
                  <a:pt x="234" y="103"/>
                </a:lnTo>
                <a:lnTo>
                  <a:pt x="254" y="91"/>
                </a:lnTo>
                <a:lnTo>
                  <a:pt x="267" y="89"/>
                </a:lnTo>
                <a:lnTo>
                  <a:pt x="277" y="87"/>
                </a:lnTo>
                <a:lnTo>
                  <a:pt x="291" y="89"/>
                </a:lnTo>
                <a:lnTo>
                  <a:pt x="306" y="85"/>
                </a:lnTo>
                <a:lnTo>
                  <a:pt x="333" y="72"/>
                </a:lnTo>
                <a:lnTo>
                  <a:pt x="359" y="50"/>
                </a:lnTo>
                <a:lnTo>
                  <a:pt x="382" y="35"/>
                </a:lnTo>
                <a:lnTo>
                  <a:pt x="397" y="21"/>
                </a:lnTo>
                <a:lnTo>
                  <a:pt x="411" y="13"/>
                </a:lnTo>
                <a:lnTo>
                  <a:pt x="419" y="6"/>
                </a:lnTo>
                <a:lnTo>
                  <a:pt x="426" y="2"/>
                </a:lnTo>
                <a:lnTo>
                  <a:pt x="428" y="0"/>
                </a:lnTo>
                <a:lnTo>
                  <a:pt x="430" y="0"/>
                </a:lnTo>
                <a:lnTo>
                  <a:pt x="440" y="6"/>
                </a:lnTo>
                <a:lnTo>
                  <a:pt x="452" y="17"/>
                </a:lnTo>
                <a:lnTo>
                  <a:pt x="463" y="25"/>
                </a:lnTo>
                <a:lnTo>
                  <a:pt x="481" y="35"/>
                </a:lnTo>
                <a:lnTo>
                  <a:pt x="481" y="31"/>
                </a:lnTo>
                <a:lnTo>
                  <a:pt x="483" y="25"/>
                </a:lnTo>
                <a:lnTo>
                  <a:pt x="485" y="17"/>
                </a:lnTo>
                <a:lnTo>
                  <a:pt x="490" y="12"/>
                </a:lnTo>
                <a:lnTo>
                  <a:pt x="496" y="4"/>
                </a:lnTo>
                <a:lnTo>
                  <a:pt x="504" y="4"/>
                </a:lnTo>
                <a:lnTo>
                  <a:pt x="516" y="6"/>
                </a:lnTo>
                <a:lnTo>
                  <a:pt x="531" y="19"/>
                </a:lnTo>
                <a:lnTo>
                  <a:pt x="553" y="31"/>
                </a:lnTo>
                <a:lnTo>
                  <a:pt x="591" y="43"/>
                </a:lnTo>
                <a:lnTo>
                  <a:pt x="640" y="54"/>
                </a:lnTo>
                <a:lnTo>
                  <a:pt x="700" y="74"/>
                </a:lnTo>
                <a:lnTo>
                  <a:pt x="762" y="97"/>
                </a:lnTo>
                <a:lnTo>
                  <a:pt x="824" y="134"/>
                </a:lnTo>
                <a:lnTo>
                  <a:pt x="882" y="182"/>
                </a:lnTo>
                <a:lnTo>
                  <a:pt x="933" y="248"/>
                </a:lnTo>
                <a:lnTo>
                  <a:pt x="975" y="328"/>
                </a:lnTo>
                <a:lnTo>
                  <a:pt x="1018" y="419"/>
                </a:lnTo>
                <a:lnTo>
                  <a:pt x="1055" y="517"/>
                </a:lnTo>
                <a:lnTo>
                  <a:pt x="1088" y="628"/>
                </a:lnTo>
                <a:lnTo>
                  <a:pt x="1107" y="744"/>
                </a:lnTo>
                <a:lnTo>
                  <a:pt x="1117" y="866"/>
                </a:lnTo>
                <a:lnTo>
                  <a:pt x="1109" y="992"/>
                </a:lnTo>
                <a:lnTo>
                  <a:pt x="1082" y="1124"/>
                </a:lnTo>
                <a:lnTo>
                  <a:pt x="1063" y="1169"/>
                </a:lnTo>
                <a:lnTo>
                  <a:pt x="1033" y="1235"/>
                </a:lnTo>
                <a:lnTo>
                  <a:pt x="995" y="1312"/>
                </a:lnTo>
                <a:lnTo>
                  <a:pt x="950" y="1396"/>
                </a:lnTo>
                <a:lnTo>
                  <a:pt x="900" y="1475"/>
                </a:lnTo>
                <a:lnTo>
                  <a:pt x="851" y="1547"/>
                </a:lnTo>
                <a:lnTo>
                  <a:pt x="805" y="1601"/>
                </a:lnTo>
                <a:lnTo>
                  <a:pt x="766" y="1632"/>
                </a:lnTo>
                <a:lnTo>
                  <a:pt x="750" y="1636"/>
                </a:lnTo>
                <a:lnTo>
                  <a:pt x="731" y="1644"/>
                </a:lnTo>
                <a:lnTo>
                  <a:pt x="702" y="1650"/>
                </a:lnTo>
                <a:lnTo>
                  <a:pt x="675" y="1659"/>
                </a:lnTo>
                <a:lnTo>
                  <a:pt x="646" y="1665"/>
                </a:lnTo>
                <a:lnTo>
                  <a:pt x="618" y="1671"/>
                </a:lnTo>
                <a:lnTo>
                  <a:pt x="597" y="1675"/>
                </a:lnTo>
                <a:lnTo>
                  <a:pt x="587" y="1679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7" name="Freeform 131"/>
          <p:cNvSpPr>
            <a:spLocks/>
          </p:cNvSpPr>
          <p:nvPr/>
        </p:nvSpPr>
        <p:spPr bwMode="auto">
          <a:xfrm>
            <a:off x="7472363" y="2978150"/>
            <a:ext cx="661988" cy="1401763"/>
          </a:xfrm>
          <a:custGeom>
            <a:avLst/>
            <a:gdLst/>
            <a:ahLst/>
            <a:cxnLst>
              <a:cxn ang="0">
                <a:pos x="407" y="1739"/>
              </a:cxn>
              <a:cxn ang="0">
                <a:pos x="270" y="1561"/>
              </a:cxn>
              <a:cxn ang="0">
                <a:pos x="134" y="1291"/>
              </a:cxn>
              <a:cxn ang="0">
                <a:pos x="37" y="1022"/>
              </a:cxn>
              <a:cxn ang="0">
                <a:pos x="6" y="797"/>
              </a:cxn>
              <a:cxn ang="0">
                <a:pos x="2" y="574"/>
              </a:cxn>
              <a:cxn ang="0">
                <a:pos x="23" y="378"/>
              </a:cxn>
              <a:cxn ang="0">
                <a:pos x="70" y="225"/>
              </a:cxn>
              <a:cxn ang="0">
                <a:pos x="132" y="124"/>
              </a:cxn>
              <a:cxn ang="0">
                <a:pos x="165" y="87"/>
              </a:cxn>
              <a:cxn ang="0">
                <a:pos x="182" y="87"/>
              </a:cxn>
              <a:cxn ang="0">
                <a:pos x="206" y="86"/>
              </a:cxn>
              <a:cxn ang="0">
                <a:pos x="242" y="51"/>
              </a:cxn>
              <a:cxn ang="0">
                <a:pos x="268" y="22"/>
              </a:cxn>
              <a:cxn ang="0">
                <a:pos x="287" y="2"/>
              </a:cxn>
              <a:cxn ang="0">
                <a:pos x="332" y="37"/>
              </a:cxn>
              <a:cxn ang="0">
                <a:pos x="332" y="27"/>
              </a:cxn>
              <a:cxn ang="0">
                <a:pos x="337" y="14"/>
              </a:cxn>
              <a:cxn ang="0">
                <a:pos x="349" y="8"/>
              </a:cxn>
              <a:cxn ang="0">
                <a:pos x="368" y="25"/>
              </a:cxn>
              <a:cxn ang="0">
                <a:pos x="415" y="51"/>
              </a:cxn>
              <a:cxn ang="0">
                <a:pos x="496" y="87"/>
              </a:cxn>
              <a:cxn ang="0">
                <a:pos x="590" y="155"/>
              </a:cxn>
              <a:cxn ang="0">
                <a:pos x="673" y="281"/>
              </a:cxn>
              <a:cxn ang="0">
                <a:pos x="743" y="462"/>
              </a:cxn>
              <a:cxn ang="0">
                <a:pos x="803" y="683"/>
              </a:cxn>
              <a:cxn ang="0">
                <a:pos x="834" y="933"/>
              </a:cxn>
              <a:cxn ang="0">
                <a:pos x="816" y="1202"/>
              </a:cxn>
              <a:cxn ang="0">
                <a:pos x="785" y="1317"/>
              </a:cxn>
              <a:cxn ang="0">
                <a:pos x="727" y="1483"/>
              </a:cxn>
              <a:cxn ang="0">
                <a:pos x="657" y="1640"/>
              </a:cxn>
              <a:cxn ang="0">
                <a:pos x="597" y="1726"/>
              </a:cxn>
              <a:cxn ang="0">
                <a:pos x="572" y="1733"/>
              </a:cxn>
              <a:cxn ang="0">
                <a:pos x="533" y="1749"/>
              </a:cxn>
              <a:cxn ang="0">
                <a:pos x="493" y="1761"/>
              </a:cxn>
              <a:cxn ang="0">
                <a:pos x="469" y="1766"/>
              </a:cxn>
            </a:cxnLst>
            <a:rect l="0" t="0" r="r" b="b"/>
            <a:pathLst>
              <a:path w="834" h="1766">
                <a:moveTo>
                  <a:pt x="469" y="1766"/>
                </a:moveTo>
                <a:lnTo>
                  <a:pt x="407" y="1739"/>
                </a:lnTo>
                <a:lnTo>
                  <a:pt x="341" y="1667"/>
                </a:lnTo>
                <a:lnTo>
                  <a:pt x="270" y="1561"/>
                </a:lnTo>
                <a:lnTo>
                  <a:pt x="200" y="1433"/>
                </a:lnTo>
                <a:lnTo>
                  <a:pt x="134" y="1291"/>
                </a:lnTo>
                <a:lnTo>
                  <a:pt x="80" y="1152"/>
                </a:lnTo>
                <a:lnTo>
                  <a:pt x="37" y="1022"/>
                </a:lnTo>
                <a:lnTo>
                  <a:pt x="17" y="917"/>
                </a:lnTo>
                <a:lnTo>
                  <a:pt x="6" y="797"/>
                </a:lnTo>
                <a:lnTo>
                  <a:pt x="0" y="683"/>
                </a:lnTo>
                <a:lnTo>
                  <a:pt x="2" y="574"/>
                </a:lnTo>
                <a:lnTo>
                  <a:pt x="12" y="473"/>
                </a:lnTo>
                <a:lnTo>
                  <a:pt x="23" y="378"/>
                </a:lnTo>
                <a:lnTo>
                  <a:pt x="45" y="297"/>
                </a:lnTo>
                <a:lnTo>
                  <a:pt x="70" y="225"/>
                </a:lnTo>
                <a:lnTo>
                  <a:pt x="103" y="169"/>
                </a:lnTo>
                <a:lnTo>
                  <a:pt x="132" y="124"/>
                </a:lnTo>
                <a:lnTo>
                  <a:pt x="151" y="99"/>
                </a:lnTo>
                <a:lnTo>
                  <a:pt x="165" y="87"/>
                </a:lnTo>
                <a:lnTo>
                  <a:pt x="175" y="87"/>
                </a:lnTo>
                <a:lnTo>
                  <a:pt x="182" y="87"/>
                </a:lnTo>
                <a:lnTo>
                  <a:pt x="192" y="89"/>
                </a:lnTo>
                <a:lnTo>
                  <a:pt x="206" y="86"/>
                </a:lnTo>
                <a:lnTo>
                  <a:pt x="225" y="72"/>
                </a:lnTo>
                <a:lnTo>
                  <a:pt x="242" y="51"/>
                </a:lnTo>
                <a:lnTo>
                  <a:pt x="258" y="35"/>
                </a:lnTo>
                <a:lnTo>
                  <a:pt x="268" y="22"/>
                </a:lnTo>
                <a:lnTo>
                  <a:pt x="277" y="14"/>
                </a:lnTo>
                <a:lnTo>
                  <a:pt x="287" y="2"/>
                </a:lnTo>
                <a:lnTo>
                  <a:pt x="291" y="0"/>
                </a:lnTo>
                <a:lnTo>
                  <a:pt x="332" y="37"/>
                </a:lnTo>
                <a:lnTo>
                  <a:pt x="332" y="33"/>
                </a:lnTo>
                <a:lnTo>
                  <a:pt x="332" y="27"/>
                </a:lnTo>
                <a:lnTo>
                  <a:pt x="332" y="20"/>
                </a:lnTo>
                <a:lnTo>
                  <a:pt x="337" y="14"/>
                </a:lnTo>
                <a:lnTo>
                  <a:pt x="341" y="8"/>
                </a:lnTo>
                <a:lnTo>
                  <a:pt x="349" y="8"/>
                </a:lnTo>
                <a:lnTo>
                  <a:pt x="357" y="12"/>
                </a:lnTo>
                <a:lnTo>
                  <a:pt x="368" y="25"/>
                </a:lnTo>
                <a:lnTo>
                  <a:pt x="386" y="37"/>
                </a:lnTo>
                <a:lnTo>
                  <a:pt x="415" y="51"/>
                </a:lnTo>
                <a:lnTo>
                  <a:pt x="452" y="66"/>
                </a:lnTo>
                <a:lnTo>
                  <a:pt x="496" y="87"/>
                </a:lnTo>
                <a:lnTo>
                  <a:pt x="543" y="115"/>
                </a:lnTo>
                <a:lnTo>
                  <a:pt x="590" y="155"/>
                </a:lnTo>
                <a:lnTo>
                  <a:pt x="634" y="210"/>
                </a:lnTo>
                <a:lnTo>
                  <a:pt x="673" y="281"/>
                </a:lnTo>
                <a:lnTo>
                  <a:pt x="708" y="365"/>
                </a:lnTo>
                <a:lnTo>
                  <a:pt x="743" y="462"/>
                </a:lnTo>
                <a:lnTo>
                  <a:pt x="776" y="566"/>
                </a:lnTo>
                <a:lnTo>
                  <a:pt x="803" y="683"/>
                </a:lnTo>
                <a:lnTo>
                  <a:pt x="822" y="805"/>
                </a:lnTo>
                <a:lnTo>
                  <a:pt x="834" y="933"/>
                </a:lnTo>
                <a:lnTo>
                  <a:pt x="832" y="1065"/>
                </a:lnTo>
                <a:lnTo>
                  <a:pt x="816" y="1202"/>
                </a:lnTo>
                <a:lnTo>
                  <a:pt x="805" y="1247"/>
                </a:lnTo>
                <a:lnTo>
                  <a:pt x="785" y="1317"/>
                </a:lnTo>
                <a:lnTo>
                  <a:pt x="758" y="1396"/>
                </a:lnTo>
                <a:lnTo>
                  <a:pt x="727" y="1483"/>
                </a:lnTo>
                <a:lnTo>
                  <a:pt x="692" y="1567"/>
                </a:lnTo>
                <a:lnTo>
                  <a:pt x="657" y="1640"/>
                </a:lnTo>
                <a:lnTo>
                  <a:pt x="624" y="1695"/>
                </a:lnTo>
                <a:lnTo>
                  <a:pt x="597" y="1726"/>
                </a:lnTo>
                <a:lnTo>
                  <a:pt x="588" y="1728"/>
                </a:lnTo>
                <a:lnTo>
                  <a:pt x="572" y="1733"/>
                </a:lnTo>
                <a:lnTo>
                  <a:pt x="553" y="1741"/>
                </a:lnTo>
                <a:lnTo>
                  <a:pt x="533" y="1749"/>
                </a:lnTo>
                <a:lnTo>
                  <a:pt x="510" y="1755"/>
                </a:lnTo>
                <a:lnTo>
                  <a:pt x="493" y="1761"/>
                </a:lnTo>
                <a:lnTo>
                  <a:pt x="477" y="1764"/>
                </a:lnTo>
                <a:lnTo>
                  <a:pt x="469" y="1766"/>
                </a:lnTo>
                <a:close/>
              </a:path>
            </a:pathLst>
          </a:custGeom>
          <a:solidFill>
            <a:srgbClr val="C4D1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8" name="Freeform 132"/>
          <p:cNvSpPr>
            <a:spLocks/>
          </p:cNvSpPr>
          <p:nvPr/>
        </p:nvSpPr>
        <p:spPr bwMode="auto">
          <a:xfrm>
            <a:off x="7477125" y="2987675"/>
            <a:ext cx="654050" cy="1384300"/>
          </a:xfrm>
          <a:custGeom>
            <a:avLst/>
            <a:gdLst/>
            <a:ahLst/>
            <a:cxnLst>
              <a:cxn ang="0">
                <a:pos x="401" y="1718"/>
              </a:cxn>
              <a:cxn ang="0">
                <a:pos x="266" y="1539"/>
              </a:cxn>
              <a:cxn ang="0">
                <a:pos x="132" y="1274"/>
              </a:cxn>
              <a:cxn ang="0">
                <a:pos x="37" y="1004"/>
              </a:cxn>
              <a:cxn ang="0">
                <a:pos x="4" y="783"/>
              </a:cxn>
              <a:cxn ang="0">
                <a:pos x="2" y="566"/>
              </a:cxn>
              <a:cxn ang="0">
                <a:pos x="23" y="374"/>
              </a:cxn>
              <a:cxn ang="0">
                <a:pos x="70" y="223"/>
              </a:cxn>
              <a:cxn ang="0">
                <a:pos x="130" y="124"/>
              </a:cxn>
              <a:cxn ang="0">
                <a:pos x="163" y="89"/>
              </a:cxn>
              <a:cxn ang="0">
                <a:pos x="180" y="87"/>
              </a:cxn>
              <a:cxn ang="0">
                <a:pos x="200" y="83"/>
              </a:cxn>
              <a:cxn ang="0">
                <a:pos x="238" y="48"/>
              </a:cxn>
              <a:cxn ang="0">
                <a:pos x="266" y="21"/>
              </a:cxn>
              <a:cxn ang="0">
                <a:pos x="283" y="2"/>
              </a:cxn>
              <a:cxn ang="0">
                <a:pos x="295" y="6"/>
              </a:cxn>
              <a:cxn ang="0">
                <a:pos x="314" y="29"/>
              </a:cxn>
              <a:cxn ang="0">
                <a:pos x="326" y="37"/>
              </a:cxn>
              <a:cxn ang="0">
                <a:pos x="326" y="21"/>
              </a:cxn>
              <a:cxn ang="0">
                <a:pos x="335" y="8"/>
              </a:cxn>
              <a:cxn ang="0">
                <a:pos x="351" y="12"/>
              </a:cxn>
              <a:cxn ang="0">
                <a:pos x="378" y="37"/>
              </a:cxn>
              <a:cxn ang="0">
                <a:pos x="444" y="64"/>
              </a:cxn>
              <a:cxn ang="0">
                <a:pos x="533" y="112"/>
              </a:cxn>
              <a:cxn ang="0">
                <a:pos x="624" y="203"/>
              </a:cxn>
              <a:cxn ang="0">
                <a:pos x="696" y="357"/>
              </a:cxn>
              <a:cxn ang="0">
                <a:pos x="764" y="558"/>
              </a:cxn>
              <a:cxn ang="0">
                <a:pos x="810" y="793"/>
              </a:cxn>
              <a:cxn ang="0">
                <a:pos x="820" y="1049"/>
              </a:cxn>
              <a:cxn ang="0">
                <a:pos x="793" y="1229"/>
              </a:cxn>
              <a:cxn ang="0">
                <a:pos x="746" y="1376"/>
              </a:cxn>
              <a:cxn ang="0">
                <a:pos x="684" y="1543"/>
              </a:cxn>
              <a:cxn ang="0">
                <a:pos x="618" y="1671"/>
              </a:cxn>
              <a:cxn ang="0">
                <a:pos x="582" y="1706"/>
              </a:cxn>
              <a:cxn ang="0">
                <a:pos x="545" y="1718"/>
              </a:cxn>
              <a:cxn ang="0">
                <a:pos x="502" y="1731"/>
              </a:cxn>
              <a:cxn ang="0">
                <a:pos x="469" y="1741"/>
              </a:cxn>
            </a:cxnLst>
            <a:rect l="0" t="0" r="r" b="b"/>
            <a:pathLst>
              <a:path w="822" h="1745">
                <a:moveTo>
                  <a:pt x="463" y="1745"/>
                </a:moveTo>
                <a:lnTo>
                  <a:pt x="401" y="1718"/>
                </a:lnTo>
                <a:lnTo>
                  <a:pt x="335" y="1646"/>
                </a:lnTo>
                <a:lnTo>
                  <a:pt x="266" y="1539"/>
                </a:lnTo>
                <a:lnTo>
                  <a:pt x="198" y="1413"/>
                </a:lnTo>
                <a:lnTo>
                  <a:pt x="132" y="1274"/>
                </a:lnTo>
                <a:lnTo>
                  <a:pt x="77" y="1134"/>
                </a:lnTo>
                <a:lnTo>
                  <a:pt x="37" y="1004"/>
                </a:lnTo>
                <a:lnTo>
                  <a:pt x="15" y="899"/>
                </a:lnTo>
                <a:lnTo>
                  <a:pt x="4" y="783"/>
                </a:lnTo>
                <a:lnTo>
                  <a:pt x="0" y="673"/>
                </a:lnTo>
                <a:lnTo>
                  <a:pt x="2" y="566"/>
                </a:lnTo>
                <a:lnTo>
                  <a:pt x="11" y="467"/>
                </a:lnTo>
                <a:lnTo>
                  <a:pt x="23" y="374"/>
                </a:lnTo>
                <a:lnTo>
                  <a:pt x="44" y="295"/>
                </a:lnTo>
                <a:lnTo>
                  <a:pt x="70" y="223"/>
                </a:lnTo>
                <a:lnTo>
                  <a:pt x="103" y="167"/>
                </a:lnTo>
                <a:lnTo>
                  <a:pt x="130" y="124"/>
                </a:lnTo>
                <a:lnTo>
                  <a:pt x="149" y="101"/>
                </a:lnTo>
                <a:lnTo>
                  <a:pt x="163" y="89"/>
                </a:lnTo>
                <a:lnTo>
                  <a:pt x="172" y="87"/>
                </a:lnTo>
                <a:lnTo>
                  <a:pt x="180" y="87"/>
                </a:lnTo>
                <a:lnTo>
                  <a:pt x="188" y="87"/>
                </a:lnTo>
                <a:lnTo>
                  <a:pt x="200" y="83"/>
                </a:lnTo>
                <a:lnTo>
                  <a:pt x="219" y="70"/>
                </a:lnTo>
                <a:lnTo>
                  <a:pt x="238" y="48"/>
                </a:lnTo>
                <a:lnTo>
                  <a:pt x="254" y="33"/>
                </a:lnTo>
                <a:lnTo>
                  <a:pt x="266" y="21"/>
                </a:lnTo>
                <a:lnTo>
                  <a:pt x="275" y="13"/>
                </a:lnTo>
                <a:lnTo>
                  <a:pt x="283" y="2"/>
                </a:lnTo>
                <a:lnTo>
                  <a:pt x="285" y="0"/>
                </a:lnTo>
                <a:lnTo>
                  <a:pt x="295" y="6"/>
                </a:lnTo>
                <a:lnTo>
                  <a:pt x="304" y="17"/>
                </a:lnTo>
                <a:lnTo>
                  <a:pt x="314" y="29"/>
                </a:lnTo>
                <a:lnTo>
                  <a:pt x="326" y="41"/>
                </a:lnTo>
                <a:lnTo>
                  <a:pt x="326" y="37"/>
                </a:lnTo>
                <a:lnTo>
                  <a:pt x="326" y="31"/>
                </a:lnTo>
                <a:lnTo>
                  <a:pt x="326" y="21"/>
                </a:lnTo>
                <a:lnTo>
                  <a:pt x="331" y="15"/>
                </a:lnTo>
                <a:lnTo>
                  <a:pt x="335" y="8"/>
                </a:lnTo>
                <a:lnTo>
                  <a:pt x="343" y="8"/>
                </a:lnTo>
                <a:lnTo>
                  <a:pt x="351" y="12"/>
                </a:lnTo>
                <a:lnTo>
                  <a:pt x="362" y="25"/>
                </a:lnTo>
                <a:lnTo>
                  <a:pt x="378" y="37"/>
                </a:lnTo>
                <a:lnTo>
                  <a:pt x="407" y="50"/>
                </a:lnTo>
                <a:lnTo>
                  <a:pt x="444" y="64"/>
                </a:lnTo>
                <a:lnTo>
                  <a:pt x="489" y="85"/>
                </a:lnTo>
                <a:lnTo>
                  <a:pt x="533" y="112"/>
                </a:lnTo>
                <a:lnTo>
                  <a:pt x="580" y="151"/>
                </a:lnTo>
                <a:lnTo>
                  <a:pt x="624" y="203"/>
                </a:lnTo>
                <a:lnTo>
                  <a:pt x="663" y="273"/>
                </a:lnTo>
                <a:lnTo>
                  <a:pt x="696" y="357"/>
                </a:lnTo>
                <a:lnTo>
                  <a:pt x="731" y="454"/>
                </a:lnTo>
                <a:lnTo>
                  <a:pt x="764" y="558"/>
                </a:lnTo>
                <a:lnTo>
                  <a:pt x="791" y="673"/>
                </a:lnTo>
                <a:lnTo>
                  <a:pt x="810" y="793"/>
                </a:lnTo>
                <a:lnTo>
                  <a:pt x="822" y="919"/>
                </a:lnTo>
                <a:lnTo>
                  <a:pt x="820" y="1049"/>
                </a:lnTo>
                <a:lnTo>
                  <a:pt x="805" y="1184"/>
                </a:lnTo>
                <a:lnTo>
                  <a:pt x="793" y="1229"/>
                </a:lnTo>
                <a:lnTo>
                  <a:pt x="774" y="1297"/>
                </a:lnTo>
                <a:lnTo>
                  <a:pt x="746" y="1376"/>
                </a:lnTo>
                <a:lnTo>
                  <a:pt x="717" y="1462"/>
                </a:lnTo>
                <a:lnTo>
                  <a:pt x="684" y="1543"/>
                </a:lnTo>
                <a:lnTo>
                  <a:pt x="651" y="1617"/>
                </a:lnTo>
                <a:lnTo>
                  <a:pt x="618" y="1671"/>
                </a:lnTo>
                <a:lnTo>
                  <a:pt x="591" y="1704"/>
                </a:lnTo>
                <a:lnTo>
                  <a:pt x="582" y="1706"/>
                </a:lnTo>
                <a:lnTo>
                  <a:pt x="566" y="1712"/>
                </a:lnTo>
                <a:lnTo>
                  <a:pt x="545" y="1718"/>
                </a:lnTo>
                <a:lnTo>
                  <a:pt x="525" y="1725"/>
                </a:lnTo>
                <a:lnTo>
                  <a:pt x="502" y="1731"/>
                </a:lnTo>
                <a:lnTo>
                  <a:pt x="485" y="1737"/>
                </a:lnTo>
                <a:lnTo>
                  <a:pt x="469" y="1741"/>
                </a:lnTo>
                <a:lnTo>
                  <a:pt x="463" y="1745"/>
                </a:lnTo>
                <a:close/>
              </a:path>
            </a:pathLst>
          </a:custGeom>
          <a:solidFill>
            <a:srgbClr val="E0E8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" name="Green-glow"/>
          <p:cNvSpPr>
            <a:spLocks/>
          </p:cNvSpPr>
          <p:nvPr/>
        </p:nvSpPr>
        <p:spPr bwMode="auto">
          <a:xfrm>
            <a:off x="7485063" y="3008312"/>
            <a:ext cx="636588" cy="1344613"/>
          </a:xfrm>
          <a:custGeom>
            <a:avLst/>
            <a:gdLst/>
            <a:ahLst/>
            <a:cxnLst>
              <a:cxn ang="0">
                <a:pos x="391" y="1667"/>
              </a:cxn>
              <a:cxn ang="0">
                <a:pos x="257" y="1497"/>
              </a:cxn>
              <a:cxn ang="0">
                <a:pos x="128" y="1237"/>
              </a:cxn>
              <a:cxn ang="0">
                <a:pos x="36" y="977"/>
              </a:cxn>
              <a:cxn ang="0">
                <a:pos x="5" y="760"/>
              </a:cxn>
              <a:cxn ang="0">
                <a:pos x="1" y="547"/>
              </a:cxn>
              <a:cxn ang="0">
                <a:pos x="23" y="361"/>
              </a:cxn>
              <a:cxn ang="0">
                <a:pos x="69" y="213"/>
              </a:cxn>
              <a:cxn ang="0">
                <a:pos x="128" y="116"/>
              </a:cxn>
              <a:cxn ang="0">
                <a:pos x="159" y="83"/>
              </a:cxn>
              <a:cxn ang="0">
                <a:pos x="176" y="82"/>
              </a:cxn>
              <a:cxn ang="0">
                <a:pos x="195" y="80"/>
              </a:cxn>
              <a:cxn ang="0">
                <a:pos x="232" y="47"/>
              </a:cxn>
              <a:cxn ang="0">
                <a:pos x="257" y="21"/>
              </a:cxn>
              <a:cxn ang="0">
                <a:pos x="277" y="2"/>
              </a:cxn>
              <a:cxn ang="0">
                <a:pos x="290" y="6"/>
              </a:cxn>
              <a:cxn ang="0">
                <a:pos x="308" y="25"/>
              </a:cxn>
              <a:cxn ang="0">
                <a:pos x="316" y="31"/>
              </a:cxn>
              <a:cxn ang="0">
                <a:pos x="318" y="18"/>
              </a:cxn>
              <a:cxn ang="0">
                <a:pos x="329" y="4"/>
              </a:cxn>
              <a:cxn ang="0">
                <a:pos x="345" y="6"/>
              </a:cxn>
              <a:cxn ang="0">
                <a:pos x="372" y="33"/>
              </a:cxn>
              <a:cxn ang="0">
                <a:pos x="436" y="60"/>
              </a:cxn>
              <a:cxn ang="0">
                <a:pos x="523" y="107"/>
              </a:cxn>
              <a:cxn ang="0">
                <a:pos x="608" y="196"/>
              </a:cxn>
              <a:cxn ang="0">
                <a:pos x="680" y="345"/>
              </a:cxn>
              <a:cxn ang="0">
                <a:pos x="744" y="543"/>
              </a:cxn>
              <a:cxn ang="0">
                <a:pos x="789" y="770"/>
              </a:cxn>
              <a:cxn ang="0">
                <a:pos x="799" y="1018"/>
              </a:cxn>
              <a:cxn ang="0">
                <a:pos x="773" y="1194"/>
              </a:cxn>
              <a:cxn ang="0">
                <a:pos x="727" y="1338"/>
              </a:cxn>
              <a:cxn ang="0">
                <a:pos x="665" y="1501"/>
              </a:cxn>
              <a:cxn ang="0">
                <a:pos x="601" y="1623"/>
              </a:cxn>
              <a:cxn ang="0">
                <a:pos x="566" y="1656"/>
              </a:cxn>
              <a:cxn ang="0">
                <a:pos x="531" y="1669"/>
              </a:cxn>
              <a:cxn ang="0">
                <a:pos x="490" y="1683"/>
              </a:cxn>
              <a:cxn ang="0">
                <a:pos x="457" y="1693"/>
              </a:cxn>
            </a:cxnLst>
            <a:rect l="0" t="0" r="r" b="b"/>
            <a:pathLst>
              <a:path w="800" h="1694">
                <a:moveTo>
                  <a:pt x="449" y="1694"/>
                </a:moveTo>
                <a:lnTo>
                  <a:pt x="391" y="1667"/>
                </a:lnTo>
                <a:lnTo>
                  <a:pt x="325" y="1599"/>
                </a:lnTo>
                <a:lnTo>
                  <a:pt x="257" y="1497"/>
                </a:lnTo>
                <a:lnTo>
                  <a:pt x="192" y="1375"/>
                </a:lnTo>
                <a:lnTo>
                  <a:pt x="128" y="1237"/>
                </a:lnTo>
                <a:lnTo>
                  <a:pt x="75" y="1103"/>
                </a:lnTo>
                <a:lnTo>
                  <a:pt x="36" y="977"/>
                </a:lnTo>
                <a:lnTo>
                  <a:pt x="17" y="874"/>
                </a:lnTo>
                <a:lnTo>
                  <a:pt x="5" y="760"/>
                </a:lnTo>
                <a:lnTo>
                  <a:pt x="0" y="651"/>
                </a:lnTo>
                <a:lnTo>
                  <a:pt x="1" y="547"/>
                </a:lnTo>
                <a:lnTo>
                  <a:pt x="11" y="452"/>
                </a:lnTo>
                <a:lnTo>
                  <a:pt x="23" y="361"/>
                </a:lnTo>
                <a:lnTo>
                  <a:pt x="44" y="283"/>
                </a:lnTo>
                <a:lnTo>
                  <a:pt x="69" y="213"/>
                </a:lnTo>
                <a:lnTo>
                  <a:pt x="102" y="157"/>
                </a:lnTo>
                <a:lnTo>
                  <a:pt x="128" y="116"/>
                </a:lnTo>
                <a:lnTo>
                  <a:pt x="147" y="93"/>
                </a:lnTo>
                <a:lnTo>
                  <a:pt x="159" y="83"/>
                </a:lnTo>
                <a:lnTo>
                  <a:pt x="170" y="82"/>
                </a:lnTo>
                <a:lnTo>
                  <a:pt x="176" y="82"/>
                </a:lnTo>
                <a:lnTo>
                  <a:pt x="184" y="83"/>
                </a:lnTo>
                <a:lnTo>
                  <a:pt x="195" y="80"/>
                </a:lnTo>
                <a:lnTo>
                  <a:pt x="215" y="66"/>
                </a:lnTo>
                <a:lnTo>
                  <a:pt x="232" y="47"/>
                </a:lnTo>
                <a:lnTo>
                  <a:pt x="248" y="33"/>
                </a:lnTo>
                <a:lnTo>
                  <a:pt x="257" y="21"/>
                </a:lnTo>
                <a:lnTo>
                  <a:pt x="267" y="14"/>
                </a:lnTo>
                <a:lnTo>
                  <a:pt x="277" y="2"/>
                </a:lnTo>
                <a:lnTo>
                  <a:pt x="281" y="0"/>
                </a:lnTo>
                <a:lnTo>
                  <a:pt x="290" y="6"/>
                </a:lnTo>
                <a:lnTo>
                  <a:pt x="300" y="18"/>
                </a:lnTo>
                <a:lnTo>
                  <a:pt x="308" y="25"/>
                </a:lnTo>
                <a:lnTo>
                  <a:pt x="316" y="35"/>
                </a:lnTo>
                <a:lnTo>
                  <a:pt x="316" y="31"/>
                </a:lnTo>
                <a:lnTo>
                  <a:pt x="316" y="25"/>
                </a:lnTo>
                <a:lnTo>
                  <a:pt x="318" y="18"/>
                </a:lnTo>
                <a:lnTo>
                  <a:pt x="323" y="12"/>
                </a:lnTo>
                <a:lnTo>
                  <a:pt x="329" y="4"/>
                </a:lnTo>
                <a:lnTo>
                  <a:pt x="337" y="4"/>
                </a:lnTo>
                <a:lnTo>
                  <a:pt x="345" y="6"/>
                </a:lnTo>
                <a:lnTo>
                  <a:pt x="356" y="19"/>
                </a:lnTo>
                <a:lnTo>
                  <a:pt x="372" y="33"/>
                </a:lnTo>
                <a:lnTo>
                  <a:pt x="399" y="47"/>
                </a:lnTo>
                <a:lnTo>
                  <a:pt x="436" y="60"/>
                </a:lnTo>
                <a:lnTo>
                  <a:pt x="479" y="82"/>
                </a:lnTo>
                <a:lnTo>
                  <a:pt x="523" y="107"/>
                </a:lnTo>
                <a:lnTo>
                  <a:pt x="568" y="145"/>
                </a:lnTo>
                <a:lnTo>
                  <a:pt x="608" y="196"/>
                </a:lnTo>
                <a:lnTo>
                  <a:pt x="647" y="264"/>
                </a:lnTo>
                <a:lnTo>
                  <a:pt x="680" y="345"/>
                </a:lnTo>
                <a:lnTo>
                  <a:pt x="713" y="440"/>
                </a:lnTo>
                <a:lnTo>
                  <a:pt x="744" y="543"/>
                </a:lnTo>
                <a:lnTo>
                  <a:pt x="771" y="653"/>
                </a:lnTo>
                <a:lnTo>
                  <a:pt x="789" y="770"/>
                </a:lnTo>
                <a:lnTo>
                  <a:pt x="800" y="892"/>
                </a:lnTo>
                <a:lnTo>
                  <a:pt x="799" y="1018"/>
                </a:lnTo>
                <a:lnTo>
                  <a:pt x="785" y="1150"/>
                </a:lnTo>
                <a:lnTo>
                  <a:pt x="773" y="1194"/>
                </a:lnTo>
                <a:lnTo>
                  <a:pt x="754" y="1260"/>
                </a:lnTo>
                <a:lnTo>
                  <a:pt x="727" y="1338"/>
                </a:lnTo>
                <a:lnTo>
                  <a:pt x="698" y="1421"/>
                </a:lnTo>
                <a:lnTo>
                  <a:pt x="665" y="1501"/>
                </a:lnTo>
                <a:lnTo>
                  <a:pt x="634" y="1570"/>
                </a:lnTo>
                <a:lnTo>
                  <a:pt x="601" y="1623"/>
                </a:lnTo>
                <a:lnTo>
                  <a:pt x="575" y="1654"/>
                </a:lnTo>
                <a:lnTo>
                  <a:pt x="566" y="1656"/>
                </a:lnTo>
                <a:lnTo>
                  <a:pt x="550" y="1662"/>
                </a:lnTo>
                <a:lnTo>
                  <a:pt x="531" y="1669"/>
                </a:lnTo>
                <a:lnTo>
                  <a:pt x="512" y="1677"/>
                </a:lnTo>
                <a:lnTo>
                  <a:pt x="490" y="1683"/>
                </a:lnTo>
                <a:lnTo>
                  <a:pt x="473" y="1689"/>
                </a:lnTo>
                <a:lnTo>
                  <a:pt x="457" y="1693"/>
                </a:lnTo>
                <a:lnTo>
                  <a:pt x="449" y="1694"/>
                </a:lnTo>
                <a:close/>
              </a:path>
            </a:pathLst>
          </a:custGeom>
          <a:solidFill>
            <a:srgbClr val="EDF2D1"/>
          </a:solidFill>
          <a:ln w="9525">
            <a:noFill/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0" name="Freeform 134"/>
          <p:cNvSpPr>
            <a:spLocks/>
          </p:cNvSpPr>
          <p:nvPr/>
        </p:nvSpPr>
        <p:spPr bwMode="auto">
          <a:xfrm>
            <a:off x="7515225" y="3060700"/>
            <a:ext cx="579438" cy="1230313"/>
          </a:xfrm>
          <a:custGeom>
            <a:avLst/>
            <a:gdLst/>
            <a:ahLst/>
            <a:cxnLst>
              <a:cxn ang="0">
                <a:pos x="359" y="1526"/>
              </a:cxn>
              <a:cxn ang="0">
                <a:pos x="237" y="1369"/>
              </a:cxn>
              <a:cxn ang="0">
                <a:pos x="117" y="1134"/>
              </a:cxn>
              <a:cxn ang="0">
                <a:pos x="33" y="898"/>
              </a:cxn>
              <a:cxn ang="0">
                <a:pos x="4" y="700"/>
              </a:cxn>
              <a:cxn ang="0">
                <a:pos x="2" y="508"/>
              </a:cxn>
              <a:cxn ang="0">
                <a:pos x="22" y="339"/>
              </a:cxn>
              <a:cxn ang="0">
                <a:pos x="62" y="204"/>
              </a:cxn>
              <a:cxn ang="0">
                <a:pos x="115" y="114"/>
              </a:cxn>
              <a:cxn ang="0">
                <a:pos x="144" y="83"/>
              </a:cxn>
              <a:cxn ang="0">
                <a:pos x="159" y="81"/>
              </a:cxn>
              <a:cxn ang="0">
                <a:pos x="177" y="78"/>
              </a:cxn>
              <a:cxn ang="0">
                <a:pos x="212" y="47"/>
              </a:cxn>
              <a:cxn ang="0">
                <a:pos x="237" y="21"/>
              </a:cxn>
              <a:cxn ang="0">
                <a:pos x="252" y="2"/>
              </a:cxn>
              <a:cxn ang="0">
                <a:pos x="262" y="10"/>
              </a:cxn>
              <a:cxn ang="0">
                <a:pos x="282" y="27"/>
              </a:cxn>
              <a:cxn ang="0">
                <a:pos x="291" y="27"/>
              </a:cxn>
              <a:cxn ang="0">
                <a:pos x="297" y="8"/>
              </a:cxn>
              <a:cxn ang="0">
                <a:pos x="309" y="12"/>
              </a:cxn>
              <a:cxn ang="0">
                <a:pos x="336" y="35"/>
              </a:cxn>
              <a:cxn ang="0">
                <a:pos x="396" y="58"/>
              </a:cxn>
              <a:cxn ang="0">
                <a:pos x="477" y="101"/>
              </a:cxn>
              <a:cxn ang="0">
                <a:pos x="557" y="184"/>
              </a:cxn>
              <a:cxn ang="0">
                <a:pos x="621" y="320"/>
              </a:cxn>
              <a:cxn ang="0">
                <a:pos x="681" y="498"/>
              </a:cxn>
              <a:cxn ang="0">
                <a:pos x="722" y="708"/>
              </a:cxn>
              <a:cxn ang="0">
                <a:pos x="730" y="936"/>
              </a:cxn>
              <a:cxn ang="0">
                <a:pos x="706" y="1099"/>
              </a:cxn>
              <a:cxn ang="0">
                <a:pos x="666" y="1229"/>
              </a:cxn>
              <a:cxn ang="0">
                <a:pos x="607" y="1376"/>
              </a:cxn>
              <a:cxn ang="0">
                <a:pos x="547" y="1489"/>
              </a:cxn>
              <a:cxn ang="0">
                <a:pos x="514" y="1518"/>
              </a:cxn>
              <a:cxn ang="0">
                <a:pos x="483" y="1530"/>
              </a:cxn>
              <a:cxn ang="0">
                <a:pos x="446" y="1539"/>
              </a:cxn>
              <a:cxn ang="0">
                <a:pos x="419" y="1549"/>
              </a:cxn>
            </a:cxnLst>
            <a:rect l="0" t="0" r="r" b="b"/>
            <a:pathLst>
              <a:path w="731" h="1551">
                <a:moveTo>
                  <a:pt x="413" y="1551"/>
                </a:moveTo>
                <a:lnTo>
                  <a:pt x="359" y="1526"/>
                </a:lnTo>
                <a:lnTo>
                  <a:pt x="299" y="1464"/>
                </a:lnTo>
                <a:lnTo>
                  <a:pt x="237" y="1369"/>
                </a:lnTo>
                <a:lnTo>
                  <a:pt x="175" y="1258"/>
                </a:lnTo>
                <a:lnTo>
                  <a:pt x="117" y="1134"/>
                </a:lnTo>
                <a:lnTo>
                  <a:pt x="68" y="1012"/>
                </a:lnTo>
                <a:lnTo>
                  <a:pt x="33" y="898"/>
                </a:lnTo>
                <a:lnTo>
                  <a:pt x="16" y="805"/>
                </a:lnTo>
                <a:lnTo>
                  <a:pt x="4" y="700"/>
                </a:lnTo>
                <a:lnTo>
                  <a:pt x="0" y="603"/>
                </a:lnTo>
                <a:lnTo>
                  <a:pt x="2" y="508"/>
                </a:lnTo>
                <a:lnTo>
                  <a:pt x="10" y="421"/>
                </a:lnTo>
                <a:lnTo>
                  <a:pt x="22" y="339"/>
                </a:lnTo>
                <a:lnTo>
                  <a:pt x="39" y="266"/>
                </a:lnTo>
                <a:lnTo>
                  <a:pt x="62" y="204"/>
                </a:lnTo>
                <a:lnTo>
                  <a:pt x="92" y="153"/>
                </a:lnTo>
                <a:lnTo>
                  <a:pt x="115" y="114"/>
                </a:lnTo>
                <a:lnTo>
                  <a:pt x="134" y="93"/>
                </a:lnTo>
                <a:lnTo>
                  <a:pt x="144" y="83"/>
                </a:lnTo>
                <a:lnTo>
                  <a:pt x="154" y="81"/>
                </a:lnTo>
                <a:lnTo>
                  <a:pt x="159" y="81"/>
                </a:lnTo>
                <a:lnTo>
                  <a:pt x="167" y="81"/>
                </a:lnTo>
                <a:lnTo>
                  <a:pt x="177" y="78"/>
                </a:lnTo>
                <a:lnTo>
                  <a:pt x="194" y="66"/>
                </a:lnTo>
                <a:lnTo>
                  <a:pt x="212" y="47"/>
                </a:lnTo>
                <a:lnTo>
                  <a:pt x="225" y="33"/>
                </a:lnTo>
                <a:lnTo>
                  <a:pt x="237" y="21"/>
                </a:lnTo>
                <a:lnTo>
                  <a:pt x="245" y="14"/>
                </a:lnTo>
                <a:lnTo>
                  <a:pt x="252" y="2"/>
                </a:lnTo>
                <a:lnTo>
                  <a:pt x="254" y="0"/>
                </a:lnTo>
                <a:lnTo>
                  <a:pt x="262" y="10"/>
                </a:lnTo>
                <a:lnTo>
                  <a:pt x="272" y="19"/>
                </a:lnTo>
                <a:lnTo>
                  <a:pt x="282" y="27"/>
                </a:lnTo>
                <a:lnTo>
                  <a:pt x="291" y="35"/>
                </a:lnTo>
                <a:lnTo>
                  <a:pt x="291" y="27"/>
                </a:lnTo>
                <a:lnTo>
                  <a:pt x="295" y="14"/>
                </a:lnTo>
                <a:lnTo>
                  <a:pt x="297" y="8"/>
                </a:lnTo>
                <a:lnTo>
                  <a:pt x="303" y="8"/>
                </a:lnTo>
                <a:lnTo>
                  <a:pt x="309" y="12"/>
                </a:lnTo>
                <a:lnTo>
                  <a:pt x="320" y="25"/>
                </a:lnTo>
                <a:lnTo>
                  <a:pt x="336" y="35"/>
                </a:lnTo>
                <a:lnTo>
                  <a:pt x="363" y="47"/>
                </a:lnTo>
                <a:lnTo>
                  <a:pt x="396" y="58"/>
                </a:lnTo>
                <a:lnTo>
                  <a:pt x="437" y="78"/>
                </a:lnTo>
                <a:lnTo>
                  <a:pt x="477" y="101"/>
                </a:lnTo>
                <a:lnTo>
                  <a:pt x="518" y="138"/>
                </a:lnTo>
                <a:lnTo>
                  <a:pt x="557" y="184"/>
                </a:lnTo>
                <a:lnTo>
                  <a:pt x="592" y="248"/>
                </a:lnTo>
                <a:lnTo>
                  <a:pt x="621" y="320"/>
                </a:lnTo>
                <a:lnTo>
                  <a:pt x="652" y="405"/>
                </a:lnTo>
                <a:lnTo>
                  <a:pt x="681" y="498"/>
                </a:lnTo>
                <a:lnTo>
                  <a:pt x="706" y="601"/>
                </a:lnTo>
                <a:lnTo>
                  <a:pt x="722" y="708"/>
                </a:lnTo>
                <a:lnTo>
                  <a:pt x="731" y="820"/>
                </a:lnTo>
                <a:lnTo>
                  <a:pt x="730" y="936"/>
                </a:lnTo>
                <a:lnTo>
                  <a:pt x="718" y="1059"/>
                </a:lnTo>
                <a:lnTo>
                  <a:pt x="706" y="1099"/>
                </a:lnTo>
                <a:lnTo>
                  <a:pt x="689" y="1159"/>
                </a:lnTo>
                <a:lnTo>
                  <a:pt x="666" y="1229"/>
                </a:lnTo>
                <a:lnTo>
                  <a:pt x="638" y="1305"/>
                </a:lnTo>
                <a:lnTo>
                  <a:pt x="607" y="1376"/>
                </a:lnTo>
                <a:lnTo>
                  <a:pt x="578" y="1442"/>
                </a:lnTo>
                <a:lnTo>
                  <a:pt x="547" y="1489"/>
                </a:lnTo>
                <a:lnTo>
                  <a:pt x="524" y="1516"/>
                </a:lnTo>
                <a:lnTo>
                  <a:pt x="514" y="1518"/>
                </a:lnTo>
                <a:lnTo>
                  <a:pt x="501" y="1524"/>
                </a:lnTo>
                <a:lnTo>
                  <a:pt x="483" y="1530"/>
                </a:lnTo>
                <a:lnTo>
                  <a:pt x="466" y="1535"/>
                </a:lnTo>
                <a:lnTo>
                  <a:pt x="446" y="1539"/>
                </a:lnTo>
                <a:lnTo>
                  <a:pt x="431" y="1545"/>
                </a:lnTo>
                <a:lnTo>
                  <a:pt x="419" y="1549"/>
                </a:lnTo>
                <a:lnTo>
                  <a:pt x="413" y="1551"/>
                </a:lnTo>
                <a:close/>
              </a:path>
            </a:pathLst>
          </a:custGeom>
          <a:solidFill>
            <a:srgbClr val="F7FA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1" name="Freeform 135"/>
          <p:cNvSpPr>
            <a:spLocks/>
          </p:cNvSpPr>
          <p:nvPr/>
        </p:nvSpPr>
        <p:spPr bwMode="auto">
          <a:xfrm>
            <a:off x="7535863" y="3108325"/>
            <a:ext cx="536575" cy="1135063"/>
          </a:xfrm>
          <a:custGeom>
            <a:avLst/>
            <a:gdLst/>
            <a:ahLst/>
            <a:cxnLst>
              <a:cxn ang="0">
                <a:pos x="329" y="1408"/>
              </a:cxn>
              <a:cxn ang="0">
                <a:pos x="217" y="1264"/>
              </a:cxn>
              <a:cxn ang="0">
                <a:pos x="106" y="1047"/>
              </a:cxn>
              <a:cxn ang="0">
                <a:pos x="29" y="830"/>
              </a:cxn>
              <a:cxn ang="0">
                <a:pos x="3" y="646"/>
              </a:cxn>
              <a:cxn ang="0">
                <a:pos x="0" y="467"/>
              </a:cxn>
              <a:cxn ang="0">
                <a:pos x="17" y="308"/>
              </a:cxn>
              <a:cxn ang="0">
                <a:pos x="56" y="184"/>
              </a:cxn>
              <a:cxn ang="0">
                <a:pos x="106" y="103"/>
              </a:cxn>
              <a:cxn ang="0">
                <a:pos x="135" y="74"/>
              </a:cxn>
              <a:cxn ang="0">
                <a:pos x="149" y="72"/>
              </a:cxn>
              <a:cxn ang="0">
                <a:pos x="166" y="70"/>
              </a:cxn>
              <a:cxn ang="0">
                <a:pos x="195" y="45"/>
              </a:cxn>
              <a:cxn ang="0">
                <a:pos x="217" y="19"/>
              </a:cxn>
              <a:cxn ang="0">
                <a:pos x="234" y="2"/>
              </a:cxn>
              <a:cxn ang="0">
                <a:pos x="267" y="31"/>
              </a:cxn>
              <a:cxn ang="0">
                <a:pos x="273" y="12"/>
              </a:cxn>
              <a:cxn ang="0">
                <a:pos x="281" y="6"/>
              </a:cxn>
              <a:cxn ang="0">
                <a:pos x="298" y="21"/>
              </a:cxn>
              <a:cxn ang="0">
                <a:pos x="335" y="43"/>
              </a:cxn>
              <a:cxn ang="0">
                <a:pos x="403" y="72"/>
              </a:cxn>
              <a:cxn ang="0">
                <a:pos x="479" y="124"/>
              </a:cxn>
              <a:cxn ang="0">
                <a:pos x="548" y="225"/>
              </a:cxn>
              <a:cxn ang="0">
                <a:pos x="601" y="370"/>
              </a:cxn>
              <a:cxn ang="0">
                <a:pos x="649" y="553"/>
              </a:cxn>
              <a:cxn ang="0">
                <a:pos x="674" y="754"/>
              </a:cxn>
              <a:cxn ang="0">
                <a:pos x="659" y="973"/>
              </a:cxn>
              <a:cxn ang="0">
                <a:pos x="634" y="1066"/>
              </a:cxn>
              <a:cxn ang="0">
                <a:pos x="589" y="1202"/>
              </a:cxn>
              <a:cxn ang="0">
                <a:pos x="535" y="1330"/>
              </a:cxn>
              <a:cxn ang="0">
                <a:pos x="486" y="1400"/>
              </a:cxn>
              <a:cxn ang="0">
                <a:pos x="463" y="1406"/>
              </a:cxn>
              <a:cxn ang="0">
                <a:pos x="430" y="1417"/>
              </a:cxn>
              <a:cxn ang="0">
                <a:pos x="397" y="1425"/>
              </a:cxn>
              <a:cxn ang="0">
                <a:pos x="380" y="1431"/>
              </a:cxn>
            </a:cxnLst>
            <a:rect l="0" t="0" r="r" b="b"/>
            <a:pathLst>
              <a:path w="674" h="1431">
                <a:moveTo>
                  <a:pt x="380" y="1431"/>
                </a:moveTo>
                <a:lnTo>
                  <a:pt x="329" y="1408"/>
                </a:lnTo>
                <a:lnTo>
                  <a:pt x="275" y="1351"/>
                </a:lnTo>
                <a:lnTo>
                  <a:pt x="217" y="1264"/>
                </a:lnTo>
                <a:lnTo>
                  <a:pt x="160" y="1161"/>
                </a:lnTo>
                <a:lnTo>
                  <a:pt x="106" y="1047"/>
                </a:lnTo>
                <a:lnTo>
                  <a:pt x="64" y="935"/>
                </a:lnTo>
                <a:lnTo>
                  <a:pt x="29" y="830"/>
                </a:lnTo>
                <a:lnTo>
                  <a:pt x="13" y="745"/>
                </a:lnTo>
                <a:lnTo>
                  <a:pt x="3" y="646"/>
                </a:lnTo>
                <a:lnTo>
                  <a:pt x="0" y="555"/>
                </a:lnTo>
                <a:lnTo>
                  <a:pt x="0" y="467"/>
                </a:lnTo>
                <a:lnTo>
                  <a:pt x="7" y="386"/>
                </a:lnTo>
                <a:lnTo>
                  <a:pt x="17" y="308"/>
                </a:lnTo>
                <a:lnTo>
                  <a:pt x="34" y="242"/>
                </a:lnTo>
                <a:lnTo>
                  <a:pt x="56" y="184"/>
                </a:lnTo>
                <a:lnTo>
                  <a:pt x="85" y="138"/>
                </a:lnTo>
                <a:lnTo>
                  <a:pt x="106" y="103"/>
                </a:lnTo>
                <a:lnTo>
                  <a:pt x="124" y="83"/>
                </a:lnTo>
                <a:lnTo>
                  <a:pt x="135" y="74"/>
                </a:lnTo>
                <a:lnTo>
                  <a:pt x="143" y="72"/>
                </a:lnTo>
                <a:lnTo>
                  <a:pt x="149" y="72"/>
                </a:lnTo>
                <a:lnTo>
                  <a:pt x="157" y="74"/>
                </a:lnTo>
                <a:lnTo>
                  <a:pt x="166" y="70"/>
                </a:lnTo>
                <a:lnTo>
                  <a:pt x="182" y="62"/>
                </a:lnTo>
                <a:lnTo>
                  <a:pt x="195" y="45"/>
                </a:lnTo>
                <a:lnTo>
                  <a:pt x="207" y="31"/>
                </a:lnTo>
                <a:lnTo>
                  <a:pt x="217" y="19"/>
                </a:lnTo>
                <a:lnTo>
                  <a:pt x="226" y="14"/>
                </a:lnTo>
                <a:lnTo>
                  <a:pt x="234" y="2"/>
                </a:lnTo>
                <a:lnTo>
                  <a:pt x="238" y="0"/>
                </a:lnTo>
                <a:lnTo>
                  <a:pt x="267" y="31"/>
                </a:lnTo>
                <a:lnTo>
                  <a:pt x="267" y="23"/>
                </a:lnTo>
                <a:lnTo>
                  <a:pt x="273" y="12"/>
                </a:lnTo>
                <a:lnTo>
                  <a:pt x="275" y="6"/>
                </a:lnTo>
                <a:lnTo>
                  <a:pt x="281" y="6"/>
                </a:lnTo>
                <a:lnTo>
                  <a:pt x="287" y="10"/>
                </a:lnTo>
                <a:lnTo>
                  <a:pt x="298" y="21"/>
                </a:lnTo>
                <a:lnTo>
                  <a:pt x="312" y="31"/>
                </a:lnTo>
                <a:lnTo>
                  <a:pt x="335" y="43"/>
                </a:lnTo>
                <a:lnTo>
                  <a:pt x="366" y="54"/>
                </a:lnTo>
                <a:lnTo>
                  <a:pt x="403" y="72"/>
                </a:lnTo>
                <a:lnTo>
                  <a:pt x="440" y="93"/>
                </a:lnTo>
                <a:lnTo>
                  <a:pt x="479" y="124"/>
                </a:lnTo>
                <a:lnTo>
                  <a:pt x="515" y="167"/>
                </a:lnTo>
                <a:lnTo>
                  <a:pt x="548" y="225"/>
                </a:lnTo>
                <a:lnTo>
                  <a:pt x="574" y="293"/>
                </a:lnTo>
                <a:lnTo>
                  <a:pt x="601" y="370"/>
                </a:lnTo>
                <a:lnTo>
                  <a:pt x="626" y="458"/>
                </a:lnTo>
                <a:lnTo>
                  <a:pt x="649" y="553"/>
                </a:lnTo>
                <a:lnTo>
                  <a:pt x="665" y="650"/>
                </a:lnTo>
                <a:lnTo>
                  <a:pt x="674" y="754"/>
                </a:lnTo>
                <a:lnTo>
                  <a:pt x="672" y="861"/>
                </a:lnTo>
                <a:lnTo>
                  <a:pt x="659" y="973"/>
                </a:lnTo>
                <a:lnTo>
                  <a:pt x="649" y="1010"/>
                </a:lnTo>
                <a:lnTo>
                  <a:pt x="634" y="1066"/>
                </a:lnTo>
                <a:lnTo>
                  <a:pt x="612" y="1130"/>
                </a:lnTo>
                <a:lnTo>
                  <a:pt x="589" y="1202"/>
                </a:lnTo>
                <a:lnTo>
                  <a:pt x="562" y="1268"/>
                </a:lnTo>
                <a:lnTo>
                  <a:pt x="535" y="1330"/>
                </a:lnTo>
                <a:lnTo>
                  <a:pt x="508" y="1375"/>
                </a:lnTo>
                <a:lnTo>
                  <a:pt x="486" y="1400"/>
                </a:lnTo>
                <a:lnTo>
                  <a:pt x="477" y="1400"/>
                </a:lnTo>
                <a:lnTo>
                  <a:pt x="463" y="1406"/>
                </a:lnTo>
                <a:lnTo>
                  <a:pt x="446" y="1411"/>
                </a:lnTo>
                <a:lnTo>
                  <a:pt x="430" y="1417"/>
                </a:lnTo>
                <a:lnTo>
                  <a:pt x="413" y="1421"/>
                </a:lnTo>
                <a:lnTo>
                  <a:pt x="397" y="1425"/>
                </a:lnTo>
                <a:lnTo>
                  <a:pt x="385" y="1429"/>
                </a:lnTo>
                <a:lnTo>
                  <a:pt x="380" y="1431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2" name="Freeform 136"/>
          <p:cNvSpPr>
            <a:spLocks/>
          </p:cNvSpPr>
          <p:nvPr/>
        </p:nvSpPr>
        <p:spPr bwMode="auto">
          <a:xfrm>
            <a:off x="7696200" y="4341812"/>
            <a:ext cx="473075" cy="266700"/>
          </a:xfrm>
          <a:custGeom>
            <a:avLst/>
            <a:gdLst/>
            <a:ahLst/>
            <a:cxnLst>
              <a:cxn ang="0">
                <a:pos x="10" y="236"/>
              </a:cxn>
              <a:cxn ang="0">
                <a:pos x="4" y="223"/>
              </a:cxn>
              <a:cxn ang="0">
                <a:pos x="2" y="215"/>
              </a:cxn>
              <a:cxn ang="0">
                <a:pos x="0" y="209"/>
              </a:cxn>
              <a:cxn ang="0">
                <a:pos x="2" y="203"/>
              </a:cxn>
              <a:cxn ang="0">
                <a:pos x="4" y="196"/>
              </a:cxn>
              <a:cxn ang="0">
                <a:pos x="10" y="190"/>
              </a:cxn>
              <a:cxn ang="0">
                <a:pos x="19" y="180"/>
              </a:cxn>
              <a:cxn ang="0">
                <a:pos x="35" y="171"/>
              </a:cxn>
              <a:cxn ang="0">
                <a:pos x="46" y="157"/>
              </a:cxn>
              <a:cxn ang="0">
                <a:pos x="60" y="143"/>
              </a:cxn>
              <a:cxn ang="0">
                <a:pos x="70" y="128"/>
              </a:cxn>
              <a:cxn ang="0">
                <a:pos x="81" y="114"/>
              </a:cxn>
              <a:cxn ang="0">
                <a:pos x="91" y="99"/>
              </a:cxn>
              <a:cxn ang="0">
                <a:pos x="101" y="87"/>
              </a:cxn>
              <a:cxn ang="0">
                <a:pos x="112" y="76"/>
              </a:cxn>
              <a:cxn ang="0">
                <a:pos x="126" y="70"/>
              </a:cxn>
              <a:cxn ang="0">
                <a:pos x="139" y="60"/>
              </a:cxn>
              <a:cxn ang="0">
                <a:pos x="159" y="50"/>
              </a:cxn>
              <a:cxn ang="0">
                <a:pos x="180" y="35"/>
              </a:cxn>
              <a:cxn ang="0">
                <a:pos x="207" y="23"/>
              </a:cxn>
              <a:cxn ang="0">
                <a:pos x="235" y="12"/>
              </a:cxn>
              <a:cxn ang="0">
                <a:pos x="264" y="4"/>
              </a:cxn>
              <a:cxn ang="0">
                <a:pos x="295" y="0"/>
              </a:cxn>
              <a:cxn ang="0">
                <a:pos x="330" y="8"/>
              </a:cxn>
              <a:cxn ang="0">
                <a:pos x="362" y="17"/>
              </a:cxn>
              <a:cxn ang="0">
                <a:pos x="401" y="33"/>
              </a:cxn>
              <a:cxn ang="0">
                <a:pos x="440" y="50"/>
              </a:cxn>
              <a:cxn ang="0">
                <a:pos x="477" y="72"/>
              </a:cxn>
              <a:cxn ang="0">
                <a:pos x="506" y="89"/>
              </a:cxn>
              <a:cxn ang="0">
                <a:pos x="529" y="107"/>
              </a:cxn>
              <a:cxn ang="0">
                <a:pos x="539" y="120"/>
              </a:cxn>
              <a:cxn ang="0">
                <a:pos x="539" y="130"/>
              </a:cxn>
              <a:cxn ang="0">
                <a:pos x="531" y="134"/>
              </a:cxn>
              <a:cxn ang="0">
                <a:pos x="535" y="139"/>
              </a:cxn>
              <a:cxn ang="0">
                <a:pos x="545" y="141"/>
              </a:cxn>
              <a:cxn ang="0">
                <a:pos x="560" y="147"/>
              </a:cxn>
              <a:cxn ang="0">
                <a:pos x="574" y="149"/>
              </a:cxn>
              <a:cxn ang="0">
                <a:pos x="586" y="155"/>
              </a:cxn>
              <a:cxn ang="0">
                <a:pos x="593" y="163"/>
              </a:cxn>
              <a:cxn ang="0">
                <a:pos x="595" y="176"/>
              </a:cxn>
              <a:cxn ang="0">
                <a:pos x="589" y="186"/>
              </a:cxn>
              <a:cxn ang="0">
                <a:pos x="584" y="198"/>
              </a:cxn>
              <a:cxn ang="0">
                <a:pos x="578" y="207"/>
              </a:cxn>
              <a:cxn ang="0">
                <a:pos x="574" y="217"/>
              </a:cxn>
              <a:cxn ang="0">
                <a:pos x="564" y="225"/>
              </a:cxn>
              <a:cxn ang="0">
                <a:pos x="553" y="234"/>
              </a:cxn>
              <a:cxn ang="0">
                <a:pos x="535" y="242"/>
              </a:cxn>
              <a:cxn ang="0">
                <a:pos x="514" y="252"/>
              </a:cxn>
              <a:cxn ang="0">
                <a:pos x="469" y="262"/>
              </a:cxn>
              <a:cxn ang="0">
                <a:pos x="401" y="277"/>
              </a:cxn>
              <a:cxn ang="0">
                <a:pos x="320" y="295"/>
              </a:cxn>
              <a:cxn ang="0">
                <a:pos x="233" y="314"/>
              </a:cxn>
              <a:cxn ang="0">
                <a:pos x="147" y="328"/>
              </a:cxn>
              <a:cxn ang="0">
                <a:pos x="77" y="335"/>
              </a:cxn>
              <a:cxn ang="0">
                <a:pos x="29" y="331"/>
              </a:cxn>
              <a:cxn ang="0">
                <a:pos x="13" y="314"/>
              </a:cxn>
              <a:cxn ang="0">
                <a:pos x="13" y="291"/>
              </a:cxn>
              <a:cxn ang="0">
                <a:pos x="13" y="273"/>
              </a:cxn>
              <a:cxn ang="0">
                <a:pos x="13" y="260"/>
              </a:cxn>
              <a:cxn ang="0">
                <a:pos x="13" y="250"/>
              </a:cxn>
              <a:cxn ang="0">
                <a:pos x="10" y="238"/>
              </a:cxn>
              <a:cxn ang="0">
                <a:pos x="10" y="236"/>
              </a:cxn>
            </a:cxnLst>
            <a:rect l="0" t="0" r="r" b="b"/>
            <a:pathLst>
              <a:path w="595" h="335">
                <a:moveTo>
                  <a:pt x="10" y="236"/>
                </a:moveTo>
                <a:lnTo>
                  <a:pt x="4" y="223"/>
                </a:lnTo>
                <a:lnTo>
                  <a:pt x="2" y="215"/>
                </a:lnTo>
                <a:lnTo>
                  <a:pt x="0" y="209"/>
                </a:lnTo>
                <a:lnTo>
                  <a:pt x="2" y="203"/>
                </a:lnTo>
                <a:lnTo>
                  <a:pt x="4" y="196"/>
                </a:lnTo>
                <a:lnTo>
                  <a:pt x="10" y="190"/>
                </a:lnTo>
                <a:lnTo>
                  <a:pt x="19" y="180"/>
                </a:lnTo>
                <a:lnTo>
                  <a:pt x="35" y="171"/>
                </a:lnTo>
                <a:lnTo>
                  <a:pt x="46" y="157"/>
                </a:lnTo>
                <a:lnTo>
                  <a:pt x="60" y="143"/>
                </a:lnTo>
                <a:lnTo>
                  <a:pt x="70" y="128"/>
                </a:lnTo>
                <a:lnTo>
                  <a:pt x="81" y="114"/>
                </a:lnTo>
                <a:lnTo>
                  <a:pt x="91" y="99"/>
                </a:lnTo>
                <a:lnTo>
                  <a:pt x="101" y="87"/>
                </a:lnTo>
                <a:lnTo>
                  <a:pt x="112" y="76"/>
                </a:lnTo>
                <a:lnTo>
                  <a:pt x="126" y="70"/>
                </a:lnTo>
                <a:lnTo>
                  <a:pt x="139" y="60"/>
                </a:lnTo>
                <a:lnTo>
                  <a:pt x="159" y="50"/>
                </a:lnTo>
                <a:lnTo>
                  <a:pt x="180" y="35"/>
                </a:lnTo>
                <a:lnTo>
                  <a:pt x="207" y="23"/>
                </a:lnTo>
                <a:lnTo>
                  <a:pt x="235" y="12"/>
                </a:lnTo>
                <a:lnTo>
                  <a:pt x="264" y="4"/>
                </a:lnTo>
                <a:lnTo>
                  <a:pt x="295" y="0"/>
                </a:lnTo>
                <a:lnTo>
                  <a:pt x="330" y="8"/>
                </a:lnTo>
                <a:lnTo>
                  <a:pt x="362" y="17"/>
                </a:lnTo>
                <a:lnTo>
                  <a:pt x="401" y="33"/>
                </a:lnTo>
                <a:lnTo>
                  <a:pt x="440" y="50"/>
                </a:lnTo>
                <a:lnTo>
                  <a:pt x="477" y="72"/>
                </a:lnTo>
                <a:lnTo>
                  <a:pt x="506" y="89"/>
                </a:lnTo>
                <a:lnTo>
                  <a:pt x="529" y="107"/>
                </a:lnTo>
                <a:lnTo>
                  <a:pt x="539" y="120"/>
                </a:lnTo>
                <a:lnTo>
                  <a:pt x="539" y="130"/>
                </a:lnTo>
                <a:lnTo>
                  <a:pt x="531" y="134"/>
                </a:lnTo>
                <a:lnTo>
                  <a:pt x="535" y="139"/>
                </a:lnTo>
                <a:lnTo>
                  <a:pt x="545" y="141"/>
                </a:lnTo>
                <a:lnTo>
                  <a:pt x="560" y="147"/>
                </a:lnTo>
                <a:lnTo>
                  <a:pt x="574" y="149"/>
                </a:lnTo>
                <a:lnTo>
                  <a:pt x="586" y="155"/>
                </a:lnTo>
                <a:lnTo>
                  <a:pt x="593" y="163"/>
                </a:lnTo>
                <a:lnTo>
                  <a:pt x="595" y="176"/>
                </a:lnTo>
                <a:lnTo>
                  <a:pt x="589" y="186"/>
                </a:lnTo>
                <a:lnTo>
                  <a:pt x="584" y="198"/>
                </a:lnTo>
                <a:lnTo>
                  <a:pt x="578" y="207"/>
                </a:lnTo>
                <a:lnTo>
                  <a:pt x="574" y="217"/>
                </a:lnTo>
                <a:lnTo>
                  <a:pt x="564" y="225"/>
                </a:lnTo>
                <a:lnTo>
                  <a:pt x="553" y="234"/>
                </a:lnTo>
                <a:lnTo>
                  <a:pt x="535" y="242"/>
                </a:lnTo>
                <a:lnTo>
                  <a:pt x="514" y="252"/>
                </a:lnTo>
                <a:lnTo>
                  <a:pt x="469" y="262"/>
                </a:lnTo>
                <a:lnTo>
                  <a:pt x="401" y="277"/>
                </a:lnTo>
                <a:lnTo>
                  <a:pt x="320" y="295"/>
                </a:lnTo>
                <a:lnTo>
                  <a:pt x="233" y="314"/>
                </a:lnTo>
                <a:lnTo>
                  <a:pt x="147" y="328"/>
                </a:lnTo>
                <a:lnTo>
                  <a:pt x="77" y="335"/>
                </a:lnTo>
                <a:lnTo>
                  <a:pt x="29" y="331"/>
                </a:lnTo>
                <a:lnTo>
                  <a:pt x="13" y="314"/>
                </a:lnTo>
                <a:lnTo>
                  <a:pt x="13" y="291"/>
                </a:lnTo>
                <a:lnTo>
                  <a:pt x="13" y="273"/>
                </a:lnTo>
                <a:lnTo>
                  <a:pt x="13" y="260"/>
                </a:lnTo>
                <a:lnTo>
                  <a:pt x="13" y="250"/>
                </a:lnTo>
                <a:lnTo>
                  <a:pt x="10" y="238"/>
                </a:lnTo>
                <a:lnTo>
                  <a:pt x="10" y="236"/>
                </a:lnTo>
                <a:close/>
              </a:path>
            </a:pathLst>
          </a:custGeom>
          <a:solidFill>
            <a:srgbClr val="D6DEB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3" name="Freeform 137"/>
          <p:cNvSpPr>
            <a:spLocks/>
          </p:cNvSpPr>
          <p:nvPr/>
        </p:nvSpPr>
        <p:spPr bwMode="auto">
          <a:xfrm>
            <a:off x="7710488" y="4362450"/>
            <a:ext cx="446088" cy="241300"/>
          </a:xfrm>
          <a:custGeom>
            <a:avLst/>
            <a:gdLst/>
            <a:ahLst/>
            <a:cxnLst>
              <a:cxn ang="0">
                <a:pos x="8" y="217"/>
              </a:cxn>
              <a:cxn ang="0">
                <a:pos x="4" y="204"/>
              </a:cxn>
              <a:cxn ang="0">
                <a:pos x="2" y="196"/>
              </a:cxn>
              <a:cxn ang="0">
                <a:pos x="0" y="190"/>
              </a:cxn>
              <a:cxn ang="0">
                <a:pos x="2" y="184"/>
              </a:cxn>
              <a:cxn ang="0">
                <a:pos x="2" y="178"/>
              </a:cxn>
              <a:cxn ang="0">
                <a:pos x="10" y="175"/>
              </a:cxn>
              <a:cxn ang="0">
                <a:pos x="18" y="167"/>
              </a:cxn>
              <a:cxn ang="0">
                <a:pos x="33" y="161"/>
              </a:cxn>
              <a:cxn ang="0">
                <a:pos x="45" y="147"/>
              </a:cxn>
              <a:cxn ang="0">
                <a:pos x="58" y="134"/>
              </a:cxn>
              <a:cxn ang="0">
                <a:pos x="68" y="118"/>
              </a:cxn>
              <a:cxn ang="0">
                <a:pos x="80" y="107"/>
              </a:cxn>
              <a:cxn ang="0">
                <a:pos x="88" y="91"/>
              </a:cxn>
              <a:cxn ang="0">
                <a:pos x="97" y="80"/>
              </a:cxn>
              <a:cxn ang="0">
                <a:pos x="107" y="70"/>
              </a:cxn>
              <a:cxn ang="0">
                <a:pos x="119" y="64"/>
              </a:cxn>
              <a:cxn ang="0">
                <a:pos x="132" y="56"/>
              </a:cxn>
              <a:cxn ang="0">
                <a:pos x="152" y="47"/>
              </a:cxn>
              <a:cxn ang="0">
                <a:pos x="173" y="33"/>
              </a:cxn>
              <a:cxn ang="0">
                <a:pos x="198" y="21"/>
              </a:cxn>
              <a:cxn ang="0">
                <a:pos x="223" y="10"/>
              </a:cxn>
              <a:cxn ang="0">
                <a:pos x="252" y="2"/>
              </a:cxn>
              <a:cxn ang="0">
                <a:pos x="281" y="0"/>
              </a:cxn>
              <a:cxn ang="0">
                <a:pos x="313" y="8"/>
              </a:cxn>
              <a:cxn ang="0">
                <a:pos x="344" y="16"/>
              </a:cxn>
              <a:cxn ang="0">
                <a:pos x="380" y="29"/>
              </a:cxn>
              <a:cxn ang="0">
                <a:pos x="417" y="47"/>
              </a:cxn>
              <a:cxn ang="0">
                <a:pos x="452" y="64"/>
              </a:cxn>
              <a:cxn ang="0">
                <a:pos x="479" y="80"/>
              </a:cxn>
              <a:cxn ang="0">
                <a:pos x="501" y="97"/>
              </a:cxn>
              <a:cxn ang="0">
                <a:pos x="510" y="109"/>
              </a:cxn>
              <a:cxn ang="0">
                <a:pos x="510" y="120"/>
              </a:cxn>
              <a:cxn ang="0">
                <a:pos x="503" y="124"/>
              </a:cxn>
              <a:cxn ang="0">
                <a:pos x="506" y="126"/>
              </a:cxn>
              <a:cxn ang="0">
                <a:pos x="516" y="128"/>
              </a:cxn>
              <a:cxn ang="0">
                <a:pos x="530" y="132"/>
              </a:cxn>
              <a:cxn ang="0">
                <a:pos x="543" y="134"/>
              </a:cxn>
              <a:cxn ang="0">
                <a:pos x="555" y="138"/>
              </a:cxn>
              <a:cxn ang="0">
                <a:pos x="563" y="144"/>
              </a:cxn>
              <a:cxn ang="0">
                <a:pos x="563" y="155"/>
              </a:cxn>
              <a:cxn ang="0">
                <a:pos x="557" y="165"/>
              </a:cxn>
              <a:cxn ang="0">
                <a:pos x="551" y="177"/>
              </a:cxn>
              <a:cxn ang="0">
                <a:pos x="545" y="186"/>
              </a:cxn>
              <a:cxn ang="0">
                <a:pos x="541" y="196"/>
              </a:cxn>
              <a:cxn ang="0">
                <a:pos x="532" y="204"/>
              </a:cxn>
              <a:cxn ang="0">
                <a:pos x="520" y="211"/>
              </a:cxn>
              <a:cxn ang="0">
                <a:pos x="503" y="219"/>
              </a:cxn>
              <a:cxn ang="0">
                <a:pos x="481" y="227"/>
              </a:cxn>
              <a:cxn ang="0">
                <a:pos x="439" y="233"/>
              </a:cxn>
              <a:cxn ang="0">
                <a:pos x="375" y="248"/>
              </a:cxn>
              <a:cxn ang="0">
                <a:pos x="299" y="264"/>
              </a:cxn>
              <a:cxn ang="0">
                <a:pos x="218" y="283"/>
              </a:cxn>
              <a:cxn ang="0">
                <a:pos x="138" y="297"/>
              </a:cxn>
              <a:cxn ang="0">
                <a:pos x="72" y="304"/>
              </a:cxn>
              <a:cxn ang="0">
                <a:pos x="27" y="303"/>
              </a:cxn>
              <a:cxn ang="0">
                <a:pos x="12" y="289"/>
              </a:cxn>
              <a:cxn ang="0">
                <a:pos x="12" y="266"/>
              </a:cxn>
              <a:cxn ang="0">
                <a:pos x="12" y="250"/>
              </a:cxn>
              <a:cxn ang="0">
                <a:pos x="12" y="237"/>
              </a:cxn>
              <a:cxn ang="0">
                <a:pos x="12" y="229"/>
              </a:cxn>
              <a:cxn ang="0">
                <a:pos x="8" y="219"/>
              </a:cxn>
              <a:cxn ang="0">
                <a:pos x="8" y="217"/>
              </a:cxn>
            </a:cxnLst>
            <a:rect l="0" t="0" r="r" b="b"/>
            <a:pathLst>
              <a:path w="563" h="304">
                <a:moveTo>
                  <a:pt x="8" y="217"/>
                </a:moveTo>
                <a:lnTo>
                  <a:pt x="4" y="204"/>
                </a:lnTo>
                <a:lnTo>
                  <a:pt x="2" y="196"/>
                </a:lnTo>
                <a:lnTo>
                  <a:pt x="0" y="190"/>
                </a:lnTo>
                <a:lnTo>
                  <a:pt x="2" y="184"/>
                </a:lnTo>
                <a:lnTo>
                  <a:pt x="2" y="178"/>
                </a:lnTo>
                <a:lnTo>
                  <a:pt x="10" y="175"/>
                </a:lnTo>
                <a:lnTo>
                  <a:pt x="18" y="167"/>
                </a:lnTo>
                <a:lnTo>
                  <a:pt x="33" y="161"/>
                </a:lnTo>
                <a:lnTo>
                  <a:pt x="45" y="147"/>
                </a:lnTo>
                <a:lnTo>
                  <a:pt x="58" y="134"/>
                </a:lnTo>
                <a:lnTo>
                  <a:pt x="68" y="118"/>
                </a:lnTo>
                <a:lnTo>
                  <a:pt x="80" y="107"/>
                </a:lnTo>
                <a:lnTo>
                  <a:pt x="88" y="91"/>
                </a:lnTo>
                <a:lnTo>
                  <a:pt x="97" y="80"/>
                </a:lnTo>
                <a:lnTo>
                  <a:pt x="107" y="70"/>
                </a:lnTo>
                <a:lnTo>
                  <a:pt x="119" y="64"/>
                </a:lnTo>
                <a:lnTo>
                  <a:pt x="132" y="56"/>
                </a:lnTo>
                <a:lnTo>
                  <a:pt x="152" y="47"/>
                </a:lnTo>
                <a:lnTo>
                  <a:pt x="173" y="33"/>
                </a:lnTo>
                <a:lnTo>
                  <a:pt x="198" y="21"/>
                </a:lnTo>
                <a:lnTo>
                  <a:pt x="223" y="10"/>
                </a:lnTo>
                <a:lnTo>
                  <a:pt x="252" y="2"/>
                </a:lnTo>
                <a:lnTo>
                  <a:pt x="281" y="0"/>
                </a:lnTo>
                <a:lnTo>
                  <a:pt x="313" y="8"/>
                </a:lnTo>
                <a:lnTo>
                  <a:pt x="344" y="16"/>
                </a:lnTo>
                <a:lnTo>
                  <a:pt x="380" y="29"/>
                </a:lnTo>
                <a:lnTo>
                  <a:pt x="417" y="47"/>
                </a:lnTo>
                <a:lnTo>
                  <a:pt x="452" y="64"/>
                </a:lnTo>
                <a:lnTo>
                  <a:pt x="479" y="80"/>
                </a:lnTo>
                <a:lnTo>
                  <a:pt x="501" y="97"/>
                </a:lnTo>
                <a:lnTo>
                  <a:pt x="510" y="109"/>
                </a:lnTo>
                <a:lnTo>
                  <a:pt x="510" y="120"/>
                </a:lnTo>
                <a:lnTo>
                  <a:pt x="503" y="124"/>
                </a:lnTo>
                <a:lnTo>
                  <a:pt x="506" y="126"/>
                </a:lnTo>
                <a:lnTo>
                  <a:pt x="516" y="128"/>
                </a:lnTo>
                <a:lnTo>
                  <a:pt x="530" y="132"/>
                </a:lnTo>
                <a:lnTo>
                  <a:pt x="543" y="134"/>
                </a:lnTo>
                <a:lnTo>
                  <a:pt x="555" y="138"/>
                </a:lnTo>
                <a:lnTo>
                  <a:pt x="563" y="144"/>
                </a:lnTo>
                <a:lnTo>
                  <a:pt x="563" y="155"/>
                </a:lnTo>
                <a:lnTo>
                  <a:pt x="557" y="165"/>
                </a:lnTo>
                <a:lnTo>
                  <a:pt x="551" y="177"/>
                </a:lnTo>
                <a:lnTo>
                  <a:pt x="545" y="186"/>
                </a:lnTo>
                <a:lnTo>
                  <a:pt x="541" y="196"/>
                </a:lnTo>
                <a:lnTo>
                  <a:pt x="532" y="204"/>
                </a:lnTo>
                <a:lnTo>
                  <a:pt x="520" y="211"/>
                </a:lnTo>
                <a:lnTo>
                  <a:pt x="503" y="219"/>
                </a:lnTo>
                <a:lnTo>
                  <a:pt x="481" y="227"/>
                </a:lnTo>
                <a:lnTo>
                  <a:pt x="439" y="233"/>
                </a:lnTo>
                <a:lnTo>
                  <a:pt x="375" y="248"/>
                </a:lnTo>
                <a:lnTo>
                  <a:pt x="299" y="264"/>
                </a:lnTo>
                <a:lnTo>
                  <a:pt x="218" y="283"/>
                </a:lnTo>
                <a:lnTo>
                  <a:pt x="138" y="297"/>
                </a:lnTo>
                <a:lnTo>
                  <a:pt x="72" y="304"/>
                </a:lnTo>
                <a:lnTo>
                  <a:pt x="27" y="303"/>
                </a:lnTo>
                <a:lnTo>
                  <a:pt x="12" y="289"/>
                </a:lnTo>
                <a:lnTo>
                  <a:pt x="12" y="266"/>
                </a:lnTo>
                <a:lnTo>
                  <a:pt x="12" y="250"/>
                </a:lnTo>
                <a:lnTo>
                  <a:pt x="12" y="237"/>
                </a:lnTo>
                <a:lnTo>
                  <a:pt x="12" y="229"/>
                </a:lnTo>
                <a:lnTo>
                  <a:pt x="8" y="219"/>
                </a:lnTo>
                <a:lnTo>
                  <a:pt x="8" y="217"/>
                </a:lnTo>
                <a:close/>
              </a:path>
            </a:pathLst>
          </a:custGeom>
          <a:solidFill>
            <a:srgbClr val="E0E8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4" name="Freeform 138"/>
          <p:cNvSpPr>
            <a:spLocks/>
          </p:cNvSpPr>
          <p:nvPr/>
        </p:nvSpPr>
        <p:spPr bwMode="auto">
          <a:xfrm>
            <a:off x="7724775" y="4387850"/>
            <a:ext cx="414338" cy="211138"/>
          </a:xfrm>
          <a:custGeom>
            <a:avLst/>
            <a:gdLst/>
            <a:ahLst/>
            <a:cxnLst>
              <a:cxn ang="0">
                <a:pos x="7" y="190"/>
              </a:cxn>
              <a:cxn ang="0">
                <a:pos x="4" y="178"/>
              </a:cxn>
              <a:cxn ang="0">
                <a:pos x="2" y="171"/>
              </a:cxn>
              <a:cxn ang="0">
                <a:pos x="0" y="165"/>
              </a:cxn>
              <a:cxn ang="0">
                <a:pos x="2" y="161"/>
              </a:cxn>
              <a:cxn ang="0">
                <a:pos x="2" y="155"/>
              </a:cxn>
              <a:cxn ang="0">
                <a:pos x="9" y="151"/>
              </a:cxn>
              <a:cxn ang="0">
                <a:pos x="17" y="144"/>
              </a:cxn>
              <a:cxn ang="0">
                <a:pos x="33" y="138"/>
              </a:cxn>
              <a:cxn ang="0">
                <a:pos x="44" y="126"/>
              </a:cxn>
              <a:cxn ang="0">
                <a:pos x="56" y="114"/>
              </a:cxn>
              <a:cxn ang="0">
                <a:pos x="66" y="103"/>
              </a:cxn>
              <a:cxn ang="0">
                <a:pos x="75" y="91"/>
              </a:cxn>
              <a:cxn ang="0">
                <a:pos x="83" y="80"/>
              </a:cxn>
              <a:cxn ang="0">
                <a:pos x="93" y="70"/>
              </a:cxn>
              <a:cxn ang="0">
                <a:pos x="102" y="60"/>
              </a:cxn>
              <a:cxn ang="0">
                <a:pos x="114" y="56"/>
              </a:cxn>
              <a:cxn ang="0">
                <a:pos x="126" y="49"/>
              </a:cxn>
              <a:cxn ang="0">
                <a:pos x="143" y="41"/>
              </a:cxn>
              <a:cxn ang="0">
                <a:pos x="163" y="29"/>
              </a:cxn>
              <a:cxn ang="0">
                <a:pos x="186" y="19"/>
              </a:cxn>
              <a:cxn ang="0">
                <a:pos x="209" y="8"/>
              </a:cxn>
              <a:cxn ang="0">
                <a:pos x="236" y="4"/>
              </a:cxn>
              <a:cxn ang="0">
                <a:pos x="263" y="0"/>
              </a:cxn>
              <a:cxn ang="0">
                <a:pos x="293" y="6"/>
              </a:cxn>
              <a:cxn ang="0">
                <a:pos x="322" y="12"/>
              </a:cxn>
              <a:cxn ang="0">
                <a:pos x="355" y="23"/>
              </a:cxn>
              <a:cxn ang="0">
                <a:pos x="388" y="37"/>
              </a:cxn>
              <a:cxn ang="0">
                <a:pos x="422" y="52"/>
              </a:cxn>
              <a:cxn ang="0">
                <a:pos x="448" y="66"/>
              </a:cxn>
              <a:cxn ang="0">
                <a:pos x="467" y="80"/>
              </a:cxn>
              <a:cxn ang="0">
                <a:pos x="477" y="89"/>
              </a:cxn>
              <a:cxn ang="0">
                <a:pos x="477" y="97"/>
              </a:cxn>
              <a:cxn ang="0">
                <a:pos x="469" y="101"/>
              </a:cxn>
              <a:cxn ang="0">
                <a:pos x="473" y="105"/>
              </a:cxn>
              <a:cxn ang="0">
                <a:pos x="481" y="107"/>
              </a:cxn>
              <a:cxn ang="0">
                <a:pos x="494" y="111"/>
              </a:cxn>
              <a:cxn ang="0">
                <a:pos x="504" y="113"/>
              </a:cxn>
              <a:cxn ang="0">
                <a:pos x="516" y="118"/>
              </a:cxn>
              <a:cxn ang="0">
                <a:pos x="521" y="124"/>
              </a:cxn>
              <a:cxn ang="0">
                <a:pos x="521" y="134"/>
              </a:cxn>
              <a:cxn ang="0">
                <a:pos x="514" y="149"/>
              </a:cxn>
              <a:cxn ang="0">
                <a:pos x="506" y="167"/>
              </a:cxn>
              <a:cxn ang="0">
                <a:pos x="498" y="173"/>
              </a:cxn>
              <a:cxn ang="0">
                <a:pos x="486" y="180"/>
              </a:cxn>
              <a:cxn ang="0">
                <a:pos x="469" y="186"/>
              </a:cxn>
              <a:cxn ang="0">
                <a:pos x="450" y="194"/>
              </a:cxn>
              <a:cxn ang="0">
                <a:pos x="411" y="200"/>
              </a:cxn>
              <a:cxn ang="0">
                <a:pos x="353" y="213"/>
              </a:cxn>
              <a:cxn ang="0">
                <a:pos x="279" y="229"/>
              </a:cxn>
              <a:cxn ang="0">
                <a:pos x="203" y="246"/>
              </a:cxn>
              <a:cxn ang="0">
                <a:pos x="130" y="258"/>
              </a:cxn>
              <a:cxn ang="0">
                <a:pos x="68" y="266"/>
              </a:cxn>
              <a:cxn ang="0">
                <a:pos x="25" y="264"/>
              </a:cxn>
              <a:cxn ang="0">
                <a:pos x="13" y="250"/>
              </a:cxn>
              <a:cxn ang="0">
                <a:pos x="13" y="231"/>
              </a:cxn>
              <a:cxn ang="0">
                <a:pos x="13" y="219"/>
              </a:cxn>
              <a:cxn ang="0">
                <a:pos x="11" y="206"/>
              </a:cxn>
              <a:cxn ang="0">
                <a:pos x="11" y="200"/>
              </a:cxn>
              <a:cxn ang="0">
                <a:pos x="7" y="192"/>
              </a:cxn>
              <a:cxn ang="0">
                <a:pos x="7" y="190"/>
              </a:cxn>
            </a:cxnLst>
            <a:rect l="0" t="0" r="r" b="b"/>
            <a:pathLst>
              <a:path w="521" h="266">
                <a:moveTo>
                  <a:pt x="7" y="190"/>
                </a:moveTo>
                <a:lnTo>
                  <a:pt x="4" y="178"/>
                </a:lnTo>
                <a:lnTo>
                  <a:pt x="2" y="171"/>
                </a:lnTo>
                <a:lnTo>
                  <a:pt x="0" y="165"/>
                </a:lnTo>
                <a:lnTo>
                  <a:pt x="2" y="161"/>
                </a:lnTo>
                <a:lnTo>
                  <a:pt x="2" y="155"/>
                </a:lnTo>
                <a:lnTo>
                  <a:pt x="9" y="151"/>
                </a:lnTo>
                <a:lnTo>
                  <a:pt x="17" y="144"/>
                </a:lnTo>
                <a:lnTo>
                  <a:pt x="33" y="138"/>
                </a:lnTo>
                <a:lnTo>
                  <a:pt x="44" y="126"/>
                </a:lnTo>
                <a:lnTo>
                  <a:pt x="56" y="114"/>
                </a:lnTo>
                <a:lnTo>
                  <a:pt x="66" y="103"/>
                </a:lnTo>
                <a:lnTo>
                  <a:pt x="75" y="91"/>
                </a:lnTo>
                <a:lnTo>
                  <a:pt x="83" y="80"/>
                </a:lnTo>
                <a:lnTo>
                  <a:pt x="93" y="70"/>
                </a:lnTo>
                <a:lnTo>
                  <a:pt x="102" y="60"/>
                </a:lnTo>
                <a:lnTo>
                  <a:pt x="114" y="56"/>
                </a:lnTo>
                <a:lnTo>
                  <a:pt x="126" y="49"/>
                </a:lnTo>
                <a:lnTo>
                  <a:pt x="143" y="41"/>
                </a:lnTo>
                <a:lnTo>
                  <a:pt x="163" y="29"/>
                </a:lnTo>
                <a:lnTo>
                  <a:pt x="186" y="19"/>
                </a:lnTo>
                <a:lnTo>
                  <a:pt x="209" y="8"/>
                </a:lnTo>
                <a:lnTo>
                  <a:pt x="236" y="4"/>
                </a:lnTo>
                <a:lnTo>
                  <a:pt x="263" y="0"/>
                </a:lnTo>
                <a:lnTo>
                  <a:pt x="293" y="6"/>
                </a:lnTo>
                <a:lnTo>
                  <a:pt x="322" y="12"/>
                </a:lnTo>
                <a:lnTo>
                  <a:pt x="355" y="23"/>
                </a:lnTo>
                <a:lnTo>
                  <a:pt x="388" y="37"/>
                </a:lnTo>
                <a:lnTo>
                  <a:pt x="422" y="52"/>
                </a:lnTo>
                <a:lnTo>
                  <a:pt x="448" y="66"/>
                </a:lnTo>
                <a:lnTo>
                  <a:pt x="467" y="80"/>
                </a:lnTo>
                <a:lnTo>
                  <a:pt x="477" y="89"/>
                </a:lnTo>
                <a:lnTo>
                  <a:pt x="477" y="97"/>
                </a:lnTo>
                <a:lnTo>
                  <a:pt x="469" y="101"/>
                </a:lnTo>
                <a:lnTo>
                  <a:pt x="473" y="105"/>
                </a:lnTo>
                <a:lnTo>
                  <a:pt x="481" y="107"/>
                </a:lnTo>
                <a:lnTo>
                  <a:pt x="494" y="111"/>
                </a:lnTo>
                <a:lnTo>
                  <a:pt x="504" y="113"/>
                </a:lnTo>
                <a:lnTo>
                  <a:pt x="516" y="118"/>
                </a:lnTo>
                <a:lnTo>
                  <a:pt x="521" y="124"/>
                </a:lnTo>
                <a:lnTo>
                  <a:pt x="521" y="134"/>
                </a:lnTo>
                <a:lnTo>
                  <a:pt x="514" y="149"/>
                </a:lnTo>
                <a:lnTo>
                  <a:pt x="506" y="167"/>
                </a:lnTo>
                <a:lnTo>
                  <a:pt x="498" y="173"/>
                </a:lnTo>
                <a:lnTo>
                  <a:pt x="486" y="180"/>
                </a:lnTo>
                <a:lnTo>
                  <a:pt x="469" y="186"/>
                </a:lnTo>
                <a:lnTo>
                  <a:pt x="450" y="194"/>
                </a:lnTo>
                <a:lnTo>
                  <a:pt x="411" y="200"/>
                </a:lnTo>
                <a:lnTo>
                  <a:pt x="353" y="213"/>
                </a:lnTo>
                <a:lnTo>
                  <a:pt x="279" y="229"/>
                </a:lnTo>
                <a:lnTo>
                  <a:pt x="203" y="246"/>
                </a:lnTo>
                <a:lnTo>
                  <a:pt x="130" y="258"/>
                </a:lnTo>
                <a:lnTo>
                  <a:pt x="68" y="266"/>
                </a:lnTo>
                <a:lnTo>
                  <a:pt x="25" y="264"/>
                </a:lnTo>
                <a:lnTo>
                  <a:pt x="13" y="250"/>
                </a:lnTo>
                <a:lnTo>
                  <a:pt x="13" y="231"/>
                </a:lnTo>
                <a:lnTo>
                  <a:pt x="13" y="219"/>
                </a:lnTo>
                <a:lnTo>
                  <a:pt x="11" y="206"/>
                </a:lnTo>
                <a:lnTo>
                  <a:pt x="11" y="200"/>
                </a:lnTo>
                <a:lnTo>
                  <a:pt x="7" y="192"/>
                </a:lnTo>
                <a:lnTo>
                  <a:pt x="7" y="190"/>
                </a:lnTo>
                <a:close/>
              </a:path>
            </a:pathLst>
          </a:custGeom>
          <a:solidFill>
            <a:srgbClr val="EDF0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5" name="Freeform 139"/>
          <p:cNvSpPr>
            <a:spLocks/>
          </p:cNvSpPr>
          <p:nvPr/>
        </p:nvSpPr>
        <p:spPr bwMode="auto">
          <a:xfrm>
            <a:off x="7743825" y="4414837"/>
            <a:ext cx="379413" cy="176213"/>
          </a:xfrm>
          <a:custGeom>
            <a:avLst/>
            <a:gdLst/>
            <a:ahLst/>
            <a:cxnLst>
              <a:cxn ang="0">
                <a:pos x="6" y="161"/>
              </a:cxn>
              <a:cxn ang="0">
                <a:pos x="0" y="147"/>
              </a:cxn>
              <a:cxn ang="0">
                <a:pos x="2" y="140"/>
              </a:cxn>
              <a:cxn ang="0">
                <a:pos x="2" y="136"/>
              </a:cxn>
              <a:cxn ang="0">
                <a:pos x="10" y="132"/>
              </a:cxn>
              <a:cxn ang="0">
                <a:pos x="17" y="126"/>
              </a:cxn>
              <a:cxn ang="0">
                <a:pos x="31" y="120"/>
              </a:cxn>
              <a:cxn ang="0">
                <a:pos x="39" y="111"/>
              </a:cxn>
              <a:cxn ang="0">
                <a:pos x="48" y="101"/>
              </a:cxn>
              <a:cxn ang="0">
                <a:pos x="58" y="91"/>
              </a:cxn>
              <a:cxn ang="0">
                <a:pos x="68" y="83"/>
              </a:cxn>
              <a:cxn ang="0">
                <a:pos x="76" y="72"/>
              </a:cxn>
              <a:cxn ang="0">
                <a:pos x="85" y="64"/>
              </a:cxn>
              <a:cxn ang="0">
                <a:pos x="95" y="58"/>
              </a:cxn>
              <a:cxn ang="0">
                <a:pos x="107" y="54"/>
              </a:cxn>
              <a:cxn ang="0">
                <a:pos x="116" y="47"/>
              </a:cxn>
              <a:cxn ang="0">
                <a:pos x="132" y="39"/>
              </a:cxn>
              <a:cxn ang="0">
                <a:pos x="149" y="29"/>
              </a:cxn>
              <a:cxn ang="0">
                <a:pos x="173" y="21"/>
              </a:cxn>
              <a:cxn ang="0">
                <a:pos x="194" y="10"/>
              </a:cxn>
              <a:cxn ang="0">
                <a:pos x="219" y="4"/>
              </a:cxn>
              <a:cxn ang="0">
                <a:pos x="242" y="0"/>
              </a:cxn>
              <a:cxn ang="0">
                <a:pos x="270" y="4"/>
              </a:cxn>
              <a:cxn ang="0">
                <a:pos x="295" y="10"/>
              </a:cxn>
              <a:cxn ang="0">
                <a:pos x="326" y="19"/>
              </a:cxn>
              <a:cxn ang="0">
                <a:pos x="355" y="31"/>
              </a:cxn>
              <a:cxn ang="0">
                <a:pos x="386" y="43"/>
              </a:cxn>
              <a:cxn ang="0">
                <a:pos x="409" y="52"/>
              </a:cxn>
              <a:cxn ang="0">
                <a:pos x="429" y="64"/>
              </a:cxn>
              <a:cxn ang="0">
                <a:pos x="438" y="72"/>
              </a:cxn>
              <a:cxn ang="0">
                <a:pos x="438" y="80"/>
              </a:cxn>
              <a:cxn ang="0">
                <a:pos x="430" y="83"/>
              </a:cxn>
              <a:cxn ang="0">
                <a:pos x="434" y="85"/>
              </a:cxn>
              <a:cxn ang="0">
                <a:pos x="442" y="87"/>
              </a:cxn>
              <a:cxn ang="0">
                <a:pos x="454" y="89"/>
              </a:cxn>
              <a:cxn ang="0">
                <a:pos x="463" y="89"/>
              </a:cxn>
              <a:cxn ang="0">
                <a:pos x="475" y="93"/>
              </a:cxn>
              <a:cxn ang="0">
                <a:pos x="479" y="97"/>
              </a:cxn>
              <a:cxn ang="0">
                <a:pos x="479" y="105"/>
              </a:cxn>
              <a:cxn ang="0">
                <a:pos x="471" y="120"/>
              </a:cxn>
              <a:cxn ang="0">
                <a:pos x="463" y="136"/>
              </a:cxn>
              <a:cxn ang="0">
                <a:pos x="456" y="142"/>
              </a:cxn>
              <a:cxn ang="0">
                <a:pos x="446" y="147"/>
              </a:cxn>
              <a:cxn ang="0">
                <a:pos x="430" y="153"/>
              </a:cxn>
              <a:cxn ang="0">
                <a:pos x="413" y="161"/>
              </a:cxn>
              <a:cxn ang="0">
                <a:pos x="376" y="167"/>
              </a:cxn>
              <a:cxn ang="0">
                <a:pos x="322" y="178"/>
              </a:cxn>
              <a:cxn ang="0">
                <a:pos x="256" y="192"/>
              </a:cxn>
              <a:cxn ang="0">
                <a:pos x="186" y="206"/>
              </a:cxn>
              <a:cxn ang="0">
                <a:pos x="118" y="215"/>
              </a:cxn>
              <a:cxn ang="0">
                <a:pos x="62" y="223"/>
              </a:cxn>
              <a:cxn ang="0">
                <a:pos x="21" y="221"/>
              </a:cxn>
              <a:cxn ang="0">
                <a:pos x="10" y="211"/>
              </a:cxn>
              <a:cxn ang="0">
                <a:pos x="10" y="196"/>
              </a:cxn>
              <a:cxn ang="0">
                <a:pos x="10" y="184"/>
              </a:cxn>
              <a:cxn ang="0">
                <a:pos x="10" y="176"/>
              </a:cxn>
              <a:cxn ang="0">
                <a:pos x="10" y="171"/>
              </a:cxn>
              <a:cxn ang="0">
                <a:pos x="6" y="163"/>
              </a:cxn>
              <a:cxn ang="0">
                <a:pos x="6" y="161"/>
              </a:cxn>
            </a:cxnLst>
            <a:rect l="0" t="0" r="r" b="b"/>
            <a:pathLst>
              <a:path w="479" h="223">
                <a:moveTo>
                  <a:pt x="6" y="161"/>
                </a:moveTo>
                <a:lnTo>
                  <a:pt x="0" y="147"/>
                </a:lnTo>
                <a:lnTo>
                  <a:pt x="2" y="140"/>
                </a:lnTo>
                <a:lnTo>
                  <a:pt x="2" y="136"/>
                </a:lnTo>
                <a:lnTo>
                  <a:pt x="10" y="132"/>
                </a:lnTo>
                <a:lnTo>
                  <a:pt x="17" y="126"/>
                </a:lnTo>
                <a:lnTo>
                  <a:pt x="31" y="120"/>
                </a:lnTo>
                <a:lnTo>
                  <a:pt x="39" y="111"/>
                </a:lnTo>
                <a:lnTo>
                  <a:pt x="48" y="101"/>
                </a:lnTo>
                <a:lnTo>
                  <a:pt x="58" y="91"/>
                </a:lnTo>
                <a:lnTo>
                  <a:pt x="68" y="83"/>
                </a:lnTo>
                <a:lnTo>
                  <a:pt x="76" y="72"/>
                </a:lnTo>
                <a:lnTo>
                  <a:pt x="85" y="64"/>
                </a:lnTo>
                <a:lnTo>
                  <a:pt x="95" y="58"/>
                </a:lnTo>
                <a:lnTo>
                  <a:pt x="107" y="54"/>
                </a:lnTo>
                <a:lnTo>
                  <a:pt x="116" y="47"/>
                </a:lnTo>
                <a:lnTo>
                  <a:pt x="132" y="39"/>
                </a:lnTo>
                <a:lnTo>
                  <a:pt x="149" y="29"/>
                </a:lnTo>
                <a:lnTo>
                  <a:pt x="173" y="21"/>
                </a:lnTo>
                <a:lnTo>
                  <a:pt x="194" y="10"/>
                </a:lnTo>
                <a:lnTo>
                  <a:pt x="219" y="4"/>
                </a:lnTo>
                <a:lnTo>
                  <a:pt x="242" y="0"/>
                </a:lnTo>
                <a:lnTo>
                  <a:pt x="270" y="4"/>
                </a:lnTo>
                <a:lnTo>
                  <a:pt x="295" y="10"/>
                </a:lnTo>
                <a:lnTo>
                  <a:pt x="326" y="19"/>
                </a:lnTo>
                <a:lnTo>
                  <a:pt x="355" y="31"/>
                </a:lnTo>
                <a:lnTo>
                  <a:pt x="386" y="43"/>
                </a:lnTo>
                <a:lnTo>
                  <a:pt x="409" y="52"/>
                </a:lnTo>
                <a:lnTo>
                  <a:pt x="429" y="64"/>
                </a:lnTo>
                <a:lnTo>
                  <a:pt x="438" y="72"/>
                </a:lnTo>
                <a:lnTo>
                  <a:pt x="438" y="80"/>
                </a:lnTo>
                <a:lnTo>
                  <a:pt x="430" y="83"/>
                </a:lnTo>
                <a:lnTo>
                  <a:pt x="434" y="85"/>
                </a:lnTo>
                <a:lnTo>
                  <a:pt x="442" y="87"/>
                </a:lnTo>
                <a:lnTo>
                  <a:pt x="454" y="89"/>
                </a:lnTo>
                <a:lnTo>
                  <a:pt x="463" y="89"/>
                </a:lnTo>
                <a:lnTo>
                  <a:pt x="475" y="93"/>
                </a:lnTo>
                <a:lnTo>
                  <a:pt x="479" y="97"/>
                </a:lnTo>
                <a:lnTo>
                  <a:pt x="479" y="105"/>
                </a:lnTo>
                <a:lnTo>
                  <a:pt x="471" y="120"/>
                </a:lnTo>
                <a:lnTo>
                  <a:pt x="463" y="136"/>
                </a:lnTo>
                <a:lnTo>
                  <a:pt x="456" y="142"/>
                </a:lnTo>
                <a:lnTo>
                  <a:pt x="446" y="147"/>
                </a:lnTo>
                <a:lnTo>
                  <a:pt x="430" y="153"/>
                </a:lnTo>
                <a:lnTo>
                  <a:pt x="413" y="161"/>
                </a:lnTo>
                <a:lnTo>
                  <a:pt x="376" y="167"/>
                </a:lnTo>
                <a:lnTo>
                  <a:pt x="322" y="178"/>
                </a:lnTo>
                <a:lnTo>
                  <a:pt x="256" y="192"/>
                </a:lnTo>
                <a:lnTo>
                  <a:pt x="186" y="206"/>
                </a:lnTo>
                <a:lnTo>
                  <a:pt x="118" y="215"/>
                </a:lnTo>
                <a:lnTo>
                  <a:pt x="62" y="223"/>
                </a:lnTo>
                <a:lnTo>
                  <a:pt x="21" y="221"/>
                </a:lnTo>
                <a:lnTo>
                  <a:pt x="10" y="211"/>
                </a:lnTo>
                <a:lnTo>
                  <a:pt x="10" y="196"/>
                </a:lnTo>
                <a:lnTo>
                  <a:pt x="10" y="184"/>
                </a:lnTo>
                <a:lnTo>
                  <a:pt x="10" y="176"/>
                </a:lnTo>
                <a:lnTo>
                  <a:pt x="10" y="171"/>
                </a:lnTo>
                <a:lnTo>
                  <a:pt x="6" y="163"/>
                </a:lnTo>
                <a:lnTo>
                  <a:pt x="6" y="161"/>
                </a:lnTo>
                <a:close/>
              </a:path>
            </a:pathLst>
          </a:custGeom>
          <a:solidFill>
            <a:srgbClr val="F7FAD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6" name="Freeform 140"/>
          <p:cNvSpPr>
            <a:spLocks/>
          </p:cNvSpPr>
          <p:nvPr/>
        </p:nvSpPr>
        <p:spPr bwMode="auto">
          <a:xfrm>
            <a:off x="7767638" y="4449762"/>
            <a:ext cx="336550" cy="134938"/>
          </a:xfrm>
          <a:custGeom>
            <a:avLst/>
            <a:gdLst/>
            <a:ahLst/>
            <a:cxnLst>
              <a:cxn ang="0">
                <a:pos x="4" y="126"/>
              </a:cxn>
              <a:cxn ang="0">
                <a:pos x="0" y="114"/>
              </a:cxn>
              <a:cxn ang="0">
                <a:pos x="0" y="108"/>
              </a:cxn>
              <a:cxn ang="0">
                <a:pos x="0" y="106"/>
              </a:cxn>
              <a:cxn ang="0">
                <a:pos x="6" y="104"/>
              </a:cxn>
              <a:cxn ang="0">
                <a:pos x="14" y="100"/>
              </a:cxn>
              <a:cxn ang="0">
                <a:pos x="25" y="97"/>
              </a:cxn>
              <a:cxn ang="0">
                <a:pos x="35" y="87"/>
              </a:cxn>
              <a:cxn ang="0">
                <a:pos x="45" y="79"/>
              </a:cxn>
              <a:cxn ang="0">
                <a:pos x="52" y="69"/>
              </a:cxn>
              <a:cxn ang="0">
                <a:pos x="60" y="64"/>
              </a:cxn>
              <a:cxn ang="0">
                <a:pos x="74" y="48"/>
              </a:cxn>
              <a:cxn ang="0">
                <a:pos x="91" y="40"/>
              </a:cxn>
              <a:cxn ang="0">
                <a:pos x="101" y="35"/>
              </a:cxn>
              <a:cxn ang="0">
                <a:pos x="114" y="29"/>
              </a:cxn>
              <a:cxn ang="0">
                <a:pos x="130" y="21"/>
              </a:cxn>
              <a:cxn ang="0">
                <a:pos x="151" y="15"/>
              </a:cxn>
              <a:cxn ang="0">
                <a:pos x="169" y="7"/>
              </a:cxn>
              <a:cxn ang="0">
                <a:pos x="192" y="3"/>
              </a:cxn>
              <a:cxn ang="0">
                <a:pos x="215" y="0"/>
              </a:cxn>
              <a:cxn ang="0">
                <a:pos x="239" y="3"/>
              </a:cxn>
              <a:cxn ang="0">
                <a:pos x="262" y="7"/>
              </a:cxn>
              <a:cxn ang="0">
                <a:pos x="289" y="13"/>
              </a:cxn>
              <a:cxn ang="0">
                <a:pos x="316" y="21"/>
              </a:cxn>
              <a:cxn ang="0">
                <a:pos x="343" y="29"/>
              </a:cxn>
              <a:cxn ang="0">
                <a:pos x="363" y="35"/>
              </a:cxn>
              <a:cxn ang="0">
                <a:pos x="378" y="42"/>
              </a:cxn>
              <a:cxn ang="0">
                <a:pos x="386" y="48"/>
              </a:cxn>
              <a:cxn ang="0">
                <a:pos x="386" y="56"/>
              </a:cxn>
              <a:cxn ang="0">
                <a:pos x="384" y="60"/>
              </a:cxn>
              <a:cxn ang="0">
                <a:pos x="399" y="62"/>
              </a:cxn>
              <a:cxn ang="0">
                <a:pos x="417" y="66"/>
              </a:cxn>
              <a:cxn ang="0">
                <a:pos x="423" y="75"/>
              </a:cxn>
              <a:cxn ang="0">
                <a:pos x="415" y="85"/>
              </a:cxn>
              <a:cxn ang="0">
                <a:pos x="407" y="97"/>
              </a:cxn>
              <a:cxn ang="0">
                <a:pos x="399" y="100"/>
              </a:cxn>
              <a:cxn ang="0">
                <a:pos x="392" y="106"/>
              </a:cxn>
              <a:cxn ang="0">
                <a:pos x="378" y="110"/>
              </a:cxn>
              <a:cxn ang="0">
                <a:pos x="361" y="116"/>
              </a:cxn>
              <a:cxn ang="0">
                <a:pos x="330" y="120"/>
              </a:cxn>
              <a:cxn ang="0">
                <a:pos x="281" y="131"/>
              </a:cxn>
              <a:cxn ang="0">
                <a:pos x="223" y="143"/>
              </a:cxn>
              <a:cxn ang="0">
                <a:pos x="161" y="155"/>
              </a:cxn>
              <a:cxn ang="0">
                <a:pos x="99" y="164"/>
              </a:cxn>
              <a:cxn ang="0">
                <a:pos x="50" y="170"/>
              </a:cxn>
              <a:cxn ang="0">
                <a:pos x="16" y="168"/>
              </a:cxn>
              <a:cxn ang="0">
                <a:pos x="4" y="162"/>
              </a:cxn>
              <a:cxn ang="0">
                <a:pos x="4" y="151"/>
              </a:cxn>
              <a:cxn ang="0">
                <a:pos x="4" y="143"/>
              </a:cxn>
              <a:cxn ang="0">
                <a:pos x="4" y="135"/>
              </a:cxn>
              <a:cxn ang="0">
                <a:pos x="6" y="131"/>
              </a:cxn>
              <a:cxn ang="0">
                <a:pos x="4" y="126"/>
              </a:cxn>
            </a:cxnLst>
            <a:rect l="0" t="0" r="r" b="b"/>
            <a:pathLst>
              <a:path w="423" h="170">
                <a:moveTo>
                  <a:pt x="4" y="126"/>
                </a:moveTo>
                <a:lnTo>
                  <a:pt x="0" y="114"/>
                </a:lnTo>
                <a:lnTo>
                  <a:pt x="0" y="108"/>
                </a:lnTo>
                <a:lnTo>
                  <a:pt x="0" y="106"/>
                </a:lnTo>
                <a:lnTo>
                  <a:pt x="6" y="104"/>
                </a:lnTo>
                <a:lnTo>
                  <a:pt x="14" y="100"/>
                </a:lnTo>
                <a:lnTo>
                  <a:pt x="25" y="97"/>
                </a:lnTo>
                <a:lnTo>
                  <a:pt x="35" y="87"/>
                </a:lnTo>
                <a:lnTo>
                  <a:pt x="45" y="79"/>
                </a:lnTo>
                <a:lnTo>
                  <a:pt x="52" y="69"/>
                </a:lnTo>
                <a:lnTo>
                  <a:pt x="60" y="64"/>
                </a:lnTo>
                <a:lnTo>
                  <a:pt x="74" y="48"/>
                </a:lnTo>
                <a:lnTo>
                  <a:pt x="91" y="40"/>
                </a:lnTo>
                <a:lnTo>
                  <a:pt x="101" y="35"/>
                </a:lnTo>
                <a:lnTo>
                  <a:pt x="114" y="29"/>
                </a:lnTo>
                <a:lnTo>
                  <a:pt x="130" y="21"/>
                </a:lnTo>
                <a:lnTo>
                  <a:pt x="151" y="15"/>
                </a:lnTo>
                <a:lnTo>
                  <a:pt x="169" y="7"/>
                </a:lnTo>
                <a:lnTo>
                  <a:pt x="192" y="3"/>
                </a:lnTo>
                <a:lnTo>
                  <a:pt x="215" y="0"/>
                </a:lnTo>
                <a:lnTo>
                  <a:pt x="239" y="3"/>
                </a:lnTo>
                <a:lnTo>
                  <a:pt x="262" y="7"/>
                </a:lnTo>
                <a:lnTo>
                  <a:pt x="289" y="13"/>
                </a:lnTo>
                <a:lnTo>
                  <a:pt x="316" y="21"/>
                </a:lnTo>
                <a:lnTo>
                  <a:pt x="343" y="29"/>
                </a:lnTo>
                <a:lnTo>
                  <a:pt x="363" y="35"/>
                </a:lnTo>
                <a:lnTo>
                  <a:pt x="378" y="42"/>
                </a:lnTo>
                <a:lnTo>
                  <a:pt x="386" y="48"/>
                </a:lnTo>
                <a:lnTo>
                  <a:pt x="386" y="56"/>
                </a:lnTo>
                <a:lnTo>
                  <a:pt x="384" y="60"/>
                </a:lnTo>
                <a:lnTo>
                  <a:pt x="399" y="62"/>
                </a:lnTo>
                <a:lnTo>
                  <a:pt x="417" y="66"/>
                </a:lnTo>
                <a:lnTo>
                  <a:pt x="423" y="75"/>
                </a:lnTo>
                <a:lnTo>
                  <a:pt x="415" y="85"/>
                </a:lnTo>
                <a:lnTo>
                  <a:pt x="407" y="97"/>
                </a:lnTo>
                <a:lnTo>
                  <a:pt x="399" y="100"/>
                </a:lnTo>
                <a:lnTo>
                  <a:pt x="392" y="106"/>
                </a:lnTo>
                <a:lnTo>
                  <a:pt x="378" y="110"/>
                </a:lnTo>
                <a:lnTo>
                  <a:pt x="361" y="116"/>
                </a:lnTo>
                <a:lnTo>
                  <a:pt x="330" y="120"/>
                </a:lnTo>
                <a:lnTo>
                  <a:pt x="281" y="131"/>
                </a:lnTo>
                <a:lnTo>
                  <a:pt x="223" y="143"/>
                </a:lnTo>
                <a:lnTo>
                  <a:pt x="161" y="155"/>
                </a:lnTo>
                <a:lnTo>
                  <a:pt x="99" y="164"/>
                </a:lnTo>
                <a:lnTo>
                  <a:pt x="50" y="170"/>
                </a:lnTo>
                <a:lnTo>
                  <a:pt x="16" y="168"/>
                </a:lnTo>
                <a:lnTo>
                  <a:pt x="4" y="162"/>
                </a:lnTo>
                <a:lnTo>
                  <a:pt x="4" y="151"/>
                </a:lnTo>
                <a:lnTo>
                  <a:pt x="4" y="143"/>
                </a:lnTo>
                <a:lnTo>
                  <a:pt x="4" y="135"/>
                </a:lnTo>
                <a:lnTo>
                  <a:pt x="6" y="131"/>
                </a:lnTo>
                <a:lnTo>
                  <a:pt x="4" y="126"/>
                </a:lnTo>
                <a:close/>
              </a:path>
            </a:pathLst>
          </a:custGeom>
          <a:solidFill>
            <a:srgbClr val="FFFF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7" name="Freeform 141"/>
          <p:cNvSpPr>
            <a:spLocks/>
          </p:cNvSpPr>
          <p:nvPr/>
        </p:nvSpPr>
        <p:spPr bwMode="auto">
          <a:xfrm>
            <a:off x="7762875" y="3627437"/>
            <a:ext cx="207963" cy="744538"/>
          </a:xfrm>
          <a:custGeom>
            <a:avLst/>
            <a:gdLst/>
            <a:ahLst/>
            <a:cxnLst>
              <a:cxn ang="0">
                <a:pos x="161" y="939"/>
              </a:cxn>
              <a:cxn ang="0">
                <a:pos x="157" y="933"/>
              </a:cxn>
              <a:cxn ang="0">
                <a:pos x="151" y="929"/>
              </a:cxn>
              <a:cxn ang="0">
                <a:pos x="139" y="919"/>
              </a:cxn>
              <a:cxn ang="0">
                <a:pos x="128" y="908"/>
              </a:cxn>
              <a:cxn ang="0">
                <a:pos x="112" y="888"/>
              </a:cxn>
              <a:cxn ang="0">
                <a:pos x="97" y="863"/>
              </a:cxn>
              <a:cxn ang="0">
                <a:pos x="81" y="830"/>
              </a:cxn>
              <a:cxn ang="0">
                <a:pos x="69" y="791"/>
              </a:cxn>
              <a:cxn ang="0">
                <a:pos x="54" y="741"/>
              </a:cxn>
              <a:cxn ang="0">
                <a:pos x="42" y="694"/>
              </a:cxn>
              <a:cxn ang="0">
                <a:pos x="29" y="648"/>
              </a:cxn>
              <a:cxn ang="0">
                <a:pos x="19" y="603"/>
              </a:cxn>
              <a:cxn ang="0">
                <a:pos x="7" y="561"/>
              </a:cxn>
              <a:cxn ang="0">
                <a:pos x="3" y="522"/>
              </a:cxn>
              <a:cxn ang="0">
                <a:pos x="0" y="487"/>
              </a:cxn>
              <a:cxn ang="0">
                <a:pos x="3" y="460"/>
              </a:cxn>
              <a:cxn ang="0">
                <a:pos x="5" y="419"/>
              </a:cxn>
              <a:cxn ang="0">
                <a:pos x="9" y="361"/>
              </a:cxn>
              <a:cxn ang="0">
                <a:pos x="15" y="293"/>
              </a:cxn>
              <a:cxn ang="0">
                <a:pos x="23" y="221"/>
              </a:cxn>
              <a:cxn ang="0">
                <a:pos x="29" y="148"/>
              </a:cxn>
              <a:cxn ang="0">
                <a:pos x="35" y="86"/>
              </a:cxn>
              <a:cxn ang="0">
                <a:pos x="42" y="37"/>
              </a:cxn>
              <a:cxn ang="0">
                <a:pos x="54" y="12"/>
              </a:cxn>
              <a:cxn ang="0">
                <a:pos x="60" y="0"/>
              </a:cxn>
              <a:cxn ang="0">
                <a:pos x="71" y="0"/>
              </a:cxn>
              <a:cxn ang="0">
                <a:pos x="83" y="4"/>
              </a:cxn>
              <a:cxn ang="0">
                <a:pos x="95" y="16"/>
              </a:cxn>
              <a:cxn ang="0">
                <a:pos x="104" y="29"/>
              </a:cxn>
              <a:cxn ang="0">
                <a:pos x="116" y="51"/>
              </a:cxn>
              <a:cxn ang="0">
                <a:pos x="126" y="74"/>
              </a:cxn>
              <a:cxn ang="0">
                <a:pos x="135" y="103"/>
              </a:cxn>
              <a:cxn ang="0">
                <a:pos x="145" y="144"/>
              </a:cxn>
              <a:cxn ang="0">
                <a:pos x="161" y="204"/>
              </a:cxn>
              <a:cxn ang="0">
                <a:pos x="178" y="276"/>
              </a:cxn>
              <a:cxn ang="0">
                <a:pos x="197" y="357"/>
              </a:cxn>
              <a:cxn ang="0">
                <a:pos x="215" y="437"/>
              </a:cxn>
              <a:cxn ang="0">
                <a:pos x="232" y="516"/>
              </a:cxn>
              <a:cxn ang="0">
                <a:pos x="246" y="584"/>
              </a:cxn>
              <a:cxn ang="0">
                <a:pos x="258" y="638"/>
              </a:cxn>
              <a:cxn ang="0">
                <a:pos x="261" y="679"/>
              </a:cxn>
              <a:cxn ang="0">
                <a:pos x="259" y="720"/>
              </a:cxn>
              <a:cxn ang="0">
                <a:pos x="250" y="756"/>
              </a:cxn>
              <a:cxn ang="0">
                <a:pos x="240" y="793"/>
              </a:cxn>
              <a:cxn ang="0">
                <a:pos x="226" y="824"/>
              </a:cxn>
              <a:cxn ang="0">
                <a:pos x="217" y="855"/>
              </a:cxn>
              <a:cxn ang="0">
                <a:pos x="209" y="881"/>
              </a:cxn>
              <a:cxn ang="0">
                <a:pos x="207" y="904"/>
              </a:cxn>
              <a:cxn ang="0">
                <a:pos x="203" y="915"/>
              </a:cxn>
              <a:cxn ang="0">
                <a:pos x="197" y="927"/>
              </a:cxn>
              <a:cxn ang="0">
                <a:pos x="190" y="933"/>
              </a:cxn>
              <a:cxn ang="0">
                <a:pos x="182" y="937"/>
              </a:cxn>
              <a:cxn ang="0">
                <a:pos x="164" y="939"/>
              </a:cxn>
              <a:cxn ang="0">
                <a:pos x="161" y="939"/>
              </a:cxn>
            </a:cxnLst>
            <a:rect l="0" t="0" r="r" b="b"/>
            <a:pathLst>
              <a:path w="261" h="939">
                <a:moveTo>
                  <a:pt x="161" y="939"/>
                </a:moveTo>
                <a:lnTo>
                  <a:pt x="157" y="933"/>
                </a:lnTo>
                <a:lnTo>
                  <a:pt x="151" y="929"/>
                </a:lnTo>
                <a:lnTo>
                  <a:pt x="139" y="919"/>
                </a:lnTo>
                <a:lnTo>
                  <a:pt x="128" y="908"/>
                </a:lnTo>
                <a:lnTo>
                  <a:pt x="112" y="888"/>
                </a:lnTo>
                <a:lnTo>
                  <a:pt x="97" y="863"/>
                </a:lnTo>
                <a:lnTo>
                  <a:pt x="81" y="830"/>
                </a:lnTo>
                <a:lnTo>
                  <a:pt x="69" y="791"/>
                </a:lnTo>
                <a:lnTo>
                  <a:pt x="54" y="741"/>
                </a:lnTo>
                <a:lnTo>
                  <a:pt x="42" y="694"/>
                </a:lnTo>
                <a:lnTo>
                  <a:pt x="29" y="648"/>
                </a:lnTo>
                <a:lnTo>
                  <a:pt x="19" y="603"/>
                </a:lnTo>
                <a:lnTo>
                  <a:pt x="7" y="561"/>
                </a:lnTo>
                <a:lnTo>
                  <a:pt x="3" y="522"/>
                </a:lnTo>
                <a:lnTo>
                  <a:pt x="0" y="487"/>
                </a:lnTo>
                <a:lnTo>
                  <a:pt x="3" y="460"/>
                </a:lnTo>
                <a:lnTo>
                  <a:pt x="5" y="419"/>
                </a:lnTo>
                <a:lnTo>
                  <a:pt x="9" y="361"/>
                </a:lnTo>
                <a:lnTo>
                  <a:pt x="15" y="293"/>
                </a:lnTo>
                <a:lnTo>
                  <a:pt x="23" y="221"/>
                </a:lnTo>
                <a:lnTo>
                  <a:pt x="29" y="148"/>
                </a:lnTo>
                <a:lnTo>
                  <a:pt x="35" y="86"/>
                </a:lnTo>
                <a:lnTo>
                  <a:pt x="42" y="37"/>
                </a:lnTo>
                <a:lnTo>
                  <a:pt x="54" y="12"/>
                </a:lnTo>
                <a:lnTo>
                  <a:pt x="60" y="0"/>
                </a:lnTo>
                <a:lnTo>
                  <a:pt x="71" y="0"/>
                </a:lnTo>
                <a:lnTo>
                  <a:pt x="83" y="4"/>
                </a:lnTo>
                <a:lnTo>
                  <a:pt x="95" y="16"/>
                </a:lnTo>
                <a:lnTo>
                  <a:pt x="104" y="29"/>
                </a:lnTo>
                <a:lnTo>
                  <a:pt x="116" y="51"/>
                </a:lnTo>
                <a:lnTo>
                  <a:pt x="126" y="74"/>
                </a:lnTo>
                <a:lnTo>
                  <a:pt x="135" y="103"/>
                </a:lnTo>
                <a:lnTo>
                  <a:pt x="145" y="144"/>
                </a:lnTo>
                <a:lnTo>
                  <a:pt x="161" y="204"/>
                </a:lnTo>
                <a:lnTo>
                  <a:pt x="178" y="276"/>
                </a:lnTo>
                <a:lnTo>
                  <a:pt x="197" y="357"/>
                </a:lnTo>
                <a:lnTo>
                  <a:pt x="215" y="437"/>
                </a:lnTo>
                <a:lnTo>
                  <a:pt x="232" y="516"/>
                </a:lnTo>
                <a:lnTo>
                  <a:pt x="246" y="584"/>
                </a:lnTo>
                <a:lnTo>
                  <a:pt x="258" y="638"/>
                </a:lnTo>
                <a:lnTo>
                  <a:pt x="261" y="679"/>
                </a:lnTo>
                <a:lnTo>
                  <a:pt x="259" y="720"/>
                </a:lnTo>
                <a:lnTo>
                  <a:pt x="250" y="756"/>
                </a:lnTo>
                <a:lnTo>
                  <a:pt x="240" y="793"/>
                </a:lnTo>
                <a:lnTo>
                  <a:pt x="226" y="824"/>
                </a:lnTo>
                <a:lnTo>
                  <a:pt x="217" y="855"/>
                </a:lnTo>
                <a:lnTo>
                  <a:pt x="209" y="881"/>
                </a:lnTo>
                <a:lnTo>
                  <a:pt x="207" y="904"/>
                </a:lnTo>
                <a:lnTo>
                  <a:pt x="203" y="915"/>
                </a:lnTo>
                <a:lnTo>
                  <a:pt x="197" y="927"/>
                </a:lnTo>
                <a:lnTo>
                  <a:pt x="190" y="933"/>
                </a:lnTo>
                <a:lnTo>
                  <a:pt x="182" y="937"/>
                </a:lnTo>
                <a:lnTo>
                  <a:pt x="164" y="939"/>
                </a:lnTo>
                <a:lnTo>
                  <a:pt x="161" y="939"/>
                </a:lnTo>
                <a:close/>
              </a:path>
            </a:pathLst>
          </a:custGeom>
          <a:solidFill>
            <a:srgbClr val="EDF2D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8" name="Freeform 142"/>
          <p:cNvSpPr>
            <a:spLocks/>
          </p:cNvSpPr>
          <p:nvPr/>
        </p:nvSpPr>
        <p:spPr bwMode="auto">
          <a:xfrm>
            <a:off x="7778750" y="3633787"/>
            <a:ext cx="165100" cy="679450"/>
          </a:xfrm>
          <a:custGeom>
            <a:avLst/>
            <a:gdLst/>
            <a:ahLst/>
            <a:cxnLst>
              <a:cxn ang="0">
                <a:pos x="136" y="855"/>
              </a:cxn>
              <a:cxn ang="0">
                <a:pos x="132" y="849"/>
              </a:cxn>
              <a:cxn ang="0">
                <a:pos x="126" y="845"/>
              </a:cxn>
              <a:cxn ang="0">
                <a:pos x="114" y="836"/>
              </a:cxn>
              <a:cxn ang="0">
                <a:pos x="105" y="824"/>
              </a:cxn>
              <a:cxn ang="0">
                <a:pos x="91" y="807"/>
              </a:cxn>
              <a:cxn ang="0">
                <a:pos x="79" y="783"/>
              </a:cxn>
              <a:cxn ang="0">
                <a:pos x="68" y="752"/>
              </a:cxn>
              <a:cxn ang="0">
                <a:pos x="58" y="717"/>
              </a:cxn>
              <a:cxn ang="0">
                <a:pos x="46" y="673"/>
              </a:cxn>
              <a:cxn ang="0">
                <a:pos x="37" y="630"/>
              </a:cxn>
              <a:cxn ang="0">
                <a:pos x="25" y="588"/>
              </a:cxn>
              <a:cxn ang="0">
                <a:pos x="17" y="549"/>
              </a:cxn>
              <a:cxn ang="0">
                <a:pos x="10" y="508"/>
              </a:cxn>
              <a:cxn ang="0">
                <a:pos x="4" y="475"/>
              </a:cxn>
              <a:cxn ang="0">
                <a:pos x="0" y="442"/>
              </a:cxn>
              <a:cxn ang="0">
                <a:pos x="2" y="417"/>
              </a:cxn>
              <a:cxn ang="0">
                <a:pos x="2" y="380"/>
              </a:cxn>
              <a:cxn ang="0">
                <a:pos x="6" y="330"/>
              </a:cxn>
              <a:cxn ang="0">
                <a:pos x="8" y="268"/>
              </a:cxn>
              <a:cxn ang="0">
                <a:pos x="14" y="202"/>
              </a:cxn>
              <a:cxn ang="0">
                <a:pos x="17" y="136"/>
              </a:cxn>
              <a:cxn ang="0">
                <a:pos x="23" y="78"/>
              </a:cxn>
              <a:cxn ang="0">
                <a:pos x="29" y="33"/>
              </a:cxn>
              <a:cxn ang="0">
                <a:pos x="39" y="10"/>
              </a:cxn>
              <a:cxn ang="0">
                <a:pos x="45" y="0"/>
              </a:cxn>
              <a:cxn ang="0">
                <a:pos x="50" y="0"/>
              </a:cxn>
              <a:cxn ang="0">
                <a:pos x="58" y="4"/>
              </a:cxn>
              <a:cxn ang="0">
                <a:pos x="68" y="14"/>
              </a:cxn>
              <a:cxn ang="0">
                <a:pos x="76" y="27"/>
              </a:cxn>
              <a:cxn ang="0">
                <a:pos x="85" y="47"/>
              </a:cxn>
              <a:cxn ang="0">
                <a:pos x="95" y="68"/>
              </a:cxn>
              <a:cxn ang="0">
                <a:pos x="105" y="95"/>
              </a:cxn>
              <a:cxn ang="0">
                <a:pos x="110" y="130"/>
              </a:cxn>
              <a:cxn ang="0">
                <a:pos x="124" y="184"/>
              </a:cxn>
              <a:cxn ang="0">
                <a:pos x="138" y="250"/>
              </a:cxn>
              <a:cxn ang="0">
                <a:pos x="155" y="326"/>
              </a:cxn>
              <a:cxn ang="0">
                <a:pos x="169" y="398"/>
              </a:cxn>
              <a:cxn ang="0">
                <a:pos x="184" y="471"/>
              </a:cxn>
              <a:cxn ang="0">
                <a:pos x="196" y="533"/>
              </a:cxn>
              <a:cxn ang="0">
                <a:pos x="205" y="584"/>
              </a:cxn>
              <a:cxn ang="0">
                <a:pos x="207" y="622"/>
              </a:cxn>
              <a:cxn ang="0">
                <a:pos x="207" y="659"/>
              </a:cxn>
              <a:cxn ang="0">
                <a:pos x="202" y="692"/>
              </a:cxn>
              <a:cxn ang="0">
                <a:pos x="196" y="725"/>
              </a:cxn>
              <a:cxn ang="0">
                <a:pos x="186" y="752"/>
              </a:cxn>
              <a:cxn ang="0">
                <a:pos x="178" y="778"/>
              </a:cxn>
              <a:cxn ang="0">
                <a:pos x="171" y="799"/>
              </a:cxn>
              <a:cxn ang="0">
                <a:pos x="171" y="818"/>
              </a:cxn>
              <a:cxn ang="0">
                <a:pos x="167" y="832"/>
              </a:cxn>
              <a:cxn ang="0">
                <a:pos x="163" y="841"/>
              </a:cxn>
              <a:cxn ang="0">
                <a:pos x="155" y="847"/>
              </a:cxn>
              <a:cxn ang="0">
                <a:pos x="149" y="853"/>
              </a:cxn>
              <a:cxn ang="0">
                <a:pos x="138" y="855"/>
              </a:cxn>
              <a:cxn ang="0">
                <a:pos x="136" y="855"/>
              </a:cxn>
            </a:cxnLst>
            <a:rect l="0" t="0" r="r" b="b"/>
            <a:pathLst>
              <a:path w="207" h="855">
                <a:moveTo>
                  <a:pt x="136" y="855"/>
                </a:moveTo>
                <a:lnTo>
                  <a:pt x="132" y="849"/>
                </a:lnTo>
                <a:lnTo>
                  <a:pt x="126" y="845"/>
                </a:lnTo>
                <a:lnTo>
                  <a:pt x="114" y="836"/>
                </a:lnTo>
                <a:lnTo>
                  <a:pt x="105" y="824"/>
                </a:lnTo>
                <a:lnTo>
                  <a:pt x="91" y="807"/>
                </a:lnTo>
                <a:lnTo>
                  <a:pt x="79" y="783"/>
                </a:lnTo>
                <a:lnTo>
                  <a:pt x="68" y="752"/>
                </a:lnTo>
                <a:lnTo>
                  <a:pt x="58" y="717"/>
                </a:lnTo>
                <a:lnTo>
                  <a:pt x="46" y="673"/>
                </a:lnTo>
                <a:lnTo>
                  <a:pt x="37" y="630"/>
                </a:lnTo>
                <a:lnTo>
                  <a:pt x="25" y="588"/>
                </a:lnTo>
                <a:lnTo>
                  <a:pt x="17" y="549"/>
                </a:lnTo>
                <a:lnTo>
                  <a:pt x="10" y="508"/>
                </a:lnTo>
                <a:lnTo>
                  <a:pt x="4" y="475"/>
                </a:lnTo>
                <a:lnTo>
                  <a:pt x="0" y="442"/>
                </a:lnTo>
                <a:lnTo>
                  <a:pt x="2" y="417"/>
                </a:lnTo>
                <a:lnTo>
                  <a:pt x="2" y="380"/>
                </a:lnTo>
                <a:lnTo>
                  <a:pt x="6" y="330"/>
                </a:lnTo>
                <a:lnTo>
                  <a:pt x="8" y="268"/>
                </a:lnTo>
                <a:lnTo>
                  <a:pt x="14" y="202"/>
                </a:lnTo>
                <a:lnTo>
                  <a:pt x="17" y="136"/>
                </a:lnTo>
                <a:lnTo>
                  <a:pt x="23" y="78"/>
                </a:lnTo>
                <a:lnTo>
                  <a:pt x="29" y="33"/>
                </a:lnTo>
                <a:lnTo>
                  <a:pt x="39" y="10"/>
                </a:lnTo>
                <a:lnTo>
                  <a:pt x="45" y="0"/>
                </a:lnTo>
                <a:lnTo>
                  <a:pt x="50" y="0"/>
                </a:lnTo>
                <a:lnTo>
                  <a:pt x="58" y="4"/>
                </a:lnTo>
                <a:lnTo>
                  <a:pt x="68" y="14"/>
                </a:lnTo>
                <a:lnTo>
                  <a:pt x="76" y="27"/>
                </a:lnTo>
                <a:lnTo>
                  <a:pt x="85" y="47"/>
                </a:lnTo>
                <a:lnTo>
                  <a:pt x="95" y="68"/>
                </a:lnTo>
                <a:lnTo>
                  <a:pt x="105" y="95"/>
                </a:lnTo>
                <a:lnTo>
                  <a:pt x="110" y="130"/>
                </a:lnTo>
                <a:lnTo>
                  <a:pt x="124" y="184"/>
                </a:lnTo>
                <a:lnTo>
                  <a:pt x="138" y="250"/>
                </a:lnTo>
                <a:lnTo>
                  <a:pt x="155" y="326"/>
                </a:lnTo>
                <a:lnTo>
                  <a:pt x="169" y="398"/>
                </a:lnTo>
                <a:lnTo>
                  <a:pt x="184" y="471"/>
                </a:lnTo>
                <a:lnTo>
                  <a:pt x="196" y="533"/>
                </a:lnTo>
                <a:lnTo>
                  <a:pt x="205" y="584"/>
                </a:lnTo>
                <a:lnTo>
                  <a:pt x="207" y="622"/>
                </a:lnTo>
                <a:lnTo>
                  <a:pt x="207" y="659"/>
                </a:lnTo>
                <a:lnTo>
                  <a:pt x="202" y="692"/>
                </a:lnTo>
                <a:lnTo>
                  <a:pt x="196" y="725"/>
                </a:lnTo>
                <a:lnTo>
                  <a:pt x="186" y="752"/>
                </a:lnTo>
                <a:lnTo>
                  <a:pt x="178" y="778"/>
                </a:lnTo>
                <a:lnTo>
                  <a:pt x="171" y="799"/>
                </a:lnTo>
                <a:lnTo>
                  <a:pt x="171" y="818"/>
                </a:lnTo>
                <a:lnTo>
                  <a:pt x="167" y="832"/>
                </a:lnTo>
                <a:lnTo>
                  <a:pt x="163" y="841"/>
                </a:lnTo>
                <a:lnTo>
                  <a:pt x="155" y="847"/>
                </a:lnTo>
                <a:lnTo>
                  <a:pt x="149" y="853"/>
                </a:lnTo>
                <a:lnTo>
                  <a:pt x="138" y="855"/>
                </a:lnTo>
                <a:lnTo>
                  <a:pt x="136" y="855"/>
                </a:lnTo>
                <a:close/>
              </a:path>
            </a:pathLst>
          </a:custGeom>
          <a:solidFill>
            <a:srgbClr val="E6ED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" name="Freeform 143"/>
          <p:cNvSpPr>
            <a:spLocks/>
          </p:cNvSpPr>
          <p:nvPr/>
        </p:nvSpPr>
        <p:spPr bwMode="auto">
          <a:xfrm>
            <a:off x="7796213" y="3636962"/>
            <a:ext cx="123825" cy="611188"/>
          </a:xfrm>
          <a:custGeom>
            <a:avLst/>
            <a:gdLst/>
            <a:ahLst/>
            <a:cxnLst>
              <a:cxn ang="0">
                <a:pos x="103" y="770"/>
              </a:cxn>
              <a:cxn ang="0">
                <a:pos x="101" y="768"/>
              </a:cxn>
              <a:cxn ang="0">
                <a:pos x="99" y="764"/>
              </a:cxn>
              <a:cxn ang="0">
                <a:pos x="91" y="756"/>
              </a:cxn>
              <a:cxn ang="0">
                <a:pos x="84" y="746"/>
              </a:cxn>
              <a:cxn ang="0">
                <a:pos x="74" y="729"/>
              </a:cxn>
              <a:cxn ang="0">
                <a:pos x="64" y="708"/>
              </a:cxn>
              <a:cxn ang="0">
                <a:pos x="53" y="680"/>
              </a:cxn>
              <a:cxn ang="0">
                <a:pos x="47" y="648"/>
              </a:cxn>
              <a:cxn ang="0">
                <a:pos x="37" y="607"/>
              </a:cxn>
              <a:cxn ang="0">
                <a:pos x="29" y="568"/>
              </a:cxn>
              <a:cxn ang="0">
                <a:pos x="20" y="531"/>
              </a:cxn>
              <a:cxn ang="0">
                <a:pos x="14" y="496"/>
              </a:cxn>
              <a:cxn ang="0">
                <a:pos x="6" y="459"/>
              </a:cxn>
              <a:cxn ang="0">
                <a:pos x="2" y="428"/>
              </a:cxn>
              <a:cxn ang="0">
                <a:pos x="0" y="399"/>
              </a:cxn>
              <a:cxn ang="0">
                <a:pos x="2" y="376"/>
              </a:cxn>
              <a:cxn ang="0">
                <a:pos x="2" y="343"/>
              </a:cxn>
              <a:cxn ang="0">
                <a:pos x="4" y="297"/>
              </a:cxn>
              <a:cxn ang="0">
                <a:pos x="4" y="240"/>
              </a:cxn>
              <a:cxn ang="0">
                <a:pos x="6" y="180"/>
              </a:cxn>
              <a:cxn ang="0">
                <a:pos x="6" y="120"/>
              </a:cxn>
              <a:cxn ang="0">
                <a:pos x="10" y="70"/>
              </a:cxn>
              <a:cxn ang="0">
                <a:pos x="12" y="31"/>
              </a:cxn>
              <a:cxn ang="0">
                <a:pos x="18" y="10"/>
              </a:cxn>
              <a:cxn ang="0">
                <a:pos x="24" y="2"/>
              </a:cxn>
              <a:cxn ang="0">
                <a:pos x="29" y="0"/>
              </a:cxn>
              <a:cxn ang="0">
                <a:pos x="35" y="4"/>
              </a:cxn>
              <a:cxn ang="0">
                <a:pos x="43" y="16"/>
              </a:cxn>
              <a:cxn ang="0">
                <a:pos x="49" y="27"/>
              </a:cxn>
              <a:cxn ang="0">
                <a:pos x="55" y="47"/>
              </a:cxn>
              <a:cxn ang="0">
                <a:pos x="60" y="66"/>
              </a:cxn>
              <a:cxn ang="0">
                <a:pos x="68" y="91"/>
              </a:cxn>
              <a:cxn ang="0">
                <a:pos x="74" y="122"/>
              </a:cxn>
              <a:cxn ang="0">
                <a:pos x="86" y="171"/>
              </a:cxn>
              <a:cxn ang="0">
                <a:pos x="97" y="231"/>
              </a:cxn>
              <a:cxn ang="0">
                <a:pos x="111" y="297"/>
              </a:cxn>
              <a:cxn ang="0">
                <a:pos x="122" y="363"/>
              </a:cxn>
              <a:cxn ang="0">
                <a:pos x="136" y="427"/>
              </a:cxn>
              <a:cxn ang="0">
                <a:pos x="146" y="483"/>
              </a:cxn>
              <a:cxn ang="0">
                <a:pos x="155" y="529"/>
              </a:cxn>
              <a:cxn ang="0">
                <a:pos x="155" y="562"/>
              </a:cxn>
              <a:cxn ang="0">
                <a:pos x="155" y="597"/>
              </a:cxn>
              <a:cxn ang="0">
                <a:pos x="150" y="626"/>
              </a:cxn>
              <a:cxn ang="0">
                <a:pos x="146" y="655"/>
              </a:cxn>
              <a:cxn ang="0">
                <a:pos x="138" y="680"/>
              </a:cxn>
              <a:cxn ang="0">
                <a:pos x="134" y="704"/>
              </a:cxn>
              <a:cxn ang="0">
                <a:pos x="128" y="723"/>
              </a:cxn>
              <a:cxn ang="0">
                <a:pos x="128" y="743"/>
              </a:cxn>
              <a:cxn ang="0">
                <a:pos x="126" y="754"/>
              </a:cxn>
              <a:cxn ang="0">
                <a:pos x="124" y="762"/>
              </a:cxn>
              <a:cxn ang="0">
                <a:pos x="121" y="768"/>
              </a:cxn>
              <a:cxn ang="0">
                <a:pos x="117" y="770"/>
              </a:cxn>
              <a:cxn ang="0">
                <a:pos x="107" y="770"/>
              </a:cxn>
              <a:cxn ang="0">
                <a:pos x="103" y="770"/>
              </a:cxn>
            </a:cxnLst>
            <a:rect l="0" t="0" r="r" b="b"/>
            <a:pathLst>
              <a:path w="155" h="770">
                <a:moveTo>
                  <a:pt x="103" y="770"/>
                </a:moveTo>
                <a:lnTo>
                  <a:pt x="101" y="768"/>
                </a:lnTo>
                <a:lnTo>
                  <a:pt x="99" y="764"/>
                </a:lnTo>
                <a:lnTo>
                  <a:pt x="91" y="756"/>
                </a:lnTo>
                <a:lnTo>
                  <a:pt x="84" y="746"/>
                </a:lnTo>
                <a:lnTo>
                  <a:pt x="74" y="729"/>
                </a:lnTo>
                <a:lnTo>
                  <a:pt x="64" y="708"/>
                </a:lnTo>
                <a:lnTo>
                  <a:pt x="53" y="680"/>
                </a:lnTo>
                <a:lnTo>
                  <a:pt x="47" y="648"/>
                </a:lnTo>
                <a:lnTo>
                  <a:pt x="37" y="607"/>
                </a:lnTo>
                <a:lnTo>
                  <a:pt x="29" y="568"/>
                </a:lnTo>
                <a:lnTo>
                  <a:pt x="20" y="531"/>
                </a:lnTo>
                <a:lnTo>
                  <a:pt x="14" y="496"/>
                </a:lnTo>
                <a:lnTo>
                  <a:pt x="6" y="459"/>
                </a:lnTo>
                <a:lnTo>
                  <a:pt x="2" y="428"/>
                </a:lnTo>
                <a:lnTo>
                  <a:pt x="0" y="399"/>
                </a:lnTo>
                <a:lnTo>
                  <a:pt x="2" y="376"/>
                </a:lnTo>
                <a:lnTo>
                  <a:pt x="2" y="343"/>
                </a:lnTo>
                <a:lnTo>
                  <a:pt x="4" y="297"/>
                </a:lnTo>
                <a:lnTo>
                  <a:pt x="4" y="240"/>
                </a:lnTo>
                <a:lnTo>
                  <a:pt x="6" y="180"/>
                </a:lnTo>
                <a:lnTo>
                  <a:pt x="6" y="120"/>
                </a:lnTo>
                <a:lnTo>
                  <a:pt x="10" y="70"/>
                </a:lnTo>
                <a:lnTo>
                  <a:pt x="12" y="31"/>
                </a:lnTo>
                <a:lnTo>
                  <a:pt x="18" y="10"/>
                </a:lnTo>
                <a:lnTo>
                  <a:pt x="24" y="2"/>
                </a:lnTo>
                <a:lnTo>
                  <a:pt x="29" y="0"/>
                </a:lnTo>
                <a:lnTo>
                  <a:pt x="35" y="4"/>
                </a:lnTo>
                <a:lnTo>
                  <a:pt x="43" y="16"/>
                </a:lnTo>
                <a:lnTo>
                  <a:pt x="49" y="27"/>
                </a:lnTo>
                <a:lnTo>
                  <a:pt x="55" y="47"/>
                </a:lnTo>
                <a:lnTo>
                  <a:pt x="60" y="66"/>
                </a:lnTo>
                <a:lnTo>
                  <a:pt x="68" y="91"/>
                </a:lnTo>
                <a:lnTo>
                  <a:pt x="74" y="122"/>
                </a:lnTo>
                <a:lnTo>
                  <a:pt x="86" y="171"/>
                </a:lnTo>
                <a:lnTo>
                  <a:pt x="97" y="231"/>
                </a:lnTo>
                <a:lnTo>
                  <a:pt x="111" y="297"/>
                </a:lnTo>
                <a:lnTo>
                  <a:pt x="122" y="363"/>
                </a:lnTo>
                <a:lnTo>
                  <a:pt x="136" y="427"/>
                </a:lnTo>
                <a:lnTo>
                  <a:pt x="146" y="483"/>
                </a:lnTo>
                <a:lnTo>
                  <a:pt x="155" y="529"/>
                </a:lnTo>
                <a:lnTo>
                  <a:pt x="155" y="562"/>
                </a:lnTo>
                <a:lnTo>
                  <a:pt x="155" y="597"/>
                </a:lnTo>
                <a:lnTo>
                  <a:pt x="150" y="626"/>
                </a:lnTo>
                <a:lnTo>
                  <a:pt x="146" y="655"/>
                </a:lnTo>
                <a:lnTo>
                  <a:pt x="138" y="680"/>
                </a:lnTo>
                <a:lnTo>
                  <a:pt x="134" y="704"/>
                </a:lnTo>
                <a:lnTo>
                  <a:pt x="128" y="723"/>
                </a:lnTo>
                <a:lnTo>
                  <a:pt x="128" y="743"/>
                </a:lnTo>
                <a:lnTo>
                  <a:pt x="126" y="754"/>
                </a:lnTo>
                <a:lnTo>
                  <a:pt x="124" y="762"/>
                </a:lnTo>
                <a:lnTo>
                  <a:pt x="121" y="768"/>
                </a:lnTo>
                <a:lnTo>
                  <a:pt x="117" y="770"/>
                </a:lnTo>
                <a:lnTo>
                  <a:pt x="107" y="770"/>
                </a:lnTo>
                <a:lnTo>
                  <a:pt x="103" y="770"/>
                </a:lnTo>
                <a:close/>
              </a:path>
            </a:pathLst>
          </a:custGeom>
          <a:solidFill>
            <a:srgbClr val="DEEB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0" name="Freeform 144"/>
          <p:cNvSpPr>
            <a:spLocks/>
          </p:cNvSpPr>
          <p:nvPr/>
        </p:nvSpPr>
        <p:spPr bwMode="auto">
          <a:xfrm>
            <a:off x="7812088" y="3646487"/>
            <a:ext cx="84138" cy="539750"/>
          </a:xfrm>
          <a:custGeom>
            <a:avLst/>
            <a:gdLst/>
            <a:ahLst/>
            <a:cxnLst>
              <a:cxn ang="0">
                <a:pos x="79" y="680"/>
              </a:cxn>
              <a:cxn ang="0">
                <a:pos x="77" y="678"/>
              </a:cxn>
              <a:cxn ang="0">
                <a:pos x="75" y="676"/>
              </a:cxn>
              <a:cxn ang="0">
                <a:pos x="71" y="668"/>
              </a:cxn>
              <a:cxn ang="0">
                <a:pos x="68" y="661"/>
              </a:cxn>
              <a:cxn ang="0">
                <a:pos x="60" y="645"/>
              </a:cxn>
              <a:cxn ang="0">
                <a:pos x="52" y="628"/>
              </a:cxn>
              <a:cxn ang="0">
                <a:pos x="44" y="603"/>
              </a:cxn>
              <a:cxn ang="0">
                <a:pos x="38" y="573"/>
              </a:cxn>
              <a:cxn ang="0">
                <a:pos x="31" y="539"/>
              </a:cxn>
              <a:cxn ang="0">
                <a:pos x="25" y="504"/>
              </a:cxn>
              <a:cxn ang="0">
                <a:pos x="19" y="469"/>
              </a:cxn>
              <a:cxn ang="0">
                <a:pos x="13" y="438"/>
              </a:cxn>
              <a:cxn ang="0">
                <a:pos x="7" y="405"/>
              </a:cxn>
              <a:cxn ang="0">
                <a:pos x="4" y="378"/>
              </a:cxn>
              <a:cxn ang="0">
                <a:pos x="2" y="351"/>
              </a:cxn>
              <a:cxn ang="0">
                <a:pos x="2" y="329"/>
              </a:cxn>
              <a:cxn ang="0">
                <a:pos x="0" y="300"/>
              </a:cxn>
              <a:cxn ang="0">
                <a:pos x="0" y="261"/>
              </a:cxn>
              <a:cxn ang="0">
                <a:pos x="0" y="211"/>
              </a:cxn>
              <a:cxn ang="0">
                <a:pos x="0" y="159"/>
              </a:cxn>
              <a:cxn ang="0">
                <a:pos x="0" y="106"/>
              </a:cxn>
              <a:cxn ang="0">
                <a:pos x="0" y="62"/>
              </a:cxn>
              <a:cxn ang="0">
                <a:pos x="0" y="27"/>
              </a:cxn>
              <a:cxn ang="0">
                <a:pos x="2" y="9"/>
              </a:cxn>
              <a:cxn ang="0">
                <a:pos x="9" y="0"/>
              </a:cxn>
              <a:cxn ang="0">
                <a:pos x="19" y="11"/>
              </a:cxn>
              <a:cxn ang="0">
                <a:pos x="23" y="21"/>
              </a:cxn>
              <a:cxn ang="0">
                <a:pos x="29" y="36"/>
              </a:cxn>
              <a:cxn ang="0">
                <a:pos x="33" y="52"/>
              </a:cxn>
              <a:cxn ang="0">
                <a:pos x="38" y="75"/>
              </a:cxn>
              <a:cxn ang="0">
                <a:pos x="42" y="104"/>
              </a:cxn>
              <a:cxn ang="0">
                <a:pos x="50" y="149"/>
              </a:cxn>
              <a:cxn ang="0">
                <a:pos x="58" y="203"/>
              </a:cxn>
              <a:cxn ang="0">
                <a:pos x="68" y="263"/>
              </a:cxn>
              <a:cxn ang="0">
                <a:pos x="77" y="323"/>
              </a:cxn>
              <a:cxn ang="0">
                <a:pos x="87" y="382"/>
              </a:cxn>
              <a:cxn ang="0">
                <a:pos x="97" y="432"/>
              </a:cxn>
              <a:cxn ang="0">
                <a:pos x="104" y="473"/>
              </a:cxn>
              <a:cxn ang="0">
                <a:pos x="104" y="502"/>
              </a:cxn>
              <a:cxn ang="0">
                <a:pos x="106" y="531"/>
              </a:cxn>
              <a:cxn ang="0">
                <a:pos x="104" y="558"/>
              </a:cxn>
              <a:cxn ang="0">
                <a:pos x="102" y="583"/>
              </a:cxn>
              <a:cxn ang="0">
                <a:pos x="99" y="604"/>
              </a:cxn>
              <a:cxn ang="0">
                <a:pos x="97" y="626"/>
              </a:cxn>
              <a:cxn ang="0">
                <a:pos x="95" y="643"/>
              </a:cxn>
              <a:cxn ang="0">
                <a:pos x="95" y="661"/>
              </a:cxn>
              <a:cxn ang="0">
                <a:pos x="93" y="674"/>
              </a:cxn>
              <a:cxn ang="0">
                <a:pos x="87" y="680"/>
              </a:cxn>
              <a:cxn ang="0">
                <a:pos x="81" y="680"/>
              </a:cxn>
              <a:cxn ang="0">
                <a:pos x="79" y="680"/>
              </a:cxn>
            </a:cxnLst>
            <a:rect l="0" t="0" r="r" b="b"/>
            <a:pathLst>
              <a:path w="106" h="680">
                <a:moveTo>
                  <a:pt x="79" y="680"/>
                </a:moveTo>
                <a:lnTo>
                  <a:pt x="77" y="678"/>
                </a:lnTo>
                <a:lnTo>
                  <a:pt x="75" y="676"/>
                </a:lnTo>
                <a:lnTo>
                  <a:pt x="71" y="668"/>
                </a:lnTo>
                <a:lnTo>
                  <a:pt x="68" y="661"/>
                </a:lnTo>
                <a:lnTo>
                  <a:pt x="60" y="645"/>
                </a:lnTo>
                <a:lnTo>
                  <a:pt x="52" y="628"/>
                </a:lnTo>
                <a:lnTo>
                  <a:pt x="44" y="603"/>
                </a:lnTo>
                <a:lnTo>
                  <a:pt x="38" y="573"/>
                </a:lnTo>
                <a:lnTo>
                  <a:pt x="31" y="539"/>
                </a:lnTo>
                <a:lnTo>
                  <a:pt x="25" y="504"/>
                </a:lnTo>
                <a:lnTo>
                  <a:pt x="19" y="469"/>
                </a:lnTo>
                <a:lnTo>
                  <a:pt x="13" y="438"/>
                </a:lnTo>
                <a:lnTo>
                  <a:pt x="7" y="405"/>
                </a:lnTo>
                <a:lnTo>
                  <a:pt x="4" y="378"/>
                </a:lnTo>
                <a:lnTo>
                  <a:pt x="2" y="351"/>
                </a:lnTo>
                <a:lnTo>
                  <a:pt x="2" y="329"/>
                </a:lnTo>
                <a:lnTo>
                  <a:pt x="0" y="300"/>
                </a:lnTo>
                <a:lnTo>
                  <a:pt x="0" y="261"/>
                </a:lnTo>
                <a:lnTo>
                  <a:pt x="0" y="211"/>
                </a:lnTo>
                <a:lnTo>
                  <a:pt x="0" y="159"/>
                </a:lnTo>
                <a:lnTo>
                  <a:pt x="0" y="106"/>
                </a:lnTo>
                <a:lnTo>
                  <a:pt x="0" y="62"/>
                </a:lnTo>
                <a:lnTo>
                  <a:pt x="0" y="27"/>
                </a:lnTo>
                <a:lnTo>
                  <a:pt x="2" y="9"/>
                </a:lnTo>
                <a:lnTo>
                  <a:pt x="9" y="0"/>
                </a:lnTo>
                <a:lnTo>
                  <a:pt x="19" y="11"/>
                </a:lnTo>
                <a:lnTo>
                  <a:pt x="23" y="21"/>
                </a:lnTo>
                <a:lnTo>
                  <a:pt x="29" y="36"/>
                </a:lnTo>
                <a:lnTo>
                  <a:pt x="33" y="52"/>
                </a:lnTo>
                <a:lnTo>
                  <a:pt x="38" y="75"/>
                </a:lnTo>
                <a:lnTo>
                  <a:pt x="42" y="104"/>
                </a:lnTo>
                <a:lnTo>
                  <a:pt x="50" y="149"/>
                </a:lnTo>
                <a:lnTo>
                  <a:pt x="58" y="203"/>
                </a:lnTo>
                <a:lnTo>
                  <a:pt x="68" y="263"/>
                </a:lnTo>
                <a:lnTo>
                  <a:pt x="77" y="323"/>
                </a:lnTo>
                <a:lnTo>
                  <a:pt x="87" y="382"/>
                </a:lnTo>
                <a:lnTo>
                  <a:pt x="97" y="432"/>
                </a:lnTo>
                <a:lnTo>
                  <a:pt x="104" y="473"/>
                </a:lnTo>
                <a:lnTo>
                  <a:pt x="104" y="502"/>
                </a:lnTo>
                <a:lnTo>
                  <a:pt x="106" y="531"/>
                </a:lnTo>
                <a:lnTo>
                  <a:pt x="104" y="558"/>
                </a:lnTo>
                <a:lnTo>
                  <a:pt x="102" y="583"/>
                </a:lnTo>
                <a:lnTo>
                  <a:pt x="99" y="604"/>
                </a:lnTo>
                <a:lnTo>
                  <a:pt x="97" y="626"/>
                </a:lnTo>
                <a:lnTo>
                  <a:pt x="95" y="643"/>
                </a:lnTo>
                <a:lnTo>
                  <a:pt x="95" y="661"/>
                </a:lnTo>
                <a:lnTo>
                  <a:pt x="93" y="674"/>
                </a:lnTo>
                <a:lnTo>
                  <a:pt x="87" y="680"/>
                </a:lnTo>
                <a:lnTo>
                  <a:pt x="81" y="680"/>
                </a:lnTo>
                <a:lnTo>
                  <a:pt x="79" y="680"/>
                </a:lnTo>
                <a:close/>
              </a:path>
            </a:pathLst>
          </a:custGeom>
          <a:solidFill>
            <a:srgbClr val="D6E6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41" name="Picture 145" descr="C:\Users\talm\AppData\Local\Microsoft\Windows\Temporary Internet Files\Content.IE5\TGW3IW96\MCj04241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29200"/>
            <a:ext cx="863600" cy="18288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242" name="Picture 146" descr="C:\Users\talm\AppData\Local\Microsoft\Windows\Temporary Internet Files\Content.IE5\WFTWBPYO\MCj04241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029200"/>
            <a:ext cx="1009650" cy="18288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45" name="Picture 149" descr="C:\Users\talm\AppData\Local\Microsoft\Windows\Temporary Internet Files\Content.IE5\DN896E64\MCj042474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054600"/>
            <a:ext cx="1387475" cy="18034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4" name="Oval 153"/>
          <p:cNvSpPr/>
          <p:nvPr/>
        </p:nvSpPr>
        <p:spPr>
          <a:xfrm rot="21284256">
            <a:off x="7581900" y="3162300"/>
            <a:ext cx="381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endParaRPr lang="en-US" b="1" dirty="0"/>
          </a:p>
        </p:txBody>
      </p:sp>
      <p:grpSp>
        <p:nvGrpSpPr>
          <p:cNvPr id="147" name="Onion-top"/>
          <p:cNvGrpSpPr/>
          <p:nvPr/>
        </p:nvGrpSpPr>
        <p:grpSpPr>
          <a:xfrm>
            <a:off x="6568440" y="1981200"/>
            <a:ext cx="2278063" cy="2870200"/>
            <a:chOff x="2749550" y="2840038"/>
            <a:chExt cx="2278063" cy="2870200"/>
          </a:xfrm>
        </p:grpSpPr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2749550" y="2840038"/>
              <a:ext cx="2278063" cy="2697163"/>
            </a:xfrm>
            <a:custGeom>
              <a:avLst/>
              <a:gdLst/>
              <a:ahLst/>
              <a:cxnLst>
                <a:cxn ang="0">
                  <a:pos x="1053" y="3342"/>
                </a:cxn>
                <a:cxn ang="0">
                  <a:pos x="636" y="3019"/>
                </a:cxn>
                <a:cxn ang="0">
                  <a:pos x="265" y="2544"/>
                </a:cxn>
                <a:cxn ang="0">
                  <a:pos x="35" y="2078"/>
                </a:cxn>
                <a:cxn ang="0">
                  <a:pos x="8" y="1698"/>
                </a:cxn>
                <a:cxn ang="0">
                  <a:pos x="87" y="1328"/>
                </a:cxn>
                <a:cxn ang="0">
                  <a:pos x="242" y="1008"/>
                </a:cxn>
                <a:cxn ang="0">
                  <a:pos x="465" y="758"/>
                </a:cxn>
                <a:cxn ang="0">
                  <a:pos x="727" y="601"/>
                </a:cxn>
                <a:cxn ang="0">
                  <a:pos x="911" y="549"/>
                </a:cxn>
                <a:cxn ang="0">
                  <a:pos x="1035" y="543"/>
                </a:cxn>
                <a:cxn ang="0">
                  <a:pos x="1132" y="512"/>
                </a:cxn>
                <a:cxn ang="0">
                  <a:pos x="1233" y="400"/>
                </a:cxn>
                <a:cxn ang="0">
                  <a:pos x="1293" y="246"/>
                </a:cxn>
                <a:cxn ang="0">
                  <a:pos x="1319" y="103"/>
                </a:cxn>
                <a:cxn ang="0">
                  <a:pos x="1322" y="12"/>
                </a:cxn>
                <a:cxn ang="0">
                  <a:pos x="1447" y="70"/>
                </a:cxn>
                <a:cxn ang="0">
                  <a:pos x="1454" y="120"/>
                </a:cxn>
                <a:cxn ang="0">
                  <a:pos x="1479" y="243"/>
                </a:cxn>
                <a:cxn ang="0">
                  <a:pos x="1522" y="376"/>
                </a:cxn>
                <a:cxn ang="0">
                  <a:pos x="1584" y="473"/>
                </a:cxn>
                <a:cxn ang="0">
                  <a:pos x="1735" y="529"/>
                </a:cxn>
                <a:cxn ang="0">
                  <a:pos x="2009" y="605"/>
                </a:cxn>
                <a:cxn ang="0">
                  <a:pos x="2310" y="733"/>
                </a:cxn>
                <a:cxn ang="0">
                  <a:pos x="2552" y="956"/>
                </a:cxn>
                <a:cxn ang="0">
                  <a:pos x="2725" y="1272"/>
                </a:cxn>
                <a:cxn ang="0">
                  <a:pos x="2849" y="1654"/>
                </a:cxn>
                <a:cxn ang="0">
                  <a:pos x="2856" y="2076"/>
                </a:cxn>
                <a:cxn ang="0">
                  <a:pos x="2688" y="2524"/>
                </a:cxn>
                <a:cxn ang="0">
                  <a:pos x="2533" y="2708"/>
                </a:cxn>
                <a:cxn ang="0">
                  <a:pos x="2267" y="2974"/>
                </a:cxn>
                <a:cxn ang="0">
                  <a:pos x="1970" y="3224"/>
                </a:cxn>
                <a:cxn ang="0">
                  <a:pos x="1722" y="3358"/>
                </a:cxn>
                <a:cxn ang="0">
                  <a:pos x="1631" y="3368"/>
                </a:cxn>
                <a:cxn ang="0">
                  <a:pos x="1483" y="3383"/>
                </a:cxn>
                <a:cxn ang="0">
                  <a:pos x="1338" y="3395"/>
                </a:cxn>
                <a:cxn ang="0">
                  <a:pos x="1253" y="3399"/>
                </a:cxn>
              </a:cxnLst>
              <a:rect l="0" t="0" r="r" b="b"/>
              <a:pathLst>
                <a:path w="2870" h="3399">
                  <a:moveTo>
                    <a:pt x="1253" y="3399"/>
                  </a:moveTo>
                  <a:lnTo>
                    <a:pt x="1053" y="3342"/>
                  </a:lnTo>
                  <a:lnTo>
                    <a:pt x="845" y="3211"/>
                  </a:lnTo>
                  <a:lnTo>
                    <a:pt x="636" y="3019"/>
                  </a:lnTo>
                  <a:lnTo>
                    <a:pt x="440" y="2792"/>
                  </a:lnTo>
                  <a:lnTo>
                    <a:pt x="265" y="2544"/>
                  </a:lnTo>
                  <a:lnTo>
                    <a:pt x="128" y="2301"/>
                  </a:lnTo>
                  <a:lnTo>
                    <a:pt x="35" y="2078"/>
                  </a:lnTo>
                  <a:lnTo>
                    <a:pt x="0" y="1898"/>
                  </a:lnTo>
                  <a:lnTo>
                    <a:pt x="8" y="1698"/>
                  </a:lnTo>
                  <a:lnTo>
                    <a:pt x="39" y="1508"/>
                  </a:lnTo>
                  <a:lnTo>
                    <a:pt x="87" y="1328"/>
                  </a:lnTo>
                  <a:lnTo>
                    <a:pt x="157" y="1161"/>
                  </a:lnTo>
                  <a:lnTo>
                    <a:pt x="242" y="1008"/>
                  </a:lnTo>
                  <a:lnTo>
                    <a:pt x="347" y="875"/>
                  </a:lnTo>
                  <a:lnTo>
                    <a:pt x="465" y="758"/>
                  </a:lnTo>
                  <a:lnTo>
                    <a:pt x="601" y="667"/>
                  </a:lnTo>
                  <a:lnTo>
                    <a:pt x="727" y="601"/>
                  </a:lnTo>
                  <a:lnTo>
                    <a:pt x="830" y="564"/>
                  </a:lnTo>
                  <a:lnTo>
                    <a:pt x="911" y="549"/>
                  </a:lnTo>
                  <a:lnTo>
                    <a:pt x="979" y="545"/>
                  </a:lnTo>
                  <a:lnTo>
                    <a:pt x="1035" y="543"/>
                  </a:lnTo>
                  <a:lnTo>
                    <a:pt x="1086" y="535"/>
                  </a:lnTo>
                  <a:lnTo>
                    <a:pt x="1132" y="512"/>
                  </a:lnTo>
                  <a:lnTo>
                    <a:pt x="1187" y="467"/>
                  </a:lnTo>
                  <a:lnTo>
                    <a:pt x="1233" y="400"/>
                  </a:lnTo>
                  <a:lnTo>
                    <a:pt x="1268" y="324"/>
                  </a:lnTo>
                  <a:lnTo>
                    <a:pt x="1293" y="246"/>
                  </a:lnTo>
                  <a:lnTo>
                    <a:pt x="1311" y="173"/>
                  </a:lnTo>
                  <a:lnTo>
                    <a:pt x="1319" y="103"/>
                  </a:lnTo>
                  <a:lnTo>
                    <a:pt x="1322" y="49"/>
                  </a:lnTo>
                  <a:lnTo>
                    <a:pt x="1322" y="12"/>
                  </a:lnTo>
                  <a:lnTo>
                    <a:pt x="1324" y="0"/>
                  </a:lnTo>
                  <a:lnTo>
                    <a:pt x="1447" y="70"/>
                  </a:lnTo>
                  <a:lnTo>
                    <a:pt x="1447" y="84"/>
                  </a:lnTo>
                  <a:lnTo>
                    <a:pt x="1454" y="120"/>
                  </a:lnTo>
                  <a:lnTo>
                    <a:pt x="1464" y="175"/>
                  </a:lnTo>
                  <a:lnTo>
                    <a:pt x="1479" y="243"/>
                  </a:lnTo>
                  <a:lnTo>
                    <a:pt x="1497" y="310"/>
                  </a:lnTo>
                  <a:lnTo>
                    <a:pt x="1522" y="376"/>
                  </a:lnTo>
                  <a:lnTo>
                    <a:pt x="1549" y="433"/>
                  </a:lnTo>
                  <a:lnTo>
                    <a:pt x="1584" y="473"/>
                  </a:lnTo>
                  <a:lnTo>
                    <a:pt x="1639" y="500"/>
                  </a:lnTo>
                  <a:lnTo>
                    <a:pt x="1735" y="529"/>
                  </a:lnTo>
                  <a:lnTo>
                    <a:pt x="1862" y="560"/>
                  </a:lnTo>
                  <a:lnTo>
                    <a:pt x="2009" y="605"/>
                  </a:lnTo>
                  <a:lnTo>
                    <a:pt x="2160" y="659"/>
                  </a:lnTo>
                  <a:lnTo>
                    <a:pt x="2310" y="733"/>
                  </a:lnTo>
                  <a:lnTo>
                    <a:pt x="2443" y="830"/>
                  </a:lnTo>
                  <a:lnTo>
                    <a:pt x="2552" y="956"/>
                  </a:lnTo>
                  <a:lnTo>
                    <a:pt x="2639" y="1105"/>
                  </a:lnTo>
                  <a:lnTo>
                    <a:pt x="2725" y="1272"/>
                  </a:lnTo>
                  <a:lnTo>
                    <a:pt x="2796" y="1456"/>
                  </a:lnTo>
                  <a:lnTo>
                    <a:pt x="2849" y="1654"/>
                  </a:lnTo>
                  <a:lnTo>
                    <a:pt x="2870" y="1859"/>
                  </a:lnTo>
                  <a:lnTo>
                    <a:pt x="2856" y="2076"/>
                  </a:lnTo>
                  <a:lnTo>
                    <a:pt x="2798" y="2298"/>
                  </a:lnTo>
                  <a:lnTo>
                    <a:pt x="2688" y="2524"/>
                  </a:lnTo>
                  <a:lnTo>
                    <a:pt x="2628" y="2598"/>
                  </a:lnTo>
                  <a:lnTo>
                    <a:pt x="2533" y="2708"/>
                  </a:lnTo>
                  <a:lnTo>
                    <a:pt x="2408" y="2836"/>
                  </a:lnTo>
                  <a:lnTo>
                    <a:pt x="2267" y="2974"/>
                  </a:lnTo>
                  <a:lnTo>
                    <a:pt x="2116" y="3106"/>
                  </a:lnTo>
                  <a:lnTo>
                    <a:pt x="1970" y="3224"/>
                  </a:lnTo>
                  <a:lnTo>
                    <a:pt x="1834" y="3309"/>
                  </a:lnTo>
                  <a:lnTo>
                    <a:pt x="1722" y="3358"/>
                  </a:lnTo>
                  <a:lnTo>
                    <a:pt x="1685" y="3362"/>
                  </a:lnTo>
                  <a:lnTo>
                    <a:pt x="1631" y="3368"/>
                  </a:lnTo>
                  <a:lnTo>
                    <a:pt x="1559" y="3373"/>
                  </a:lnTo>
                  <a:lnTo>
                    <a:pt x="1483" y="3383"/>
                  </a:lnTo>
                  <a:lnTo>
                    <a:pt x="1406" y="3389"/>
                  </a:lnTo>
                  <a:lnTo>
                    <a:pt x="1338" y="3395"/>
                  </a:lnTo>
                  <a:lnTo>
                    <a:pt x="1284" y="3397"/>
                  </a:lnTo>
                  <a:lnTo>
                    <a:pt x="1253" y="3399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2781300" y="2840038"/>
              <a:ext cx="2206625" cy="2693988"/>
            </a:xfrm>
            <a:custGeom>
              <a:avLst/>
              <a:gdLst/>
              <a:ahLst/>
              <a:cxnLst>
                <a:cxn ang="0">
                  <a:pos x="1024" y="3337"/>
                </a:cxn>
                <a:cxn ang="0">
                  <a:pos x="619" y="3013"/>
                </a:cxn>
                <a:cxn ang="0">
                  <a:pos x="260" y="2540"/>
                </a:cxn>
                <a:cxn ang="0">
                  <a:pos x="33" y="2073"/>
                </a:cxn>
                <a:cxn ang="0">
                  <a:pos x="8" y="1695"/>
                </a:cxn>
                <a:cxn ang="0">
                  <a:pos x="86" y="1326"/>
                </a:cxn>
                <a:cxn ang="0">
                  <a:pos x="237" y="1008"/>
                </a:cxn>
                <a:cxn ang="0">
                  <a:pos x="452" y="758"/>
                </a:cxn>
                <a:cxn ang="0">
                  <a:pos x="706" y="601"/>
                </a:cxn>
                <a:cxn ang="0">
                  <a:pos x="885" y="551"/>
                </a:cxn>
                <a:cxn ang="0">
                  <a:pos x="1003" y="543"/>
                </a:cxn>
                <a:cxn ang="0">
                  <a:pos x="1100" y="512"/>
                </a:cxn>
                <a:cxn ang="0">
                  <a:pos x="1197" y="400"/>
                </a:cxn>
                <a:cxn ang="0">
                  <a:pos x="1253" y="248"/>
                </a:cxn>
                <a:cxn ang="0">
                  <a:pos x="1279" y="105"/>
                </a:cxn>
                <a:cxn ang="0">
                  <a:pos x="1282" y="14"/>
                </a:cxn>
                <a:cxn ang="0">
                  <a:pos x="1298" y="8"/>
                </a:cxn>
                <a:cxn ang="0">
                  <a:pos x="1329" y="25"/>
                </a:cxn>
                <a:cxn ang="0">
                  <a:pos x="1358" y="41"/>
                </a:cxn>
                <a:cxn ang="0">
                  <a:pos x="1385" y="58"/>
                </a:cxn>
                <a:cxn ang="0">
                  <a:pos x="1401" y="84"/>
                </a:cxn>
                <a:cxn ang="0">
                  <a:pos x="1418" y="175"/>
                </a:cxn>
                <a:cxn ang="0">
                  <a:pos x="1453" y="310"/>
                </a:cxn>
                <a:cxn ang="0">
                  <a:pos x="1503" y="433"/>
                </a:cxn>
                <a:cxn ang="0">
                  <a:pos x="1589" y="500"/>
                </a:cxn>
                <a:cxn ang="0">
                  <a:pos x="1806" y="560"/>
                </a:cxn>
                <a:cxn ang="0">
                  <a:pos x="2093" y="659"/>
                </a:cxn>
                <a:cxn ang="0">
                  <a:pos x="2367" y="830"/>
                </a:cxn>
                <a:cxn ang="0">
                  <a:pos x="2557" y="1105"/>
                </a:cxn>
                <a:cxn ang="0">
                  <a:pos x="2708" y="1454"/>
                </a:cxn>
                <a:cxn ang="0">
                  <a:pos x="2780" y="1855"/>
                </a:cxn>
                <a:cxn ang="0">
                  <a:pos x="2710" y="2292"/>
                </a:cxn>
                <a:cxn ang="0">
                  <a:pos x="2545" y="2594"/>
                </a:cxn>
                <a:cxn ang="0">
                  <a:pos x="2334" y="2833"/>
                </a:cxn>
                <a:cxn ang="0">
                  <a:pos x="2052" y="3102"/>
                </a:cxn>
                <a:cxn ang="0">
                  <a:pos x="1779" y="3302"/>
                </a:cxn>
                <a:cxn ang="0">
                  <a:pos x="1635" y="3354"/>
                </a:cxn>
                <a:cxn ang="0">
                  <a:pos x="1513" y="3368"/>
                </a:cxn>
                <a:cxn ang="0">
                  <a:pos x="1364" y="3383"/>
                </a:cxn>
                <a:cxn ang="0">
                  <a:pos x="1246" y="3393"/>
                </a:cxn>
              </a:cxnLst>
              <a:rect l="0" t="0" r="r" b="b"/>
              <a:pathLst>
                <a:path w="2780" h="3395">
                  <a:moveTo>
                    <a:pt x="1218" y="3395"/>
                  </a:moveTo>
                  <a:lnTo>
                    <a:pt x="1024" y="3337"/>
                  </a:lnTo>
                  <a:lnTo>
                    <a:pt x="823" y="3205"/>
                  </a:lnTo>
                  <a:lnTo>
                    <a:pt x="619" y="3013"/>
                  </a:lnTo>
                  <a:lnTo>
                    <a:pt x="429" y="2788"/>
                  </a:lnTo>
                  <a:lnTo>
                    <a:pt x="260" y="2540"/>
                  </a:lnTo>
                  <a:lnTo>
                    <a:pt x="127" y="2298"/>
                  </a:lnTo>
                  <a:lnTo>
                    <a:pt x="33" y="2073"/>
                  </a:lnTo>
                  <a:lnTo>
                    <a:pt x="0" y="1892"/>
                  </a:lnTo>
                  <a:lnTo>
                    <a:pt x="8" y="1695"/>
                  </a:lnTo>
                  <a:lnTo>
                    <a:pt x="37" y="1505"/>
                  </a:lnTo>
                  <a:lnTo>
                    <a:pt x="86" y="1326"/>
                  </a:lnTo>
                  <a:lnTo>
                    <a:pt x="154" y="1160"/>
                  </a:lnTo>
                  <a:lnTo>
                    <a:pt x="237" y="1008"/>
                  </a:lnTo>
                  <a:lnTo>
                    <a:pt x="338" y="875"/>
                  </a:lnTo>
                  <a:lnTo>
                    <a:pt x="452" y="758"/>
                  </a:lnTo>
                  <a:lnTo>
                    <a:pt x="586" y="667"/>
                  </a:lnTo>
                  <a:lnTo>
                    <a:pt x="706" y="601"/>
                  </a:lnTo>
                  <a:lnTo>
                    <a:pt x="805" y="566"/>
                  </a:lnTo>
                  <a:lnTo>
                    <a:pt x="885" y="551"/>
                  </a:lnTo>
                  <a:lnTo>
                    <a:pt x="951" y="547"/>
                  </a:lnTo>
                  <a:lnTo>
                    <a:pt x="1003" y="543"/>
                  </a:lnTo>
                  <a:lnTo>
                    <a:pt x="1054" y="535"/>
                  </a:lnTo>
                  <a:lnTo>
                    <a:pt x="1100" y="512"/>
                  </a:lnTo>
                  <a:lnTo>
                    <a:pt x="1152" y="467"/>
                  </a:lnTo>
                  <a:lnTo>
                    <a:pt x="1197" y="400"/>
                  </a:lnTo>
                  <a:lnTo>
                    <a:pt x="1232" y="326"/>
                  </a:lnTo>
                  <a:lnTo>
                    <a:pt x="1253" y="248"/>
                  </a:lnTo>
                  <a:lnTo>
                    <a:pt x="1271" y="175"/>
                  </a:lnTo>
                  <a:lnTo>
                    <a:pt x="1279" y="105"/>
                  </a:lnTo>
                  <a:lnTo>
                    <a:pt x="1282" y="51"/>
                  </a:lnTo>
                  <a:lnTo>
                    <a:pt x="1282" y="14"/>
                  </a:lnTo>
                  <a:lnTo>
                    <a:pt x="1284" y="0"/>
                  </a:lnTo>
                  <a:lnTo>
                    <a:pt x="1298" y="8"/>
                  </a:lnTo>
                  <a:lnTo>
                    <a:pt x="1313" y="18"/>
                  </a:lnTo>
                  <a:lnTo>
                    <a:pt x="1329" y="25"/>
                  </a:lnTo>
                  <a:lnTo>
                    <a:pt x="1344" y="35"/>
                  </a:lnTo>
                  <a:lnTo>
                    <a:pt x="1358" y="41"/>
                  </a:lnTo>
                  <a:lnTo>
                    <a:pt x="1372" y="51"/>
                  </a:lnTo>
                  <a:lnTo>
                    <a:pt x="1385" y="58"/>
                  </a:lnTo>
                  <a:lnTo>
                    <a:pt x="1401" y="70"/>
                  </a:lnTo>
                  <a:lnTo>
                    <a:pt x="1401" y="84"/>
                  </a:lnTo>
                  <a:lnTo>
                    <a:pt x="1408" y="120"/>
                  </a:lnTo>
                  <a:lnTo>
                    <a:pt x="1418" y="175"/>
                  </a:lnTo>
                  <a:lnTo>
                    <a:pt x="1436" y="243"/>
                  </a:lnTo>
                  <a:lnTo>
                    <a:pt x="1453" y="310"/>
                  </a:lnTo>
                  <a:lnTo>
                    <a:pt x="1478" y="376"/>
                  </a:lnTo>
                  <a:lnTo>
                    <a:pt x="1503" y="433"/>
                  </a:lnTo>
                  <a:lnTo>
                    <a:pt x="1535" y="473"/>
                  </a:lnTo>
                  <a:lnTo>
                    <a:pt x="1589" y="500"/>
                  </a:lnTo>
                  <a:lnTo>
                    <a:pt x="1684" y="529"/>
                  </a:lnTo>
                  <a:lnTo>
                    <a:pt x="1806" y="560"/>
                  </a:lnTo>
                  <a:lnTo>
                    <a:pt x="1948" y="605"/>
                  </a:lnTo>
                  <a:lnTo>
                    <a:pt x="2093" y="659"/>
                  </a:lnTo>
                  <a:lnTo>
                    <a:pt x="2239" y="733"/>
                  </a:lnTo>
                  <a:lnTo>
                    <a:pt x="2367" y="830"/>
                  </a:lnTo>
                  <a:lnTo>
                    <a:pt x="2471" y="956"/>
                  </a:lnTo>
                  <a:lnTo>
                    <a:pt x="2557" y="1105"/>
                  </a:lnTo>
                  <a:lnTo>
                    <a:pt x="2640" y="1272"/>
                  </a:lnTo>
                  <a:lnTo>
                    <a:pt x="2708" y="1454"/>
                  </a:lnTo>
                  <a:lnTo>
                    <a:pt x="2758" y="1650"/>
                  </a:lnTo>
                  <a:lnTo>
                    <a:pt x="2780" y="1855"/>
                  </a:lnTo>
                  <a:lnTo>
                    <a:pt x="2766" y="2073"/>
                  </a:lnTo>
                  <a:lnTo>
                    <a:pt x="2710" y="2292"/>
                  </a:lnTo>
                  <a:lnTo>
                    <a:pt x="2603" y="2519"/>
                  </a:lnTo>
                  <a:lnTo>
                    <a:pt x="2545" y="2594"/>
                  </a:lnTo>
                  <a:lnTo>
                    <a:pt x="2454" y="2705"/>
                  </a:lnTo>
                  <a:lnTo>
                    <a:pt x="2334" y="2833"/>
                  </a:lnTo>
                  <a:lnTo>
                    <a:pt x="2198" y="2970"/>
                  </a:lnTo>
                  <a:lnTo>
                    <a:pt x="2052" y="3102"/>
                  </a:lnTo>
                  <a:lnTo>
                    <a:pt x="1911" y="3216"/>
                  </a:lnTo>
                  <a:lnTo>
                    <a:pt x="1779" y="3302"/>
                  </a:lnTo>
                  <a:lnTo>
                    <a:pt x="1670" y="3348"/>
                  </a:lnTo>
                  <a:lnTo>
                    <a:pt x="1635" y="3354"/>
                  </a:lnTo>
                  <a:lnTo>
                    <a:pt x="1581" y="3362"/>
                  </a:lnTo>
                  <a:lnTo>
                    <a:pt x="1513" y="3368"/>
                  </a:lnTo>
                  <a:lnTo>
                    <a:pt x="1439" y="3377"/>
                  </a:lnTo>
                  <a:lnTo>
                    <a:pt x="1364" y="3383"/>
                  </a:lnTo>
                  <a:lnTo>
                    <a:pt x="1298" y="3389"/>
                  </a:lnTo>
                  <a:lnTo>
                    <a:pt x="1246" y="3393"/>
                  </a:lnTo>
                  <a:lnTo>
                    <a:pt x="1218" y="3395"/>
                  </a:lnTo>
                  <a:close/>
                </a:path>
              </a:pathLst>
            </a:custGeom>
            <a:solidFill>
              <a:srgbClr val="BD7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2819400" y="2840038"/>
              <a:ext cx="2127250" cy="2684463"/>
            </a:xfrm>
            <a:custGeom>
              <a:avLst/>
              <a:gdLst/>
              <a:ahLst/>
              <a:cxnLst>
                <a:cxn ang="0">
                  <a:pos x="989" y="3327"/>
                </a:cxn>
                <a:cxn ang="0">
                  <a:pos x="597" y="3007"/>
                </a:cxn>
                <a:cxn ang="0">
                  <a:pos x="248" y="2536"/>
                </a:cxn>
                <a:cxn ang="0">
                  <a:pos x="31" y="2073"/>
                </a:cxn>
                <a:cxn ang="0">
                  <a:pos x="4" y="1693"/>
                </a:cxn>
                <a:cxn ang="0">
                  <a:pos x="78" y="1324"/>
                </a:cxn>
                <a:cxn ang="0">
                  <a:pos x="223" y="1008"/>
                </a:cxn>
                <a:cxn ang="0">
                  <a:pos x="433" y="760"/>
                </a:cxn>
                <a:cxn ang="0">
                  <a:pos x="679" y="605"/>
                </a:cxn>
                <a:cxn ang="0">
                  <a:pos x="853" y="551"/>
                </a:cxn>
                <a:cxn ang="0">
                  <a:pos x="966" y="543"/>
                </a:cxn>
                <a:cxn ang="0">
                  <a:pos x="1059" y="512"/>
                </a:cxn>
                <a:cxn ang="0">
                  <a:pos x="1154" y="400"/>
                </a:cxn>
                <a:cxn ang="0">
                  <a:pos x="1212" y="248"/>
                </a:cxn>
                <a:cxn ang="0">
                  <a:pos x="1237" y="105"/>
                </a:cxn>
                <a:cxn ang="0">
                  <a:pos x="1241" y="14"/>
                </a:cxn>
                <a:cxn ang="0">
                  <a:pos x="1255" y="8"/>
                </a:cxn>
                <a:cxn ang="0">
                  <a:pos x="1282" y="27"/>
                </a:cxn>
                <a:cxn ang="0">
                  <a:pos x="1311" y="45"/>
                </a:cxn>
                <a:cxn ang="0">
                  <a:pos x="1338" y="60"/>
                </a:cxn>
                <a:cxn ang="0">
                  <a:pos x="1354" y="84"/>
                </a:cxn>
                <a:cxn ang="0">
                  <a:pos x="1371" y="175"/>
                </a:cxn>
                <a:cxn ang="0">
                  <a:pos x="1402" y="310"/>
                </a:cxn>
                <a:cxn ang="0">
                  <a:pos x="1451" y="433"/>
                </a:cxn>
                <a:cxn ang="0">
                  <a:pos x="1532" y="500"/>
                </a:cxn>
                <a:cxn ang="0">
                  <a:pos x="1742" y="560"/>
                </a:cxn>
                <a:cxn ang="0">
                  <a:pos x="2019" y="659"/>
                </a:cxn>
                <a:cxn ang="0">
                  <a:pos x="2283" y="830"/>
                </a:cxn>
                <a:cxn ang="0">
                  <a:pos x="2465" y="1105"/>
                </a:cxn>
                <a:cxn ang="0">
                  <a:pos x="2612" y="1454"/>
                </a:cxn>
                <a:cxn ang="0">
                  <a:pos x="2680" y="1854"/>
                </a:cxn>
                <a:cxn ang="0">
                  <a:pos x="2612" y="2288"/>
                </a:cxn>
                <a:cxn ang="0">
                  <a:pos x="2455" y="2588"/>
                </a:cxn>
                <a:cxn ang="0">
                  <a:pos x="2252" y="2827"/>
                </a:cxn>
                <a:cxn ang="0">
                  <a:pos x="1980" y="3096"/>
                </a:cxn>
                <a:cxn ang="0">
                  <a:pos x="1716" y="3296"/>
                </a:cxn>
                <a:cxn ang="0">
                  <a:pos x="1579" y="3348"/>
                </a:cxn>
                <a:cxn ang="0">
                  <a:pos x="1460" y="3362"/>
                </a:cxn>
                <a:cxn ang="0">
                  <a:pos x="1319" y="3373"/>
                </a:cxn>
                <a:cxn ang="0">
                  <a:pos x="1204" y="3381"/>
                </a:cxn>
              </a:cxnLst>
              <a:rect l="0" t="0" r="r" b="b"/>
              <a:pathLst>
                <a:path w="2680" h="3383">
                  <a:moveTo>
                    <a:pt x="1175" y="3383"/>
                  </a:moveTo>
                  <a:lnTo>
                    <a:pt x="989" y="3327"/>
                  </a:lnTo>
                  <a:lnTo>
                    <a:pt x="793" y="3195"/>
                  </a:lnTo>
                  <a:lnTo>
                    <a:pt x="597" y="3007"/>
                  </a:lnTo>
                  <a:lnTo>
                    <a:pt x="413" y="2782"/>
                  </a:lnTo>
                  <a:lnTo>
                    <a:pt x="248" y="2536"/>
                  </a:lnTo>
                  <a:lnTo>
                    <a:pt x="118" y="2294"/>
                  </a:lnTo>
                  <a:lnTo>
                    <a:pt x="31" y="2073"/>
                  </a:lnTo>
                  <a:lnTo>
                    <a:pt x="0" y="1892"/>
                  </a:lnTo>
                  <a:lnTo>
                    <a:pt x="4" y="1693"/>
                  </a:lnTo>
                  <a:lnTo>
                    <a:pt x="33" y="1503"/>
                  </a:lnTo>
                  <a:lnTo>
                    <a:pt x="78" y="1324"/>
                  </a:lnTo>
                  <a:lnTo>
                    <a:pt x="144" y="1160"/>
                  </a:lnTo>
                  <a:lnTo>
                    <a:pt x="223" y="1008"/>
                  </a:lnTo>
                  <a:lnTo>
                    <a:pt x="322" y="875"/>
                  </a:lnTo>
                  <a:lnTo>
                    <a:pt x="433" y="760"/>
                  </a:lnTo>
                  <a:lnTo>
                    <a:pt x="561" y="671"/>
                  </a:lnTo>
                  <a:lnTo>
                    <a:pt x="679" y="605"/>
                  </a:lnTo>
                  <a:lnTo>
                    <a:pt x="776" y="568"/>
                  </a:lnTo>
                  <a:lnTo>
                    <a:pt x="853" y="551"/>
                  </a:lnTo>
                  <a:lnTo>
                    <a:pt x="915" y="547"/>
                  </a:lnTo>
                  <a:lnTo>
                    <a:pt x="966" y="543"/>
                  </a:lnTo>
                  <a:lnTo>
                    <a:pt x="1014" y="535"/>
                  </a:lnTo>
                  <a:lnTo>
                    <a:pt x="1059" y="512"/>
                  </a:lnTo>
                  <a:lnTo>
                    <a:pt x="1109" y="467"/>
                  </a:lnTo>
                  <a:lnTo>
                    <a:pt x="1154" y="400"/>
                  </a:lnTo>
                  <a:lnTo>
                    <a:pt x="1189" y="326"/>
                  </a:lnTo>
                  <a:lnTo>
                    <a:pt x="1212" y="248"/>
                  </a:lnTo>
                  <a:lnTo>
                    <a:pt x="1230" y="175"/>
                  </a:lnTo>
                  <a:lnTo>
                    <a:pt x="1237" y="105"/>
                  </a:lnTo>
                  <a:lnTo>
                    <a:pt x="1241" y="51"/>
                  </a:lnTo>
                  <a:lnTo>
                    <a:pt x="1241" y="14"/>
                  </a:lnTo>
                  <a:lnTo>
                    <a:pt x="1243" y="0"/>
                  </a:lnTo>
                  <a:lnTo>
                    <a:pt x="1255" y="8"/>
                  </a:lnTo>
                  <a:lnTo>
                    <a:pt x="1268" y="18"/>
                  </a:lnTo>
                  <a:lnTo>
                    <a:pt x="1282" y="27"/>
                  </a:lnTo>
                  <a:lnTo>
                    <a:pt x="1297" y="37"/>
                  </a:lnTo>
                  <a:lnTo>
                    <a:pt x="1311" y="45"/>
                  </a:lnTo>
                  <a:lnTo>
                    <a:pt x="1325" y="53"/>
                  </a:lnTo>
                  <a:lnTo>
                    <a:pt x="1338" y="60"/>
                  </a:lnTo>
                  <a:lnTo>
                    <a:pt x="1354" y="70"/>
                  </a:lnTo>
                  <a:lnTo>
                    <a:pt x="1354" y="84"/>
                  </a:lnTo>
                  <a:lnTo>
                    <a:pt x="1361" y="120"/>
                  </a:lnTo>
                  <a:lnTo>
                    <a:pt x="1371" y="175"/>
                  </a:lnTo>
                  <a:lnTo>
                    <a:pt x="1387" y="243"/>
                  </a:lnTo>
                  <a:lnTo>
                    <a:pt x="1402" y="310"/>
                  </a:lnTo>
                  <a:lnTo>
                    <a:pt x="1425" y="376"/>
                  </a:lnTo>
                  <a:lnTo>
                    <a:pt x="1451" y="433"/>
                  </a:lnTo>
                  <a:lnTo>
                    <a:pt x="1482" y="473"/>
                  </a:lnTo>
                  <a:lnTo>
                    <a:pt x="1532" y="500"/>
                  </a:lnTo>
                  <a:lnTo>
                    <a:pt x="1623" y="529"/>
                  </a:lnTo>
                  <a:lnTo>
                    <a:pt x="1742" y="560"/>
                  </a:lnTo>
                  <a:lnTo>
                    <a:pt x="1877" y="605"/>
                  </a:lnTo>
                  <a:lnTo>
                    <a:pt x="2019" y="659"/>
                  </a:lnTo>
                  <a:lnTo>
                    <a:pt x="2159" y="733"/>
                  </a:lnTo>
                  <a:lnTo>
                    <a:pt x="2283" y="830"/>
                  </a:lnTo>
                  <a:lnTo>
                    <a:pt x="2384" y="956"/>
                  </a:lnTo>
                  <a:lnTo>
                    <a:pt x="2465" y="1105"/>
                  </a:lnTo>
                  <a:lnTo>
                    <a:pt x="2544" y="1272"/>
                  </a:lnTo>
                  <a:lnTo>
                    <a:pt x="2612" y="1454"/>
                  </a:lnTo>
                  <a:lnTo>
                    <a:pt x="2661" y="1650"/>
                  </a:lnTo>
                  <a:lnTo>
                    <a:pt x="2680" y="1854"/>
                  </a:lnTo>
                  <a:lnTo>
                    <a:pt x="2669" y="2069"/>
                  </a:lnTo>
                  <a:lnTo>
                    <a:pt x="2612" y="2288"/>
                  </a:lnTo>
                  <a:lnTo>
                    <a:pt x="2510" y="2513"/>
                  </a:lnTo>
                  <a:lnTo>
                    <a:pt x="2455" y="2588"/>
                  </a:lnTo>
                  <a:lnTo>
                    <a:pt x="2366" y="2699"/>
                  </a:lnTo>
                  <a:lnTo>
                    <a:pt x="2252" y="2827"/>
                  </a:lnTo>
                  <a:lnTo>
                    <a:pt x="2120" y="2964"/>
                  </a:lnTo>
                  <a:lnTo>
                    <a:pt x="1980" y="3096"/>
                  </a:lnTo>
                  <a:lnTo>
                    <a:pt x="1842" y="3211"/>
                  </a:lnTo>
                  <a:lnTo>
                    <a:pt x="1716" y="3296"/>
                  </a:lnTo>
                  <a:lnTo>
                    <a:pt x="1614" y="3342"/>
                  </a:lnTo>
                  <a:lnTo>
                    <a:pt x="1579" y="3348"/>
                  </a:lnTo>
                  <a:lnTo>
                    <a:pt x="1526" y="3356"/>
                  </a:lnTo>
                  <a:lnTo>
                    <a:pt x="1460" y="3362"/>
                  </a:lnTo>
                  <a:lnTo>
                    <a:pt x="1391" y="3370"/>
                  </a:lnTo>
                  <a:lnTo>
                    <a:pt x="1319" y="3373"/>
                  </a:lnTo>
                  <a:lnTo>
                    <a:pt x="1255" y="3379"/>
                  </a:lnTo>
                  <a:lnTo>
                    <a:pt x="1204" y="3381"/>
                  </a:lnTo>
                  <a:lnTo>
                    <a:pt x="1175" y="3383"/>
                  </a:lnTo>
                  <a:close/>
                </a:path>
              </a:pathLst>
            </a:custGeom>
            <a:solidFill>
              <a:srgbClr val="BF7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2851150" y="2843213"/>
              <a:ext cx="2052638" cy="2673350"/>
            </a:xfrm>
            <a:custGeom>
              <a:avLst/>
              <a:gdLst/>
              <a:ahLst/>
              <a:cxnLst>
                <a:cxn ang="0">
                  <a:pos x="966" y="3313"/>
                </a:cxn>
                <a:cxn ang="0">
                  <a:pos x="584" y="2995"/>
                </a:cxn>
                <a:cxn ang="0">
                  <a:pos x="242" y="2526"/>
                </a:cxn>
                <a:cxn ang="0">
                  <a:pos x="31" y="2065"/>
                </a:cxn>
                <a:cxn ang="0">
                  <a:pos x="6" y="1687"/>
                </a:cxn>
                <a:cxn ang="0">
                  <a:pos x="79" y="1318"/>
                </a:cxn>
                <a:cxn ang="0">
                  <a:pos x="223" y="1002"/>
                </a:cxn>
                <a:cxn ang="0">
                  <a:pos x="428" y="756"/>
                </a:cxn>
                <a:cxn ang="0">
                  <a:pos x="663" y="601"/>
                </a:cxn>
                <a:cxn ang="0">
                  <a:pos x="828" y="549"/>
                </a:cxn>
                <a:cxn ang="0">
                  <a:pos x="940" y="541"/>
                </a:cxn>
                <a:cxn ang="0">
                  <a:pos x="1030" y="510"/>
                </a:cxn>
                <a:cxn ang="0">
                  <a:pos x="1123" y="396"/>
                </a:cxn>
                <a:cxn ang="0">
                  <a:pos x="1175" y="244"/>
                </a:cxn>
                <a:cxn ang="0">
                  <a:pos x="1196" y="103"/>
                </a:cxn>
                <a:cxn ang="0">
                  <a:pos x="1200" y="12"/>
                </a:cxn>
                <a:cxn ang="0">
                  <a:pos x="1214" y="6"/>
                </a:cxn>
                <a:cxn ang="0">
                  <a:pos x="1241" y="23"/>
                </a:cxn>
                <a:cxn ang="0">
                  <a:pos x="1270" y="41"/>
                </a:cxn>
                <a:cxn ang="0">
                  <a:pos x="1297" y="60"/>
                </a:cxn>
                <a:cxn ang="0">
                  <a:pos x="1313" y="85"/>
                </a:cxn>
                <a:cxn ang="0">
                  <a:pos x="1328" y="175"/>
                </a:cxn>
                <a:cxn ang="0">
                  <a:pos x="1357" y="306"/>
                </a:cxn>
                <a:cxn ang="0">
                  <a:pos x="1404" y="429"/>
                </a:cxn>
                <a:cxn ang="0">
                  <a:pos x="1485" y="496"/>
                </a:cxn>
                <a:cxn ang="0">
                  <a:pos x="1685" y="556"/>
                </a:cxn>
                <a:cxn ang="0">
                  <a:pos x="1951" y="655"/>
                </a:cxn>
                <a:cxn ang="0">
                  <a:pos x="2205" y="826"/>
                </a:cxn>
                <a:cxn ang="0">
                  <a:pos x="2381" y="1097"/>
                </a:cxn>
                <a:cxn ang="0">
                  <a:pos x="2523" y="1446"/>
                </a:cxn>
                <a:cxn ang="0">
                  <a:pos x="2587" y="1846"/>
                </a:cxn>
                <a:cxn ang="0">
                  <a:pos x="2523" y="2280"/>
                </a:cxn>
                <a:cxn ang="0">
                  <a:pos x="2370" y="2580"/>
                </a:cxn>
                <a:cxn ang="0">
                  <a:pos x="2172" y="2819"/>
                </a:cxn>
                <a:cxn ang="0">
                  <a:pos x="1914" y="3088"/>
                </a:cxn>
                <a:cxn ang="0">
                  <a:pos x="1662" y="3288"/>
                </a:cxn>
                <a:cxn ang="0">
                  <a:pos x="1530" y="3336"/>
                </a:cxn>
                <a:cxn ang="0">
                  <a:pos x="1417" y="3350"/>
                </a:cxn>
                <a:cxn ang="0">
                  <a:pos x="1280" y="3362"/>
                </a:cxn>
                <a:cxn ang="0">
                  <a:pos x="1171" y="3368"/>
                </a:cxn>
              </a:cxnLst>
              <a:rect l="0" t="0" r="r" b="b"/>
              <a:pathLst>
                <a:path w="2587" h="3369">
                  <a:moveTo>
                    <a:pt x="1146" y="3369"/>
                  </a:moveTo>
                  <a:lnTo>
                    <a:pt x="966" y="3313"/>
                  </a:lnTo>
                  <a:lnTo>
                    <a:pt x="776" y="3183"/>
                  </a:lnTo>
                  <a:lnTo>
                    <a:pt x="584" y="2995"/>
                  </a:lnTo>
                  <a:lnTo>
                    <a:pt x="403" y="2770"/>
                  </a:lnTo>
                  <a:lnTo>
                    <a:pt x="242" y="2526"/>
                  </a:lnTo>
                  <a:lnTo>
                    <a:pt x="116" y="2286"/>
                  </a:lnTo>
                  <a:lnTo>
                    <a:pt x="31" y="2065"/>
                  </a:lnTo>
                  <a:lnTo>
                    <a:pt x="0" y="1884"/>
                  </a:lnTo>
                  <a:lnTo>
                    <a:pt x="6" y="1687"/>
                  </a:lnTo>
                  <a:lnTo>
                    <a:pt x="33" y="1497"/>
                  </a:lnTo>
                  <a:lnTo>
                    <a:pt x="79" y="1318"/>
                  </a:lnTo>
                  <a:lnTo>
                    <a:pt x="143" y="1154"/>
                  </a:lnTo>
                  <a:lnTo>
                    <a:pt x="223" y="1002"/>
                  </a:lnTo>
                  <a:lnTo>
                    <a:pt x="318" y="871"/>
                  </a:lnTo>
                  <a:lnTo>
                    <a:pt x="428" y="756"/>
                  </a:lnTo>
                  <a:lnTo>
                    <a:pt x="551" y="667"/>
                  </a:lnTo>
                  <a:lnTo>
                    <a:pt x="663" y="601"/>
                  </a:lnTo>
                  <a:lnTo>
                    <a:pt x="754" y="566"/>
                  </a:lnTo>
                  <a:lnTo>
                    <a:pt x="828" y="549"/>
                  </a:lnTo>
                  <a:lnTo>
                    <a:pt x="890" y="545"/>
                  </a:lnTo>
                  <a:lnTo>
                    <a:pt x="940" y="541"/>
                  </a:lnTo>
                  <a:lnTo>
                    <a:pt x="987" y="533"/>
                  </a:lnTo>
                  <a:lnTo>
                    <a:pt x="1030" y="510"/>
                  </a:lnTo>
                  <a:lnTo>
                    <a:pt x="1080" y="463"/>
                  </a:lnTo>
                  <a:lnTo>
                    <a:pt x="1123" y="396"/>
                  </a:lnTo>
                  <a:lnTo>
                    <a:pt x="1154" y="324"/>
                  </a:lnTo>
                  <a:lnTo>
                    <a:pt x="1175" y="244"/>
                  </a:lnTo>
                  <a:lnTo>
                    <a:pt x="1191" y="173"/>
                  </a:lnTo>
                  <a:lnTo>
                    <a:pt x="1196" y="103"/>
                  </a:lnTo>
                  <a:lnTo>
                    <a:pt x="1200" y="49"/>
                  </a:lnTo>
                  <a:lnTo>
                    <a:pt x="1200" y="12"/>
                  </a:lnTo>
                  <a:lnTo>
                    <a:pt x="1202" y="0"/>
                  </a:lnTo>
                  <a:lnTo>
                    <a:pt x="1214" y="6"/>
                  </a:lnTo>
                  <a:lnTo>
                    <a:pt x="1227" y="16"/>
                  </a:lnTo>
                  <a:lnTo>
                    <a:pt x="1241" y="23"/>
                  </a:lnTo>
                  <a:lnTo>
                    <a:pt x="1256" y="33"/>
                  </a:lnTo>
                  <a:lnTo>
                    <a:pt x="1270" y="41"/>
                  </a:lnTo>
                  <a:lnTo>
                    <a:pt x="1284" y="52"/>
                  </a:lnTo>
                  <a:lnTo>
                    <a:pt x="1297" y="60"/>
                  </a:lnTo>
                  <a:lnTo>
                    <a:pt x="1313" y="72"/>
                  </a:lnTo>
                  <a:lnTo>
                    <a:pt x="1313" y="85"/>
                  </a:lnTo>
                  <a:lnTo>
                    <a:pt x="1319" y="122"/>
                  </a:lnTo>
                  <a:lnTo>
                    <a:pt x="1328" y="175"/>
                  </a:lnTo>
                  <a:lnTo>
                    <a:pt x="1342" y="240"/>
                  </a:lnTo>
                  <a:lnTo>
                    <a:pt x="1357" y="306"/>
                  </a:lnTo>
                  <a:lnTo>
                    <a:pt x="1381" y="372"/>
                  </a:lnTo>
                  <a:lnTo>
                    <a:pt x="1404" y="429"/>
                  </a:lnTo>
                  <a:lnTo>
                    <a:pt x="1435" y="469"/>
                  </a:lnTo>
                  <a:lnTo>
                    <a:pt x="1485" y="496"/>
                  </a:lnTo>
                  <a:lnTo>
                    <a:pt x="1573" y="525"/>
                  </a:lnTo>
                  <a:lnTo>
                    <a:pt x="1685" y="556"/>
                  </a:lnTo>
                  <a:lnTo>
                    <a:pt x="1815" y="601"/>
                  </a:lnTo>
                  <a:lnTo>
                    <a:pt x="1951" y="655"/>
                  </a:lnTo>
                  <a:lnTo>
                    <a:pt x="2085" y="729"/>
                  </a:lnTo>
                  <a:lnTo>
                    <a:pt x="2205" y="826"/>
                  </a:lnTo>
                  <a:lnTo>
                    <a:pt x="2302" y="952"/>
                  </a:lnTo>
                  <a:lnTo>
                    <a:pt x="2381" y="1097"/>
                  </a:lnTo>
                  <a:lnTo>
                    <a:pt x="2459" y="1264"/>
                  </a:lnTo>
                  <a:lnTo>
                    <a:pt x="2523" y="1446"/>
                  </a:lnTo>
                  <a:lnTo>
                    <a:pt x="2569" y="1642"/>
                  </a:lnTo>
                  <a:lnTo>
                    <a:pt x="2587" y="1846"/>
                  </a:lnTo>
                  <a:lnTo>
                    <a:pt x="2575" y="2061"/>
                  </a:lnTo>
                  <a:lnTo>
                    <a:pt x="2523" y="2280"/>
                  </a:lnTo>
                  <a:lnTo>
                    <a:pt x="2424" y="2505"/>
                  </a:lnTo>
                  <a:lnTo>
                    <a:pt x="2370" y="2580"/>
                  </a:lnTo>
                  <a:lnTo>
                    <a:pt x="2284" y="2689"/>
                  </a:lnTo>
                  <a:lnTo>
                    <a:pt x="2172" y="2819"/>
                  </a:lnTo>
                  <a:lnTo>
                    <a:pt x="2048" y="2957"/>
                  </a:lnTo>
                  <a:lnTo>
                    <a:pt x="1914" y="3088"/>
                  </a:lnTo>
                  <a:lnTo>
                    <a:pt x="1782" y="3203"/>
                  </a:lnTo>
                  <a:lnTo>
                    <a:pt x="1662" y="3288"/>
                  </a:lnTo>
                  <a:lnTo>
                    <a:pt x="1563" y="3335"/>
                  </a:lnTo>
                  <a:lnTo>
                    <a:pt x="1530" y="3336"/>
                  </a:lnTo>
                  <a:lnTo>
                    <a:pt x="1481" y="3342"/>
                  </a:lnTo>
                  <a:lnTo>
                    <a:pt x="1417" y="3350"/>
                  </a:lnTo>
                  <a:lnTo>
                    <a:pt x="1350" y="3358"/>
                  </a:lnTo>
                  <a:lnTo>
                    <a:pt x="1280" y="3362"/>
                  </a:lnTo>
                  <a:lnTo>
                    <a:pt x="1220" y="3366"/>
                  </a:lnTo>
                  <a:lnTo>
                    <a:pt x="1171" y="3368"/>
                  </a:lnTo>
                  <a:lnTo>
                    <a:pt x="1146" y="3369"/>
                  </a:lnTo>
                  <a:close/>
                </a:path>
              </a:pathLst>
            </a:custGeom>
            <a:solidFill>
              <a:srgbClr val="C27D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2887663" y="2843213"/>
              <a:ext cx="1973263" cy="2668588"/>
            </a:xfrm>
            <a:custGeom>
              <a:avLst/>
              <a:gdLst/>
              <a:ahLst/>
              <a:cxnLst>
                <a:cxn ang="0">
                  <a:pos x="931" y="3307"/>
                </a:cxn>
                <a:cxn ang="0">
                  <a:pos x="563" y="2989"/>
                </a:cxn>
                <a:cxn ang="0">
                  <a:pos x="235" y="2522"/>
                </a:cxn>
                <a:cxn ang="0">
                  <a:pos x="29" y="2059"/>
                </a:cxn>
                <a:cxn ang="0">
                  <a:pos x="6" y="1681"/>
                </a:cxn>
                <a:cxn ang="0">
                  <a:pos x="78" y="1318"/>
                </a:cxn>
                <a:cxn ang="0">
                  <a:pos x="216" y="1004"/>
                </a:cxn>
                <a:cxn ang="0">
                  <a:pos x="411" y="758"/>
                </a:cxn>
                <a:cxn ang="0">
                  <a:pos x="638" y="601"/>
                </a:cxn>
                <a:cxn ang="0">
                  <a:pos x="797" y="549"/>
                </a:cxn>
                <a:cxn ang="0">
                  <a:pos x="906" y="539"/>
                </a:cxn>
                <a:cxn ang="0">
                  <a:pos x="991" y="508"/>
                </a:cxn>
                <a:cxn ang="0">
                  <a:pos x="1079" y="396"/>
                </a:cxn>
                <a:cxn ang="0">
                  <a:pos x="1131" y="244"/>
                </a:cxn>
                <a:cxn ang="0">
                  <a:pos x="1152" y="103"/>
                </a:cxn>
                <a:cxn ang="0">
                  <a:pos x="1158" y="12"/>
                </a:cxn>
                <a:cxn ang="0">
                  <a:pos x="1172" y="6"/>
                </a:cxn>
                <a:cxn ang="0">
                  <a:pos x="1197" y="23"/>
                </a:cxn>
                <a:cxn ang="0">
                  <a:pos x="1222" y="41"/>
                </a:cxn>
                <a:cxn ang="0">
                  <a:pos x="1247" y="60"/>
                </a:cxn>
                <a:cxn ang="0">
                  <a:pos x="1263" y="85"/>
                </a:cxn>
                <a:cxn ang="0">
                  <a:pos x="1278" y="175"/>
                </a:cxn>
                <a:cxn ang="0">
                  <a:pos x="1309" y="306"/>
                </a:cxn>
                <a:cxn ang="0">
                  <a:pos x="1352" y="429"/>
                </a:cxn>
                <a:cxn ang="0">
                  <a:pos x="1426" y="496"/>
                </a:cxn>
                <a:cxn ang="0">
                  <a:pos x="1620" y="556"/>
                </a:cxn>
                <a:cxn ang="0">
                  <a:pos x="1878" y="655"/>
                </a:cxn>
                <a:cxn ang="0">
                  <a:pos x="2122" y="824"/>
                </a:cxn>
                <a:cxn ang="0">
                  <a:pos x="2291" y="1095"/>
                </a:cxn>
                <a:cxn ang="0">
                  <a:pos x="2425" y="1442"/>
                </a:cxn>
                <a:cxn ang="0">
                  <a:pos x="2487" y="1842"/>
                </a:cxn>
                <a:cxn ang="0">
                  <a:pos x="2423" y="2274"/>
                </a:cxn>
                <a:cxn ang="0">
                  <a:pos x="2275" y="2575"/>
                </a:cxn>
                <a:cxn ang="0">
                  <a:pos x="2087" y="2813"/>
                </a:cxn>
                <a:cxn ang="0">
                  <a:pos x="1839" y="3083"/>
                </a:cxn>
                <a:cxn ang="0">
                  <a:pos x="1598" y="3282"/>
                </a:cxn>
                <a:cxn ang="0">
                  <a:pos x="1470" y="3331"/>
                </a:cxn>
                <a:cxn ang="0">
                  <a:pos x="1364" y="3342"/>
                </a:cxn>
                <a:cxn ang="0">
                  <a:pos x="1234" y="3352"/>
                </a:cxn>
                <a:cxn ang="0">
                  <a:pos x="1129" y="3362"/>
                </a:cxn>
              </a:cxnLst>
              <a:rect l="0" t="0" r="r" b="b"/>
              <a:pathLst>
                <a:path w="2487" h="3364">
                  <a:moveTo>
                    <a:pt x="1104" y="3364"/>
                  </a:moveTo>
                  <a:lnTo>
                    <a:pt x="931" y="3307"/>
                  </a:lnTo>
                  <a:lnTo>
                    <a:pt x="747" y="3176"/>
                  </a:lnTo>
                  <a:lnTo>
                    <a:pt x="563" y="2989"/>
                  </a:lnTo>
                  <a:lnTo>
                    <a:pt x="390" y="2767"/>
                  </a:lnTo>
                  <a:lnTo>
                    <a:pt x="235" y="2522"/>
                  </a:lnTo>
                  <a:lnTo>
                    <a:pt x="113" y="2282"/>
                  </a:lnTo>
                  <a:lnTo>
                    <a:pt x="29" y="2059"/>
                  </a:lnTo>
                  <a:lnTo>
                    <a:pt x="0" y="1879"/>
                  </a:lnTo>
                  <a:lnTo>
                    <a:pt x="6" y="1681"/>
                  </a:lnTo>
                  <a:lnTo>
                    <a:pt x="33" y="1495"/>
                  </a:lnTo>
                  <a:lnTo>
                    <a:pt x="78" y="1318"/>
                  </a:lnTo>
                  <a:lnTo>
                    <a:pt x="140" y="1156"/>
                  </a:lnTo>
                  <a:lnTo>
                    <a:pt x="216" y="1004"/>
                  </a:lnTo>
                  <a:lnTo>
                    <a:pt x="309" y="872"/>
                  </a:lnTo>
                  <a:lnTo>
                    <a:pt x="411" y="758"/>
                  </a:lnTo>
                  <a:lnTo>
                    <a:pt x="530" y="667"/>
                  </a:lnTo>
                  <a:lnTo>
                    <a:pt x="638" y="601"/>
                  </a:lnTo>
                  <a:lnTo>
                    <a:pt x="728" y="566"/>
                  </a:lnTo>
                  <a:lnTo>
                    <a:pt x="797" y="549"/>
                  </a:lnTo>
                  <a:lnTo>
                    <a:pt x="858" y="545"/>
                  </a:lnTo>
                  <a:lnTo>
                    <a:pt x="906" y="539"/>
                  </a:lnTo>
                  <a:lnTo>
                    <a:pt x="951" y="531"/>
                  </a:lnTo>
                  <a:lnTo>
                    <a:pt x="991" y="508"/>
                  </a:lnTo>
                  <a:lnTo>
                    <a:pt x="1038" y="463"/>
                  </a:lnTo>
                  <a:lnTo>
                    <a:pt x="1079" y="396"/>
                  </a:lnTo>
                  <a:lnTo>
                    <a:pt x="1110" y="324"/>
                  </a:lnTo>
                  <a:lnTo>
                    <a:pt x="1131" y="244"/>
                  </a:lnTo>
                  <a:lnTo>
                    <a:pt x="1146" y="173"/>
                  </a:lnTo>
                  <a:lnTo>
                    <a:pt x="1152" y="103"/>
                  </a:lnTo>
                  <a:lnTo>
                    <a:pt x="1158" y="49"/>
                  </a:lnTo>
                  <a:lnTo>
                    <a:pt x="1158" y="12"/>
                  </a:lnTo>
                  <a:lnTo>
                    <a:pt x="1160" y="0"/>
                  </a:lnTo>
                  <a:lnTo>
                    <a:pt x="1172" y="6"/>
                  </a:lnTo>
                  <a:lnTo>
                    <a:pt x="1185" y="16"/>
                  </a:lnTo>
                  <a:lnTo>
                    <a:pt x="1197" y="23"/>
                  </a:lnTo>
                  <a:lnTo>
                    <a:pt x="1210" y="33"/>
                  </a:lnTo>
                  <a:lnTo>
                    <a:pt x="1222" y="41"/>
                  </a:lnTo>
                  <a:lnTo>
                    <a:pt x="1236" y="52"/>
                  </a:lnTo>
                  <a:lnTo>
                    <a:pt x="1247" y="60"/>
                  </a:lnTo>
                  <a:lnTo>
                    <a:pt x="1263" y="72"/>
                  </a:lnTo>
                  <a:lnTo>
                    <a:pt x="1263" y="85"/>
                  </a:lnTo>
                  <a:lnTo>
                    <a:pt x="1269" y="122"/>
                  </a:lnTo>
                  <a:lnTo>
                    <a:pt x="1278" y="175"/>
                  </a:lnTo>
                  <a:lnTo>
                    <a:pt x="1294" y="240"/>
                  </a:lnTo>
                  <a:lnTo>
                    <a:pt x="1309" y="306"/>
                  </a:lnTo>
                  <a:lnTo>
                    <a:pt x="1329" y="372"/>
                  </a:lnTo>
                  <a:lnTo>
                    <a:pt x="1352" y="429"/>
                  </a:lnTo>
                  <a:lnTo>
                    <a:pt x="1379" y="469"/>
                  </a:lnTo>
                  <a:lnTo>
                    <a:pt x="1426" y="496"/>
                  </a:lnTo>
                  <a:lnTo>
                    <a:pt x="1511" y="525"/>
                  </a:lnTo>
                  <a:lnTo>
                    <a:pt x="1620" y="556"/>
                  </a:lnTo>
                  <a:lnTo>
                    <a:pt x="1746" y="601"/>
                  </a:lnTo>
                  <a:lnTo>
                    <a:pt x="1878" y="655"/>
                  </a:lnTo>
                  <a:lnTo>
                    <a:pt x="2006" y="729"/>
                  </a:lnTo>
                  <a:lnTo>
                    <a:pt x="2122" y="824"/>
                  </a:lnTo>
                  <a:lnTo>
                    <a:pt x="2215" y="948"/>
                  </a:lnTo>
                  <a:lnTo>
                    <a:pt x="2291" y="1095"/>
                  </a:lnTo>
                  <a:lnTo>
                    <a:pt x="2364" y="1260"/>
                  </a:lnTo>
                  <a:lnTo>
                    <a:pt x="2425" y="1442"/>
                  </a:lnTo>
                  <a:lnTo>
                    <a:pt x="2469" y="1638"/>
                  </a:lnTo>
                  <a:lnTo>
                    <a:pt x="2487" y="1842"/>
                  </a:lnTo>
                  <a:lnTo>
                    <a:pt x="2473" y="2057"/>
                  </a:lnTo>
                  <a:lnTo>
                    <a:pt x="2423" y="2274"/>
                  </a:lnTo>
                  <a:lnTo>
                    <a:pt x="2326" y="2499"/>
                  </a:lnTo>
                  <a:lnTo>
                    <a:pt x="2275" y="2575"/>
                  </a:lnTo>
                  <a:lnTo>
                    <a:pt x="2194" y="2685"/>
                  </a:lnTo>
                  <a:lnTo>
                    <a:pt x="2087" y="2813"/>
                  </a:lnTo>
                  <a:lnTo>
                    <a:pt x="1969" y="2951"/>
                  </a:lnTo>
                  <a:lnTo>
                    <a:pt x="1839" y="3083"/>
                  </a:lnTo>
                  <a:lnTo>
                    <a:pt x="1715" y="3197"/>
                  </a:lnTo>
                  <a:lnTo>
                    <a:pt x="1598" y="3282"/>
                  </a:lnTo>
                  <a:lnTo>
                    <a:pt x="1501" y="3329"/>
                  </a:lnTo>
                  <a:lnTo>
                    <a:pt x="1470" y="3331"/>
                  </a:lnTo>
                  <a:lnTo>
                    <a:pt x="1424" y="3336"/>
                  </a:lnTo>
                  <a:lnTo>
                    <a:pt x="1364" y="3342"/>
                  </a:lnTo>
                  <a:lnTo>
                    <a:pt x="1300" y="3348"/>
                  </a:lnTo>
                  <a:lnTo>
                    <a:pt x="1234" y="3352"/>
                  </a:lnTo>
                  <a:lnTo>
                    <a:pt x="1176" y="3358"/>
                  </a:lnTo>
                  <a:lnTo>
                    <a:pt x="1129" y="3362"/>
                  </a:lnTo>
                  <a:lnTo>
                    <a:pt x="1104" y="336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27350" y="2843213"/>
              <a:ext cx="1885950" cy="2660650"/>
            </a:xfrm>
            <a:custGeom>
              <a:avLst/>
              <a:gdLst/>
              <a:ahLst/>
              <a:cxnLst>
                <a:cxn ang="0">
                  <a:pos x="892" y="3298"/>
                </a:cxn>
                <a:cxn ang="0">
                  <a:pos x="541" y="2982"/>
                </a:cxn>
                <a:cxn ang="0">
                  <a:pos x="227" y="2518"/>
                </a:cxn>
                <a:cxn ang="0">
                  <a:pos x="27" y="2057"/>
                </a:cxn>
                <a:cxn ang="0">
                  <a:pos x="4" y="1681"/>
                </a:cxn>
                <a:cxn ang="0">
                  <a:pos x="71" y="1316"/>
                </a:cxn>
                <a:cxn ang="0">
                  <a:pos x="205" y="1004"/>
                </a:cxn>
                <a:cxn ang="0">
                  <a:pos x="391" y="762"/>
                </a:cxn>
                <a:cxn ang="0">
                  <a:pos x="607" y="607"/>
                </a:cxn>
                <a:cxn ang="0">
                  <a:pos x="762" y="553"/>
                </a:cxn>
                <a:cxn ang="0">
                  <a:pos x="867" y="541"/>
                </a:cxn>
                <a:cxn ang="0">
                  <a:pos x="952" y="508"/>
                </a:cxn>
                <a:cxn ang="0">
                  <a:pos x="1035" y="396"/>
                </a:cxn>
                <a:cxn ang="0">
                  <a:pos x="1084" y="244"/>
                </a:cxn>
                <a:cxn ang="0">
                  <a:pos x="1103" y="103"/>
                </a:cxn>
                <a:cxn ang="0">
                  <a:pos x="1107" y="12"/>
                </a:cxn>
                <a:cxn ang="0">
                  <a:pos x="1121" y="8"/>
                </a:cxn>
                <a:cxn ang="0">
                  <a:pos x="1146" y="25"/>
                </a:cxn>
                <a:cxn ang="0">
                  <a:pos x="1171" y="43"/>
                </a:cxn>
                <a:cxn ang="0">
                  <a:pos x="1196" y="60"/>
                </a:cxn>
                <a:cxn ang="0">
                  <a:pos x="1212" y="85"/>
                </a:cxn>
                <a:cxn ang="0">
                  <a:pos x="1227" y="175"/>
                </a:cxn>
                <a:cxn ang="0">
                  <a:pos x="1254" y="306"/>
                </a:cxn>
                <a:cxn ang="0">
                  <a:pos x="1295" y="429"/>
                </a:cxn>
                <a:cxn ang="0">
                  <a:pos x="1367" y="496"/>
                </a:cxn>
                <a:cxn ang="0">
                  <a:pos x="1551" y="556"/>
                </a:cxn>
                <a:cxn ang="0">
                  <a:pos x="1796" y="655"/>
                </a:cxn>
                <a:cxn ang="0">
                  <a:pos x="2028" y="824"/>
                </a:cxn>
                <a:cxn ang="0">
                  <a:pos x="2189" y="1095"/>
                </a:cxn>
                <a:cxn ang="0">
                  <a:pos x="2317" y="1442"/>
                </a:cxn>
                <a:cxn ang="0">
                  <a:pos x="2375" y="1840"/>
                </a:cxn>
                <a:cxn ang="0">
                  <a:pos x="2315" y="2272"/>
                </a:cxn>
                <a:cxn ang="0">
                  <a:pos x="2176" y="2571"/>
                </a:cxn>
                <a:cxn ang="0">
                  <a:pos x="1997" y="2809"/>
                </a:cxn>
                <a:cxn ang="0">
                  <a:pos x="1761" y="3077"/>
                </a:cxn>
                <a:cxn ang="0">
                  <a:pos x="1532" y="3278"/>
                </a:cxn>
                <a:cxn ang="0">
                  <a:pos x="1410" y="3327"/>
                </a:cxn>
                <a:cxn ang="0">
                  <a:pos x="1307" y="3338"/>
                </a:cxn>
                <a:cxn ang="0">
                  <a:pos x="1183" y="3348"/>
                </a:cxn>
                <a:cxn ang="0">
                  <a:pos x="1084" y="3352"/>
                </a:cxn>
              </a:cxnLst>
              <a:rect l="0" t="0" r="r" b="b"/>
              <a:pathLst>
                <a:path w="2375" h="3354">
                  <a:moveTo>
                    <a:pt x="1059" y="3354"/>
                  </a:moveTo>
                  <a:lnTo>
                    <a:pt x="892" y="3298"/>
                  </a:lnTo>
                  <a:lnTo>
                    <a:pt x="717" y="3170"/>
                  </a:lnTo>
                  <a:lnTo>
                    <a:pt x="541" y="2982"/>
                  </a:lnTo>
                  <a:lnTo>
                    <a:pt x="376" y="2761"/>
                  </a:lnTo>
                  <a:lnTo>
                    <a:pt x="227" y="2518"/>
                  </a:lnTo>
                  <a:lnTo>
                    <a:pt x="108" y="2278"/>
                  </a:lnTo>
                  <a:lnTo>
                    <a:pt x="27" y="2057"/>
                  </a:lnTo>
                  <a:lnTo>
                    <a:pt x="0" y="1879"/>
                  </a:lnTo>
                  <a:lnTo>
                    <a:pt x="4" y="1681"/>
                  </a:lnTo>
                  <a:lnTo>
                    <a:pt x="31" y="1493"/>
                  </a:lnTo>
                  <a:lnTo>
                    <a:pt x="71" y="1316"/>
                  </a:lnTo>
                  <a:lnTo>
                    <a:pt x="132" y="1154"/>
                  </a:lnTo>
                  <a:lnTo>
                    <a:pt x="205" y="1004"/>
                  </a:lnTo>
                  <a:lnTo>
                    <a:pt x="293" y="874"/>
                  </a:lnTo>
                  <a:lnTo>
                    <a:pt x="391" y="762"/>
                  </a:lnTo>
                  <a:lnTo>
                    <a:pt x="504" y="673"/>
                  </a:lnTo>
                  <a:lnTo>
                    <a:pt x="607" y="607"/>
                  </a:lnTo>
                  <a:lnTo>
                    <a:pt x="694" y="572"/>
                  </a:lnTo>
                  <a:lnTo>
                    <a:pt x="762" y="553"/>
                  </a:lnTo>
                  <a:lnTo>
                    <a:pt x="820" y="547"/>
                  </a:lnTo>
                  <a:lnTo>
                    <a:pt x="867" y="541"/>
                  </a:lnTo>
                  <a:lnTo>
                    <a:pt x="911" y="531"/>
                  </a:lnTo>
                  <a:lnTo>
                    <a:pt x="952" y="508"/>
                  </a:lnTo>
                  <a:lnTo>
                    <a:pt x="997" y="463"/>
                  </a:lnTo>
                  <a:lnTo>
                    <a:pt x="1035" y="396"/>
                  </a:lnTo>
                  <a:lnTo>
                    <a:pt x="1064" y="324"/>
                  </a:lnTo>
                  <a:lnTo>
                    <a:pt x="1084" y="244"/>
                  </a:lnTo>
                  <a:lnTo>
                    <a:pt x="1097" y="173"/>
                  </a:lnTo>
                  <a:lnTo>
                    <a:pt x="1103" y="103"/>
                  </a:lnTo>
                  <a:lnTo>
                    <a:pt x="1107" y="49"/>
                  </a:lnTo>
                  <a:lnTo>
                    <a:pt x="1107" y="12"/>
                  </a:lnTo>
                  <a:lnTo>
                    <a:pt x="1109" y="0"/>
                  </a:lnTo>
                  <a:lnTo>
                    <a:pt x="1121" y="8"/>
                  </a:lnTo>
                  <a:lnTo>
                    <a:pt x="1134" y="18"/>
                  </a:lnTo>
                  <a:lnTo>
                    <a:pt x="1146" y="25"/>
                  </a:lnTo>
                  <a:lnTo>
                    <a:pt x="1159" y="35"/>
                  </a:lnTo>
                  <a:lnTo>
                    <a:pt x="1171" y="43"/>
                  </a:lnTo>
                  <a:lnTo>
                    <a:pt x="1185" y="52"/>
                  </a:lnTo>
                  <a:lnTo>
                    <a:pt x="1196" y="60"/>
                  </a:lnTo>
                  <a:lnTo>
                    <a:pt x="1212" y="72"/>
                  </a:lnTo>
                  <a:lnTo>
                    <a:pt x="1212" y="85"/>
                  </a:lnTo>
                  <a:lnTo>
                    <a:pt x="1218" y="122"/>
                  </a:lnTo>
                  <a:lnTo>
                    <a:pt x="1227" y="175"/>
                  </a:lnTo>
                  <a:lnTo>
                    <a:pt x="1241" y="240"/>
                  </a:lnTo>
                  <a:lnTo>
                    <a:pt x="1254" y="306"/>
                  </a:lnTo>
                  <a:lnTo>
                    <a:pt x="1274" y="372"/>
                  </a:lnTo>
                  <a:lnTo>
                    <a:pt x="1295" y="429"/>
                  </a:lnTo>
                  <a:lnTo>
                    <a:pt x="1322" y="469"/>
                  </a:lnTo>
                  <a:lnTo>
                    <a:pt x="1367" y="496"/>
                  </a:lnTo>
                  <a:lnTo>
                    <a:pt x="1446" y="525"/>
                  </a:lnTo>
                  <a:lnTo>
                    <a:pt x="1551" y="556"/>
                  </a:lnTo>
                  <a:lnTo>
                    <a:pt x="1671" y="601"/>
                  </a:lnTo>
                  <a:lnTo>
                    <a:pt x="1796" y="655"/>
                  </a:lnTo>
                  <a:lnTo>
                    <a:pt x="1918" y="729"/>
                  </a:lnTo>
                  <a:lnTo>
                    <a:pt x="2028" y="824"/>
                  </a:lnTo>
                  <a:lnTo>
                    <a:pt x="2118" y="948"/>
                  </a:lnTo>
                  <a:lnTo>
                    <a:pt x="2189" y="1095"/>
                  </a:lnTo>
                  <a:lnTo>
                    <a:pt x="2259" y="1260"/>
                  </a:lnTo>
                  <a:lnTo>
                    <a:pt x="2317" y="1442"/>
                  </a:lnTo>
                  <a:lnTo>
                    <a:pt x="2360" y="1638"/>
                  </a:lnTo>
                  <a:lnTo>
                    <a:pt x="2375" y="1840"/>
                  </a:lnTo>
                  <a:lnTo>
                    <a:pt x="2364" y="2055"/>
                  </a:lnTo>
                  <a:lnTo>
                    <a:pt x="2315" y="2272"/>
                  </a:lnTo>
                  <a:lnTo>
                    <a:pt x="2224" y="2495"/>
                  </a:lnTo>
                  <a:lnTo>
                    <a:pt x="2176" y="2571"/>
                  </a:lnTo>
                  <a:lnTo>
                    <a:pt x="2098" y="2679"/>
                  </a:lnTo>
                  <a:lnTo>
                    <a:pt x="1997" y="2809"/>
                  </a:lnTo>
                  <a:lnTo>
                    <a:pt x="1883" y="2947"/>
                  </a:lnTo>
                  <a:lnTo>
                    <a:pt x="1761" y="3077"/>
                  </a:lnTo>
                  <a:lnTo>
                    <a:pt x="1640" y="3193"/>
                  </a:lnTo>
                  <a:lnTo>
                    <a:pt x="1532" y="3278"/>
                  </a:lnTo>
                  <a:lnTo>
                    <a:pt x="1441" y="3323"/>
                  </a:lnTo>
                  <a:lnTo>
                    <a:pt x="1410" y="3327"/>
                  </a:lnTo>
                  <a:lnTo>
                    <a:pt x="1365" y="3333"/>
                  </a:lnTo>
                  <a:lnTo>
                    <a:pt x="1307" y="3338"/>
                  </a:lnTo>
                  <a:lnTo>
                    <a:pt x="1245" y="3344"/>
                  </a:lnTo>
                  <a:lnTo>
                    <a:pt x="1183" y="3348"/>
                  </a:lnTo>
                  <a:lnTo>
                    <a:pt x="1127" y="3352"/>
                  </a:lnTo>
                  <a:lnTo>
                    <a:pt x="1084" y="3352"/>
                  </a:lnTo>
                  <a:lnTo>
                    <a:pt x="1059" y="3354"/>
                  </a:lnTo>
                  <a:close/>
                </a:path>
              </a:pathLst>
            </a:custGeom>
            <a:solidFill>
              <a:srgbClr val="C78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65450" y="2843213"/>
              <a:ext cx="1800225" cy="2654300"/>
            </a:xfrm>
            <a:custGeom>
              <a:avLst/>
              <a:gdLst/>
              <a:ahLst/>
              <a:cxnLst>
                <a:cxn ang="0">
                  <a:pos x="863" y="3288"/>
                </a:cxn>
                <a:cxn ang="0">
                  <a:pos x="524" y="2974"/>
                </a:cxn>
                <a:cxn ang="0">
                  <a:pos x="219" y="2511"/>
                </a:cxn>
                <a:cxn ang="0">
                  <a:pos x="27" y="2051"/>
                </a:cxn>
                <a:cxn ang="0">
                  <a:pos x="6" y="1675"/>
                </a:cxn>
                <a:cxn ang="0">
                  <a:pos x="72" y="1314"/>
                </a:cxn>
                <a:cxn ang="0">
                  <a:pos x="200" y="1004"/>
                </a:cxn>
                <a:cxn ang="0">
                  <a:pos x="380" y="762"/>
                </a:cxn>
                <a:cxn ang="0">
                  <a:pos x="588" y="607"/>
                </a:cxn>
                <a:cxn ang="0">
                  <a:pos x="735" y="553"/>
                </a:cxn>
                <a:cxn ang="0">
                  <a:pos x="836" y="541"/>
                </a:cxn>
                <a:cxn ang="0">
                  <a:pos x="918" y="508"/>
                </a:cxn>
                <a:cxn ang="0">
                  <a:pos x="997" y="396"/>
                </a:cxn>
                <a:cxn ang="0">
                  <a:pos x="1042" y="244"/>
                </a:cxn>
                <a:cxn ang="0">
                  <a:pos x="1061" y="103"/>
                </a:cxn>
                <a:cxn ang="0">
                  <a:pos x="1067" y="12"/>
                </a:cxn>
                <a:cxn ang="0">
                  <a:pos x="1079" y="8"/>
                </a:cxn>
                <a:cxn ang="0">
                  <a:pos x="1102" y="27"/>
                </a:cxn>
                <a:cxn ang="0">
                  <a:pos x="1125" y="45"/>
                </a:cxn>
                <a:cxn ang="0">
                  <a:pos x="1148" y="62"/>
                </a:cxn>
                <a:cxn ang="0">
                  <a:pos x="1160" y="85"/>
                </a:cxn>
                <a:cxn ang="0">
                  <a:pos x="1174" y="175"/>
                </a:cxn>
                <a:cxn ang="0">
                  <a:pos x="1203" y="306"/>
                </a:cxn>
                <a:cxn ang="0">
                  <a:pos x="1241" y="429"/>
                </a:cxn>
                <a:cxn ang="0">
                  <a:pos x="1311" y="496"/>
                </a:cxn>
                <a:cxn ang="0">
                  <a:pos x="1486" y="556"/>
                </a:cxn>
                <a:cxn ang="0">
                  <a:pos x="1719" y="655"/>
                </a:cxn>
                <a:cxn ang="0">
                  <a:pos x="1940" y="824"/>
                </a:cxn>
                <a:cxn ang="0">
                  <a:pos x="2093" y="1093"/>
                </a:cxn>
                <a:cxn ang="0">
                  <a:pos x="2215" y="1439"/>
                </a:cxn>
                <a:cxn ang="0">
                  <a:pos x="2269" y="1836"/>
                </a:cxn>
                <a:cxn ang="0">
                  <a:pos x="2213" y="2266"/>
                </a:cxn>
                <a:cxn ang="0">
                  <a:pos x="2081" y="2563"/>
                </a:cxn>
                <a:cxn ang="0">
                  <a:pos x="1909" y="2799"/>
                </a:cxn>
                <a:cxn ang="0">
                  <a:pos x="1684" y="3067"/>
                </a:cxn>
                <a:cxn ang="0">
                  <a:pos x="1464" y="3269"/>
                </a:cxn>
                <a:cxn ang="0">
                  <a:pos x="1350" y="3315"/>
                </a:cxn>
                <a:cxn ang="0">
                  <a:pos x="1253" y="3327"/>
                </a:cxn>
                <a:cxn ang="0">
                  <a:pos x="1137" y="3338"/>
                </a:cxn>
                <a:cxn ang="0">
                  <a:pos x="1044" y="3342"/>
                </a:cxn>
              </a:cxnLst>
              <a:rect l="0" t="0" r="r" b="b"/>
              <a:pathLst>
                <a:path w="2269" h="3344">
                  <a:moveTo>
                    <a:pt x="1022" y="3344"/>
                  </a:moveTo>
                  <a:lnTo>
                    <a:pt x="863" y="3288"/>
                  </a:lnTo>
                  <a:lnTo>
                    <a:pt x="695" y="3160"/>
                  </a:lnTo>
                  <a:lnTo>
                    <a:pt x="524" y="2974"/>
                  </a:lnTo>
                  <a:lnTo>
                    <a:pt x="363" y="2753"/>
                  </a:lnTo>
                  <a:lnTo>
                    <a:pt x="219" y="2511"/>
                  </a:lnTo>
                  <a:lnTo>
                    <a:pt x="105" y="2272"/>
                  </a:lnTo>
                  <a:lnTo>
                    <a:pt x="27" y="2051"/>
                  </a:lnTo>
                  <a:lnTo>
                    <a:pt x="0" y="1873"/>
                  </a:lnTo>
                  <a:lnTo>
                    <a:pt x="6" y="1675"/>
                  </a:lnTo>
                  <a:lnTo>
                    <a:pt x="31" y="1491"/>
                  </a:lnTo>
                  <a:lnTo>
                    <a:pt x="72" y="1314"/>
                  </a:lnTo>
                  <a:lnTo>
                    <a:pt x="130" y="1154"/>
                  </a:lnTo>
                  <a:lnTo>
                    <a:pt x="200" y="1004"/>
                  </a:lnTo>
                  <a:lnTo>
                    <a:pt x="285" y="874"/>
                  </a:lnTo>
                  <a:lnTo>
                    <a:pt x="380" y="762"/>
                  </a:lnTo>
                  <a:lnTo>
                    <a:pt x="489" y="673"/>
                  </a:lnTo>
                  <a:lnTo>
                    <a:pt x="588" y="607"/>
                  </a:lnTo>
                  <a:lnTo>
                    <a:pt x="669" y="572"/>
                  </a:lnTo>
                  <a:lnTo>
                    <a:pt x="735" y="553"/>
                  </a:lnTo>
                  <a:lnTo>
                    <a:pt x="792" y="547"/>
                  </a:lnTo>
                  <a:lnTo>
                    <a:pt x="836" y="541"/>
                  </a:lnTo>
                  <a:lnTo>
                    <a:pt x="879" y="531"/>
                  </a:lnTo>
                  <a:lnTo>
                    <a:pt x="918" y="508"/>
                  </a:lnTo>
                  <a:lnTo>
                    <a:pt x="962" y="463"/>
                  </a:lnTo>
                  <a:lnTo>
                    <a:pt x="997" y="396"/>
                  </a:lnTo>
                  <a:lnTo>
                    <a:pt x="1024" y="324"/>
                  </a:lnTo>
                  <a:lnTo>
                    <a:pt x="1042" y="244"/>
                  </a:lnTo>
                  <a:lnTo>
                    <a:pt x="1055" y="173"/>
                  </a:lnTo>
                  <a:lnTo>
                    <a:pt x="1061" y="103"/>
                  </a:lnTo>
                  <a:lnTo>
                    <a:pt x="1067" y="49"/>
                  </a:lnTo>
                  <a:lnTo>
                    <a:pt x="1067" y="12"/>
                  </a:lnTo>
                  <a:lnTo>
                    <a:pt x="1069" y="0"/>
                  </a:lnTo>
                  <a:lnTo>
                    <a:pt x="1079" y="8"/>
                  </a:lnTo>
                  <a:lnTo>
                    <a:pt x="1090" y="18"/>
                  </a:lnTo>
                  <a:lnTo>
                    <a:pt x="1102" y="27"/>
                  </a:lnTo>
                  <a:lnTo>
                    <a:pt x="1113" y="37"/>
                  </a:lnTo>
                  <a:lnTo>
                    <a:pt x="1125" y="45"/>
                  </a:lnTo>
                  <a:lnTo>
                    <a:pt x="1137" y="54"/>
                  </a:lnTo>
                  <a:lnTo>
                    <a:pt x="1148" y="62"/>
                  </a:lnTo>
                  <a:lnTo>
                    <a:pt x="1160" y="72"/>
                  </a:lnTo>
                  <a:lnTo>
                    <a:pt x="1160" y="85"/>
                  </a:lnTo>
                  <a:lnTo>
                    <a:pt x="1166" y="122"/>
                  </a:lnTo>
                  <a:lnTo>
                    <a:pt x="1174" y="175"/>
                  </a:lnTo>
                  <a:lnTo>
                    <a:pt x="1187" y="240"/>
                  </a:lnTo>
                  <a:lnTo>
                    <a:pt x="1203" y="306"/>
                  </a:lnTo>
                  <a:lnTo>
                    <a:pt x="1220" y="372"/>
                  </a:lnTo>
                  <a:lnTo>
                    <a:pt x="1241" y="429"/>
                  </a:lnTo>
                  <a:lnTo>
                    <a:pt x="1267" y="469"/>
                  </a:lnTo>
                  <a:lnTo>
                    <a:pt x="1311" y="496"/>
                  </a:lnTo>
                  <a:lnTo>
                    <a:pt x="1387" y="525"/>
                  </a:lnTo>
                  <a:lnTo>
                    <a:pt x="1486" y="556"/>
                  </a:lnTo>
                  <a:lnTo>
                    <a:pt x="1602" y="601"/>
                  </a:lnTo>
                  <a:lnTo>
                    <a:pt x="1719" y="655"/>
                  </a:lnTo>
                  <a:lnTo>
                    <a:pt x="1837" y="729"/>
                  </a:lnTo>
                  <a:lnTo>
                    <a:pt x="1940" y="824"/>
                  </a:lnTo>
                  <a:lnTo>
                    <a:pt x="2025" y="948"/>
                  </a:lnTo>
                  <a:lnTo>
                    <a:pt x="2093" y="1093"/>
                  </a:lnTo>
                  <a:lnTo>
                    <a:pt x="2159" y="1258"/>
                  </a:lnTo>
                  <a:lnTo>
                    <a:pt x="2215" y="1439"/>
                  </a:lnTo>
                  <a:lnTo>
                    <a:pt x="2254" y="1634"/>
                  </a:lnTo>
                  <a:lnTo>
                    <a:pt x="2269" y="1836"/>
                  </a:lnTo>
                  <a:lnTo>
                    <a:pt x="2258" y="2049"/>
                  </a:lnTo>
                  <a:lnTo>
                    <a:pt x="2213" y="2266"/>
                  </a:lnTo>
                  <a:lnTo>
                    <a:pt x="2128" y="2489"/>
                  </a:lnTo>
                  <a:lnTo>
                    <a:pt x="2081" y="2563"/>
                  </a:lnTo>
                  <a:lnTo>
                    <a:pt x="2006" y="2672"/>
                  </a:lnTo>
                  <a:lnTo>
                    <a:pt x="1909" y="2799"/>
                  </a:lnTo>
                  <a:lnTo>
                    <a:pt x="1800" y="2937"/>
                  </a:lnTo>
                  <a:lnTo>
                    <a:pt x="1684" y="3067"/>
                  </a:lnTo>
                  <a:lnTo>
                    <a:pt x="1569" y="3183"/>
                  </a:lnTo>
                  <a:lnTo>
                    <a:pt x="1464" y="3269"/>
                  </a:lnTo>
                  <a:lnTo>
                    <a:pt x="1379" y="3313"/>
                  </a:lnTo>
                  <a:lnTo>
                    <a:pt x="1350" y="3315"/>
                  </a:lnTo>
                  <a:lnTo>
                    <a:pt x="1307" y="3321"/>
                  </a:lnTo>
                  <a:lnTo>
                    <a:pt x="1253" y="3327"/>
                  </a:lnTo>
                  <a:lnTo>
                    <a:pt x="1197" y="3335"/>
                  </a:lnTo>
                  <a:lnTo>
                    <a:pt x="1137" y="3338"/>
                  </a:lnTo>
                  <a:lnTo>
                    <a:pt x="1086" y="3342"/>
                  </a:lnTo>
                  <a:lnTo>
                    <a:pt x="1044" y="3342"/>
                  </a:lnTo>
                  <a:lnTo>
                    <a:pt x="1022" y="3344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008313" y="2846388"/>
              <a:ext cx="1706563" cy="2643188"/>
            </a:xfrm>
            <a:custGeom>
              <a:avLst/>
              <a:gdLst/>
              <a:ahLst/>
              <a:cxnLst>
                <a:cxn ang="0">
                  <a:pos x="824" y="3272"/>
                </a:cxn>
                <a:cxn ang="0">
                  <a:pos x="502" y="2958"/>
                </a:cxn>
                <a:cxn ang="0">
                  <a:pos x="209" y="2499"/>
                </a:cxn>
                <a:cxn ang="0">
                  <a:pos x="27" y="2041"/>
                </a:cxn>
                <a:cxn ang="0">
                  <a:pos x="3" y="1667"/>
                </a:cxn>
                <a:cxn ang="0">
                  <a:pos x="67" y="1310"/>
                </a:cxn>
                <a:cxn ang="0">
                  <a:pos x="192" y="1002"/>
                </a:cxn>
                <a:cxn ang="0">
                  <a:pos x="362" y="760"/>
                </a:cxn>
                <a:cxn ang="0">
                  <a:pos x="558" y="605"/>
                </a:cxn>
                <a:cxn ang="0">
                  <a:pos x="698" y="549"/>
                </a:cxn>
                <a:cxn ang="0">
                  <a:pos x="795" y="537"/>
                </a:cxn>
                <a:cxn ang="0">
                  <a:pos x="870" y="502"/>
                </a:cxn>
                <a:cxn ang="0">
                  <a:pos x="946" y="390"/>
                </a:cxn>
                <a:cxn ang="0">
                  <a:pos x="991" y="240"/>
                </a:cxn>
                <a:cxn ang="0">
                  <a:pos x="1010" y="101"/>
                </a:cxn>
                <a:cxn ang="0">
                  <a:pos x="1012" y="12"/>
                </a:cxn>
                <a:cxn ang="0">
                  <a:pos x="1024" y="6"/>
                </a:cxn>
                <a:cxn ang="0">
                  <a:pos x="1047" y="23"/>
                </a:cxn>
                <a:cxn ang="0">
                  <a:pos x="1070" y="41"/>
                </a:cxn>
                <a:cxn ang="0">
                  <a:pos x="1093" y="56"/>
                </a:cxn>
                <a:cxn ang="0">
                  <a:pos x="1105" y="79"/>
                </a:cxn>
                <a:cxn ang="0">
                  <a:pos x="1117" y="169"/>
                </a:cxn>
                <a:cxn ang="0">
                  <a:pos x="1144" y="300"/>
                </a:cxn>
                <a:cxn ang="0">
                  <a:pos x="1183" y="423"/>
                </a:cxn>
                <a:cxn ang="0">
                  <a:pos x="1247" y="490"/>
                </a:cxn>
                <a:cxn ang="0">
                  <a:pos x="1411" y="550"/>
                </a:cxn>
                <a:cxn ang="0">
                  <a:pos x="1631" y="649"/>
                </a:cxn>
                <a:cxn ang="0">
                  <a:pos x="1840" y="818"/>
                </a:cxn>
                <a:cxn ang="0">
                  <a:pos x="1985" y="1087"/>
                </a:cxn>
                <a:cxn ang="0">
                  <a:pos x="2100" y="1431"/>
                </a:cxn>
                <a:cxn ang="0">
                  <a:pos x="2150" y="1826"/>
                </a:cxn>
                <a:cxn ang="0">
                  <a:pos x="2096" y="2256"/>
                </a:cxn>
                <a:cxn ang="0">
                  <a:pos x="1972" y="2551"/>
                </a:cxn>
                <a:cxn ang="0">
                  <a:pos x="1811" y="2788"/>
                </a:cxn>
                <a:cxn ang="0">
                  <a:pos x="1598" y="3057"/>
                </a:cxn>
                <a:cxn ang="0">
                  <a:pos x="1390" y="3257"/>
                </a:cxn>
                <a:cxn ang="0">
                  <a:pos x="1281" y="3305"/>
                </a:cxn>
                <a:cxn ang="0">
                  <a:pos x="1192" y="3315"/>
                </a:cxn>
                <a:cxn ang="0">
                  <a:pos x="1082" y="3323"/>
                </a:cxn>
                <a:cxn ang="0">
                  <a:pos x="994" y="3327"/>
                </a:cxn>
              </a:cxnLst>
              <a:rect l="0" t="0" r="r" b="b"/>
              <a:pathLst>
                <a:path w="2150" h="3329">
                  <a:moveTo>
                    <a:pt x="973" y="3329"/>
                  </a:moveTo>
                  <a:lnTo>
                    <a:pt x="824" y="3272"/>
                  </a:lnTo>
                  <a:lnTo>
                    <a:pt x="663" y="3144"/>
                  </a:lnTo>
                  <a:lnTo>
                    <a:pt x="502" y="2958"/>
                  </a:lnTo>
                  <a:lnTo>
                    <a:pt x="349" y="2739"/>
                  </a:lnTo>
                  <a:lnTo>
                    <a:pt x="209" y="2499"/>
                  </a:lnTo>
                  <a:lnTo>
                    <a:pt x="100" y="2260"/>
                  </a:lnTo>
                  <a:lnTo>
                    <a:pt x="27" y="2041"/>
                  </a:lnTo>
                  <a:lnTo>
                    <a:pt x="0" y="1863"/>
                  </a:lnTo>
                  <a:lnTo>
                    <a:pt x="3" y="1667"/>
                  </a:lnTo>
                  <a:lnTo>
                    <a:pt x="29" y="1483"/>
                  </a:lnTo>
                  <a:lnTo>
                    <a:pt x="67" y="1310"/>
                  </a:lnTo>
                  <a:lnTo>
                    <a:pt x="124" y="1150"/>
                  </a:lnTo>
                  <a:lnTo>
                    <a:pt x="192" y="1002"/>
                  </a:lnTo>
                  <a:lnTo>
                    <a:pt x="273" y="872"/>
                  </a:lnTo>
                  <a:lnTo>
                    <a:pt x="362" y="760"/>
                  </a:lnTo>
                  <a:lnTo>
                    <a:pt x="463" y="671"/>
                  </a:lnTo>
                  <a:lnTo>
                    <a:pt x="558" y="605"/>
                  </a:lnTo>
                  <a:lnTo>
                    <a:pt x="636" y="568"/>
                  </a:lnTo>
                  <a:lnTo>
                    <a:pt x="698" y="549"/>
                  </a:lnTo>
                  <a:lnTo>
                    <a:pt x="752" y="543"/>
                  </a:lnTo>
                  <a:lnTo>
                    <a:pt x="795" y="537"/>
                  </a:lnTo>
                  <a:lnTo>
                    <a:pt x="834" y="527"/>
                  </a:lnTo>
                  <a:lnTo>
                    <a:pt x="870" y="502"/>
                  </a:lnTo>
                  <a:lnTo>
                    <a:pt x="911" y="457"/>
                  </a:lnTo>
                  <a:lnTo>
                    <a:pt x="946" y="390"/>
                  </a:lnTo>
                  <a:lnTo>
                    <a:pt x="973" y="318"/>
                  </a:lnTo>
                  <a:lnTo>
                    <a:pt x="991" y="240"/>
                  </a:lnTo>
                  <a:lnTo>
                    <a:pt x="1004" y="169"/>
                  </a:lnTo>
                  <a:lnTo>
                    <a:pt x="1010" y="101"/>
                  </a:lnTo>
                  <a:lnTo>
                    <a:pt x="1012" y="48"/>
                  </a:lnTo>
                  <a:lnTo>
                    <a:pt x="1012" y="12"/>
                  </a:lnTo>
                  <a:lnTo>
                    <a:pt x="1014" y="0"/>
                  </a:lnTo>
                  <a:lnTo>
                    <a:pt x="1024" y="6"/>
                  </a:lnTo>
                  <a:lnTo>
                    <a:pt x="1035" y="15"/>
                  </a:lnTo>
                  <a:lnTo>
                    <a:pt x="1047" y="23"/>
                  </a:lnTo>
                  <a:lnTo>
                    <a:pt x="1058" y="33"/>
                  </a:lnTo>
                  <a:lnTo>
                    <a:pt x="1070" y="41"/>
                  </a:lnTo>
                  <a:lnTo>
                    <a:pt x="1082" y="48"/>
                  </a:lnTo>
                  <a:lnTo>
                    <a:pt x="1093" y="56"/>
                  </a:lnTo>
                  <a:lnTo>
                    <a:pt x="1105" y="66"/>
                  </a:lnTo>
                  <a:lnTo>
                    <a:pt x="1105" y="79"/>
                  </a:lnTo>
                  <a:lnTo>
                    <a:pt x="1111" y="116"/>
                  </a:lnTo>
                  <a:lnTo>
                    <a:pt x="1117" y="169"/>
                  </a:lnTo>
                  <a:lnTo>
                    <a:pt x="1130" y="234"/>
                  </a:lnTo>
                  <a:lnTo>
                    <a:pt x="1144" y="300"/>
                  </a:lnTo>
                  <a:lnTo>
                    <a:pt x="1161" y="366"/>
                  </a:lnTo>
                  <a:lnTo>
                    <a:pt x="1183" y="423"/>
                  </a:lnTo>
                  <a:lnTo>
                    <a:pt x="1208" y="463"/>
                  </a:lnTo>
                  <a:lnTo>
                    <a:pt x="1247" y="490"/>
                  </a:lnTo>
                  <a:lnTo>
                    <a:pt x="1318" y="519"/>
                  </a:lnTo>
                  <a:lnTo>
                    <a:pt x="1411" y="550"/>
                  </a:lnTo>
                  <a:lnTo>
                    <a:pt x="1520" y="595"/>
                  </a:lnTo>
                  <a:lnTo>
                    <a:pt x="1631" y="649"/>
                  </a:lnTo>
                  <a:lnTo>
                    <a:pt x="1743" y="723"/>
                  </a:lnTo>
                  <a:lnTo>
                    <a:pt x="1840" y="818"/>
                  </a:lnTo>
                  <a:lnTo>
                    <a:pt x="1920" y="942"/>
                  </a:lnTo>
                  <a:lnTo>
                    <a:pt x="1985" y="1087"/>
                  </a:lnTo>
                  <a:lnTo>
                    <a:pt x="2048" y="1252"/>
                  </a:lnTo>
                  <a:lnTo>
                    <a:pt x="2100" y="1431"/>
                  </a:lnTo>
                  <a:lnTo>
                    <a:pt x="2137" y="1624"/>
                  </a:lnTo>
                  <a:lnTo>
                    <a:pt x="2150" y="1826"/>
                  </a:lnTo>
                  <a:lnTo>
                    <a:pt x="2141" y="2039"/>
                  </a:lnTo>
                  <a:lnTo>
                    <a:pt x="2096" y="2256"/>
                  </a:lnTo>
                  <a:lnTo>
                    <a:pt x="2017" y="2477"/>
                  </a:lnTo>
                  <a:lnTo>
                    <a:pt x="1972" y="2551"/>
                  </a:lnTo>
                  <a:lnTo>
                    <a:pt x="1902" y="2660"/>
                  </a:lnTo>
                  <a:lnTo>
                    <a:pt x="1811" y="2788"/>
                  </a:lnTo>
                  <a:lnTo>
                    <a:pt x="1708" y="2925"/>
                  </a:lnTo>
                  <a:lnTo>
                    <a:pt x="1598" y="3057"/>
                  </a:lnTo>
                  <a:lnTo>
                    <a:pt x="1491" y="3172"/>
                  </a:lnTo>
                  <a:lnTo>
                    <a:pt x="1390" y="3257"/>
                  </a:lnTo>
                  <a:lnTo>
                    <a:pt x="1309" y="3303"/>
                  </a:lnTo>
                  <a:lnTo>
                    <a:pt x="1281" y="3305"/>
                  </a:lnTo>
                  <a:lnTo>
                    <a:pt x="1243" y="3311"/>
                  </a:lnTo>
                  <a:lnTo>
                    <a:pt x="1192" y="3315"/>
                  </a:lnTo>
                  <a:lnTo>
                    <a:pt x="1138" y="3321"/>
                  </a:lnTo>
                  <a:lnTo>
                    <a:pt x="1082" y="3323"/>
                  </a:lnTo>
                  <a:lnTo>
                    <a:pt x="1033" y="3327"/>
                  </a:lnTo>
                  <a:lnTo>
                    <a:pt x="994" y="3327"/>
                  </a:lnTo>
                  <a:lnTo>
                    <a:pt x="973" y="3329"/>
                  </a:lnTo>
                  <a:close/>
                </a:path>
              </a:pathLst>
            </a:custGeom>
            <a:solidFill>
              <a:srgbClr val="CC87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3049588" y="2846388"/>
              <a:ext cx="1611313" cy="2633663"/>
            </a:xfrm>
            <a:custGeom>
              <a:avLst/>
              <a:gdLst/>
              <a:ahLst/>
              <a:cxnLst>
                <a:cxn ang="0">
                  <a:pos x="789" y="3263"/>
                </a:cxn>
                <a:cxn ang="0">
                  <a:pos x="481" y="2951"/>
                </a:cxn>
                <a:cxn ang="0">
                  <a:pos x="200" y="2493"/>
                </a:cxn>
                <a:cxn ang="0">
                  <a:pos x="25" y="2039"/>
                </a:cxn>
                <a:cxn ang="0">
                  <a:pos x="6" y="1665"/>
                </a:cxn>
                <a:cxn ang="0">
                  <a:pos x="68" y="1308"/>
                </a:cxn>
                <a:cxn ang="0">
                  <a:pos x="186" y="1000"/>
                </a:cxn>
                <a:cxn ang="0">
                  <a:pos x="349" y="760"/>
                </a:cxn>
                <a:cxn ang="0">
                  <a:pos x="535" y="605"/>
                </a:cxn>
                <a:cxn ang="0">
                  <a:pos x="667" y="549"/>
                </a:cxn>
                <a:cxn ang="0">
                  <a:pos x="758" y="537"/>
                </a:cxn>
                <a:cxn ang="0">
                  <a:pos x="832" y="502"/>
                </a:cxn>
                <a:cxn ang="0">
                  <a:pos x="902" y="390"/>
                </a:cxn>
                <a:cxn ang="0">
                  <a:pos x="944" y="240"/>
                </a:cxn>
                <a:cxn ang="0">
                  <a:pos x="960" y="101"/>
                </a:cxn>
                <a:cxn ang="0">
                  <a:pos x="964" y="12"/>
                </a:cxn>
                <a:cxn ang="0">
                  <a:pos x="985" y="15"/>
                </a:cxn>
                <a:cxn ang="0">
                  <a:pos x="1018" y="41"/>
                </a:cxn>
                <a:cxn ang="0">
                  <a:pos x="1041" y="60"/>
                </a:cxn>
                <a:cxn ang="0">
                  <a:pos x="1053" y="83"/>
                </a:cxn>
                <a:cxn ang="0">
                  <a:pos x="1063" y="172"/>
                </a:cxn>
                <a:cxn ang="0">
                  <a:pos x="1086" y="304"/>
                </a:cxn>
                <a:cxn ang="0">
                  <a:pos x="1121" y="424"/>
                </a:cxn>
                <a:cxn ang="0">
                  <a:pos x="1183" y="494"/>
                </a:cxn>
                <a:cxn ang="0">
                  <a:pos x="1340" y="552"/>
                </a:cxn>
                <a:cxn ang="0">
                  <a:pos x="1548" y="649"/>
                </a:cxn>
                <a:cxn ang="0">
                  <a:pos x="1741" y="818"/>
                </a:cxn>
                <a:cxn ang="0">
                  <a:pos x="1877" y="1086"/>
                </a:cxn>
                <a:cxn ang="0">
                  <a:pos x="1984" y="1427"/>
                </a:cxn>
                <a:cxn ang="0">
                  <a:pos x="2030" y="1822"/>
                </a:cxn>
                <a:cxn ang="0">
                  <a:pos x="1978" y="2251"/>
                </a:cxn>
                <a:cxn ang="0">
                  <a:pos x="1860" y="2547"/>
                </a:cxn>
                <a:cxn ang="0">
                  <a:pos x="1710" y="2784"/>
                </a:cxn>
                <a:cxn ang="0">
                  <a:pos x="1515" y="3051"/>
                </a:cxn>
                <a:cxn ang="0">
                  <a:pos x="1323" y="3253"/>
                </a:cxn>
                <a:cxn ang="0">
                  <a:pos x="1220" y="3299"/>
                </a:cxn>
                <a:cxn ang="0">
                  <a:pos x="1136" y="3307"/>
                </a:cxn>
                <a:cxn ang="0">
                  <a:pos x="1034" y="3315"/>
                </a:cxn>
                <a:cxn ang="0">
                  <a:pos x="950" y="3317"/>
                </a:cxn>
              </a:cxnLst>
              <a:rect l="0" t="0" r="r" b="b"/>
              <a:pathLst>
                <a:path w="2030" h="3317">
                  <a:moveTo>
                    <a:pt x="931" y="3317"/>
                  </a:moveTo>
                  <a:lnTo>
                    <a:pt x="789" y="3263"/>
                  </a:lnTo>
                  <a:lnTo>
                    <a:pt x="636" y="3135"/>
                  </a:lnTo>
                  <a:lnTo>
                    <a:pt x="481" y="2951"/>
                  </a:lnTo>
                  <a:lnTo>
                    <a:pt x="334" y="2731"/>
                  </a:lnTo>
                  <a:lnTo>
                    <a:pt x="200" y="2493"/>
                  </a:lnTo>
                  <a:lnTo>
                    <a:pt x="97" y="2256"/>
                  </a:lnTo>
                  <a:lnTo>
                    <a:pt x="25" y="2039"/>
                  </a:lnTo>
                  <a:lnTo>
                    <a:pt x="0" y="1863"/>
                  </a:lnTo>
                  <a:lnTo>
                    <a:pt x="6" y="1665"/>
                  </a:lnTo>
                  <a:lnTo>
                    <a:pt x="29" y="1481"/>
                  </a:lnTo>
                  <a:lnTo>
                    <a:pt x="68" y="1308"/>
                  </a:lnTo>
                  <a:lnTo>
                    <a:pt x="122" y="1148"/>
                  </a:lnTo>
                  <a:lnTo>
                    <a:pt x="186" y="1000"/>
                  </a:lnTo>
                  <a:lnTo>
                    <a:pt x="264" y="872"/>
                  </a:lnTo>
                  <a:lnTo>
                    <a:pt x="349" y="760"/>
                  </a:lnTo>
                  <a:lnTo>
                    <a:pt x="448" y="671"/>
                  </a:lnTo>
                  <a:lnTo>
                    <a:pt x="535" y="605"/>
                  </a:lnTo>
                  <a:lnTo>
                    <a:pt x="609" y="568"/>
                  </a:lnTo>
                  <a:lnTo>
                    <a:pt x="667" y="549"/>
                  </a:lnTo>
                  <a:lnTo>
                    <a:pt x="718" y="543"/>
                  </a:lnTo>
                  <a:lnTo>
                    <a:pt x="758" y="537"/>
                  </a:lnTo>
                  <a:lnTo>
                    <a:pt x="797" y="527"/>
                  </a:lnTo>
                  <a:lnTo>
                    <a:pt x="832" y="502"/>
                  </a:lnTo>
                  <a:lnTo>
                    <a:pt x="871" y="457"/>
                  </a:lnTo>
                  <a:lnTo>
                    <a:pt x="902" y="390"/>
                  </a:lnTo>
                  <a:lnTo>
                    <a:pt x="927" y="318"/>
                  </a:lnTo>
                  <a:lnTo>
                    <a:pt x="944" y="240"/>
                  </a:lnTo>
                  <a:lnTo>
                    <a:pt x="956" y="169"/>
                  </a:lnTo>
                  <a:lnTo>
                    <a:pt x="960" y="101"/>
                  </a:lnTo>
                  <a:lnTo>
                    <a:pt x="964" y="48"/>
                  </a:lnTo>
                  <a:lnTo>
                    <a:pt x="964" y="12"/>
                  </a:lnTo>
                  <a:lnTo>
                    <a:pt x="966" y="0"/>
                  </a:lnTo>
                  <a:lnTo>
                    <a:pt x="985" y="15"/>
                  </a:lnTo>
                  <a:lnTo>
                    <a:pt x="1006" y="33"/>
                  </a:lnTo>
                  <a:lnTo>
                    <a:pt x="1018" y="41"/>
                  </a:lnTo>
                  <a:lnTo>
                    <a:pt x="1030" y="50"/>
                  </a:lnTo>
                  <a:lnTo>
                    <a:pt x="1041" y="60"/>
                  </a:lnTo>
                  <a:lnTo>
                    <a:pt x="1053" y="72"/>
                  </a:lnTo>
                  <a:lnTo>
                    <a:pt x="1053" y="83"/>
                  </a:lnTo>
                  <a:lnTo>
                    <a:pt x="1057" y="120"/>
                  </a:lnTo>
                  <a:lnTo>
                    <a:pt x="1063" y="172"/>
                  </a:lnTo>
                  <a:lnTo>
                    <a:pt x="1074" y="238"/>
                  </a:lnTo>
                  <a:lnTo>
                    <a:pt x="1086" y="304"/>
                  </a:lnTo>
                  <a:lnTo>
                    <a:pt x="1103" y="370"/>
                  </a:lnTo>
                  <a:lnTo>
                    <a:pt x="1121" y="424"/>
                  </a:lnTo>
                  <a:lnTo>
                    <a:pt x="1144" y="467"/>
                  </a:lnTo>
                  <a:lnTo>
                    <a:pt x="1183" y="494"/>
                  </a:lnTo>
                  <a:lnTo>
                    <a:pt x="1251" y="521"/>
                  </a:lnTo>
                  <a:lnTo>
                    <a:pt x="1340" y="552"/>
                  </a:lnTo>
                  <a:lnTo>
                    <a:pt x="1443" y="595"/>
                  </a:lnTo>
                  <a:lnTo>
                    <a:pt x="1548" y="649"/>
                  </a:lnTo>
                  <a:lnTo>
                    <a:pt x="1650" y="723"/>
                  </a:lnTo>
                  <a:lnTo>
                    <a:pt x="1741" y="818"/>
                  </a:lnTo>
                  <a:lnTo>
                    <a:pt x="1817" y="942"/>
                  </a:lnTo>
                  <a:lnTo>
                    <a:pt x="1877" y="1086"/>
                  </a:lnTo>
                  <a:lnTo>
                    <a:pt x="1935" y="1248"/>
                  </a:lnTo>
                  <a:lnTo>
                    <a:pt x="1984" y="1427"/>
                  </a:lnTo>
                  <a:lnTo>
                    <a:pt x="2019" y="1621"/>
                  </a:lnTo>
                  <a:lnTo>
                    <a:pt x="2030" y="1822"/>
                  </a:lnTo>
                  <a:lnTo>
                    <a:pt x="2021" y="2034"/>
                  </a:lnTo>
                  <a:lnTo>
                    <a:pt x="1978" y="2251"/>
                  </a:lnTo>
                  <a:lnTo>
                    <a:pt x="1902" y="2474"/>
                  </a:lnTo>
                  <a:lnTo>
                    <a:pt x="1860" y="2547"/>
                  </a:lnTo>
                  <a:lnTo>
                    <a:pt x="1796" y="2656"/>
                  </a:lnTo>
                  <a:lnTo>
                    <a:pt x="1710" y="2784"/>
                  </a:lnTo>
                  <a:lnTo>
                    <a:pt x="1615" y="2921"/>
                  </a:lnTo>
                  <a:lnTo>
                    <a:pt x="1515" y="3051"/>
                  </a:lnTo>
                  <a:lnTo>
                    <a:pt x="1414" y="3168"/>
                  </a:lnTo>
                  <a:lnTo>
                    <a:pt x="1323" y="3253"/>
                  </a:lnTo>
                  <a:lnTo>
                    <a:pt x="1247" y="3298"/>
                  </a:lnTo>
                  <a:lnTo>
                    <a:pt x="1220" y="3299"/>
                  </a:lnTo>
                  <a:lnTo>
                    <a:pt x="1183" y="3303"/>
                  </a:lnTo>
                  <a:lnTo>
                    <a:pt x="1136" y="3307"/>
                  </a:lnTo>
                  <a:lnTo>
                    <a:pt x="1086" y="3313"/>
                  </a:lnTo>
                  <a:lnTo>
                    <a:pt x="1034" y="3315"/>
                  </a:lnTo>
                  <a:lnTo>
                    <a:pt x="987" y="3317"/>
                  </a:lnTo>
                  <a:lnTo>
                    <a:pt x="950" y="3317"/>
                  </a:lnTo>
                  <a:lnTo>
                    <a:pt x="931" y="3317"/>
                  </a:lnTo>
                  <a:close/>
                </a:path>
              </a:pathLst>
            </a:custGeom>
            <a:solidFill>
              <a:srgbClr val="CF8A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097213" y="2846388"/>
              <a:ext cx="1511300" cy="2625725"/>
            </a:xfrm>
            <a:custGeom>
              <a:avLst/>
              <a:gdLst/>
              <a:ahLst/>
              <a:cxnLst>
                <a:cxn ang="0">
                  <a:pos x="747" y="3253"/>
                </a:cxn>
                <a:cxn ang="0">
                  <a:pos x="456" y="2943"/>
                </a:cxn>
                <a:cxn ang="0">
                  <a:pos x="190" y="2485"/>
                </a:cxn>
                <a:cxn ang="0">
                  <a:pos x="23" y="2034"/>
                </a:cxn>
                <a:cxn ang="0">
                  <a:pos x="4" y="1663"/>
                </a:cxn>
                <a:cxn ang="0">
                  <a:pos x="60" y="1307"/>
                </a:cxn>
                <a:cxn ang="0">
                  <a:pos x="173" y="1002"/>
                </a:cxn>
                <a:cxn ang="0">
                  <a:pos x="328" y="764"/>
                </a:cxn>
                <a:cxn ang="0">
                  <a:pos x="498" y="611"/>
                </a:cxn>
                <a:cxn ang="0">
                  <a:pos x="625" y="554"/>
                </a:cxn>
                <a:cxn ang="0">
                  <a:pos x="712" y="539"/>
                </a:cxn>
                <a:cxn ang="0">
                  <a:pos x="784" y="502"/>
                </a:cxn>
                <a:cxn ang="0">
                  <a:pos x="850" y="390"/>
                </a:cxn>
                <a:cxn ang="0">
                  <a:pos x="888" y="240"/>
                </a:cxn>
                <a:cxn ang="0">
                  <a:pos x="902" y="101"/>
                </a:cxn>
                <a:cxn ang="0">
                  <a:pos x="904" y="12"/>
                </a:cxn>
                <a:cxn ang="0">
                  <a:pos x="915" y="8"/>
                </a:cxn>
                <a:cxn ang="0">
                  <a:pos x="937" y="25"/>
                </a:cxn>
                <a:cxn ang="0">
                  <a:pos x="968" y="52"/>
                </a:cxn>
                <a:cxn ang="0">
                  <a:pos x="987" y="83"/>
                </a:cxn>
                <a:cxn ang="0">
                  <a:pos x="997" y="172"/>
                </a:cxn>
                <a:cxn ang="0">
                  <a:pos x="1020" y="304"/>
                </a:cxn>
                <a:cxn ang="0">
                  <a:pos x="1053" y="424"/>
                </a:cxn>
                <a:cxn ang="0">
                  <a:pos x="1111" y="494"/>
                </a:cxn>
                <a:cxn ang="0">
                  <a:pos x="1259" y="552"/>
                </a:cxn>
                <a:cxn ang="0">
                  <a:pos x="1451" y="647"/>
                </a:cxn>
                <a:cxn ang="0">
                  <a:pos x="1635" y="814"/>
                </a:cxn>
                <a:cxn ang="0">
                  <a:pos x="1761" y="1082"/>
                </a:cxn>
                <a:cxn ang="0">
                  <a:pos x="1860" y="1425"/>
                </a:cxn>
                <a:cxn ang="0">
                  <a:pos x="1905" y="1818"/>
                </a:cxn>
                <a:cxn ang="0">
                  <a:pos x="1854" y="2241"/>
                </a:cxn>
                <a:cxn ang="0">
                  <a:pos x="1744" y="2538"/>
                </a:cxn>
                <a:cxn ang="0">
                  <a:pos x="1606" y="2774"/>
                </a:cxn>
                <a:cxn ang="0">
                  <a:pos x="1422" y="3042"/>
                </a:cxn>
                <a:cxn ang="0">
                  <a:pos x="1241" y="3241"/>
                </a:cxn>
                <a:cxn ang="0">
                  <a:pos x="1146" y="3290"/>
                </a:cxn>
                <a:cxn ang="0">
                  <a:pos x="1069" y="3298"/>
                </a:cxn>
                <a:cxn ang="0">
                  <a:pos x="974" y="3305"/>
                </a:cxn>
                <a:cxn ang="0">
                  <a:pos x="900" y="3307"/>
                </a:cxn>
              </a:cxnLst>
              <a:rect l="0" t="0" r="r" b="b"/>
              <a:pathLst>
                <a:path w="1905" h="3307">
                  <a:moveTo>
                    <a:pt x="881" y="3307"/>
                  </a:moveTo>
                  <a:lnTo>
                    <a:pt x="747" y="3253"/>
                  </a:lnTo>
                  <a:lnTo>
                    <a:pt x="603" y="3125"/>
                  </a:lnTo>
                  <a:lnTo>
                    <a:pt x="456" y="2943"/>
                  </a:lnTo>
                  <a:lnTo>
                    <a:pt x="316" y="2724"/>
                  </a:lnTo>
                  <a:lnTo>
                    <a:pt x="190" y="2485"/>
                  </a:lnTo>
                  <a:lnTo>
                    <a:pt x="91" y="2251"/>
                  </a:lnTo>
                  <a:lnTo>
                    <a:pt x="23" y="2034"/>
                  </a:lnTo>
                  <a:lnTo>
                    <a:pt x="0" y="1857"/>
                  </a:lnTo>
                  <a:lnTo>
                    <a:pt x="4" y="1663"/>
                  </a:lnTo>
                  <a:lnTo>
                    <a:pt x="25" y="1479"/>
                  </a:lnTo>
                  <a:lnTo>
                    <a:pt x="60" y="1307"/>
                  </a:lnTo>
                  <a:lnTo>
                    <a:pt x="113" y="1148"/>
                  </a:lnTo>
                  <a:lnTo>
                    <a:pt x="173" y="1002"/>
                  </a:lnTo>
                  <a:lnTo>
                    <a:pt x="246" y="874"/>
                  </a:lnTo>
                  <a:lnTo>
                    <a:pt x="328" y="764"/>
                  </a:lnTo>
                  <a:lnTo>
                    <a:pt x="417" y="676"/>
                  </a:lnTo>
                  <a:lnTo>
                    <a:pt x="498" y="611"/>
                  </a:lnTo>
                  <a:lnTo>
                    <a:pt x="568" y="574"/>
                  </a:lnTo>
                  <a:lnTo>
                    <a:pt x="625" y="554"/>
                  </a:lnTo>
                  <a:lnTo>
                    <a:pt x="673" y="547"/>
                  </a:lnTo>
                  <a:lnTo>
                    <a:pt x="712" y="539"/>
                  </a:lnTo>
                  <a:lnTo>
                    <a:pt x="749" y="527"/>
                  </a:lnTo>
                  <a:lnTo>
                    <a:pt x="784" y="502"/>
                  </a:lnTo>
                  <a:lnTo>
                    <a:pt x="820" y="457"/>
                  </a:lnTo>
                  <a:lnTo>
                    <a:pt x="850" y="390"/>
                  </a:lnTo>
                  <a:lnTo>
                    <a:pt x="873" y="318"/>
                  </a:lnTo>
                  <a:lnTo>
                    <a:pt x="888" y="240"/>
                  </a:lnTo>
                  <a:lnTo>
                    <a:pt x="898" y="169"/>
                  </a:lnTo>
                  <a:lnTo>
                    <a:pt x="902" y="101"/>
                  </a:lnTo>
                  <a:lnTo>
                    <a:pt x="904" y="48"/>
                  </a:lnTo>
                  <a:lnTo>
                    <a:pt x="904" y="12"/>
                  </a:lnTo>
                  <a:lnTo>
                    <a:pt x="906" y="0"/>
                  </a:lnTo>
                  <a:lnTo>
                    <a:pt x="915" y="8"/>
                  </a:lnTo>
                  <a:lnTo>
                    <a:pt x="927" y="17"/>
                  </a:lnTo>
                  <a:lnTo>
                    <a:pt x="937" y="25"/>
                  </a:lnTo>
                  <a:lnTo>
                    <a:pt x="948" y="35"/>
                  </a:lnTo>
                  <a:lnTo>
                    <a:pt x="968" y="52"/>
                  </a:lnTo>
                  <a:lnTo>
                    <a:pt x="987" y="72"/>
                  </a:lnTo>
                  <a:lnTo>
                    <a:pt x="987" y="83"/>
                  </a:lnTo>
                  <a:lnTo>
                    <a:pt x="991" y="120"/>
                  </a:lnTo>
                  <a:lnTo>
                    <a:pt x="997" y="172"/>
                  </a:lnTo>
                  <a:lnTo>
                    <a:pt x="1009" y="238"/>
                  </a:lnTo>
                  <a:lnTo>
                    <a:pt x="1020" y="304"/>
                  </a:lnTo>
                  <a:lnTo>
                    <a:pt x="1036" y="370"/>
                  </a:lnTo>
                  <a:lnTo>
                    <a:pt x="1053" y="424"/>
                  </a:lnTo>
                  <a:lnTo>
                    <a:pt x="1074" y="467"/>
                  </a:lnTo>
                  <a:lnTo>
                    <a:pt x="1111" y="494"/>
                  </a:lnTo>
                  <a:lnTo>
                    <a:pt x="1175" y="521"/>
                  </a:lnTo>
                  <a:lnTo>
                    <a:pt x="1259" y="552"/>
                  </a:lnTo>
                  <a:lnTo>
                    <a:pt x="1354" y="595"/>
                  </a:lnTo>
                  <a:lnTo>
                    <a:pt x="1451" y="647"/>
                  </a:lnTo>
                  <a:lnTo>
                    <a:pt x="1548" y="721"/>
                  </a:lnTo>
                  <a:lnTo>
                    <a:pt x="1635" y="814"/>
                  </a:lnTo>
                  <a:lnTo>
                    <a:pt x="1707" y="936"/>
                  </a:lnTo>
                  <a:lnTo>
                    <a:pt x="1761" y="1082"/>
                  </a:lnTo>
                  <a:lnTo>
                    <a:pt x="1815" y="1246"/>
                  </a:lnTo>
                  <a:lnTo>
                    <a:pt x="1860" y="1425"/>
                  </a:lnTo>
                  <a:lnTo>
                    <a:pt x="1893" y="1617"/>
                  </a:lnTo>
                  <a:lnTo>
                    <a:pt x="1905" y="1818"/>
                  </a:lnTo>
                  <a:lnTo>
                    <a:pt x="1893" y="2028"/>
                  </a:lnTo>
                  <a:lnTo>
                    <a:pt x="1854" y="2241"/>
                  </a:lnTo>
                  <a:lnTo>
                    <a:pt x="1782" y="2462"/>
                  </a:lnTo>
                  <a:lnTo>
                    <a:pt x="1744" y="2538"/>
                  </a:lnTo>
                  <a:lnTo>
                    <a:pt x="1683" y="2646"/>
                  </a:lnTo>
                  <a:lnTo>
                    <a:pt x="1606" y="2774"/>
                  </a:lnTo>
                  <a:lnTo>
                    <a:pt x="1517" y="2912"/>
                  </a:lnTo>
                  <a:lnTo>
                    <a:pt x="1422" y="3042"/>
                  </a:lnTo>
                  <a:lnTo>
                    <a:pt x="1329" y="3156"/>
                  </a:lnTo>
                  <a:lnTo>
                    <a:pt x="1241" y="3241"/>
                  </a:lnTo>
                  <a:lnTo>
                    <a:pt x="1171" y="3288"/>
                  </a:lnTo>
                  <a:lnTo>
                    <a:pt x="1146" y="3290"/>
                  </a:lnTo>
                  <a:lnTo>
                    <a:pt x="1111" y="3294"/>
                  </a:lnTo>
                  <a:lnTo>
                    <a:pt x="1069" y="3298"/>
                  </a:lnTo>
                  <a:lnTo>
                    <a:pt x="1022" y="3303"/>
                  </a:lnTo>
                  <a:lnTo>
                    <a:pt x="974" y="3305"/>
                  </a:lnTo>
                  <a:lnTo>
                    <a:pt x="933" y="3307"/>
                  </a:lnTo>
                  <a:lnTo>
                    <a:pt x="900" y="3307"/>
                  </a:lnTo>
                  <a:lnTo>
                    <a:pt x="881" y="3307"/>
                  </a:lnTo>
                  <a:close/>
                </a:path>
              </a:pathLst>
            </a:custGeom>
            <a:solidFill>
              <a:srgbClr val="D18C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3146425" y="2846388"/>
              <a:ext cx="1401763" cy="2617788"/>
            </a:xfrm>
            <a:custGeom>
              <a:avLst/>
              <a:gdLst/>
              <a:ahLst/>
              <a:cxnLst>
                <a:cxn ang="0">
                  <a:pos x="700" y="3243"/>
                </a:cxn>
                <a:cxn ang="0">
                  <a:pos x="429" y="2933"/>
                </a:cxn>
                <a:cxn ang="0">
                  <a:pos x="180" y="2479"/>
                </a:cxn>
                <a:cxn ang="0">
                  <a:pos x="21" y="2028"/>
                </a:cxn>
                <a:cxn ang="0">
                  <a:pos x="4" y="1657"/>
                </a:cxn>
                <a:cxn ang="0">
                  <a:pos x="60" y="1305"/>
                </a:cxn>
                <a:cxn ang="0">
                  <a:pos x="165" y="1002"/>
                </a:cxn>
                <a:cxn ang="0">
                  <a:pos x="308" y="766"/>
                </a:cxn>
                <a:cxn ang="0">
                  <a:pos x="468" y="611"/>
                </a:cxn>
                <a:cxn ang="0">
                  <a:pos x="586" y="554"/>
                </a:cxn>
                <a:cxn ang="0">
                  <a:pos x="667" y="539"/>
                </a:cxn>
                <a:cxn ang="0">
                  <a:pos x="733" y="502"/>
                </a:cxn>
                <a:cxn ang="0">
                  <a:pos x="795" y="390"/>
                </a:cxn>
                <a:cxn ang="0">
                  <a:pos x="830" y="240"/>
                </a:cxn>
                <a:cxn ang="0">
                  <a:pos x="844" y="101"/>
                </a:cxn>
                <a:cxn ang="0">
                  <a:pos x="848" y="12"/>
                </a:cxn>
                <a:cxn ang="0">
                  <a:pos x="867" y="17"/>
                </a:cxn>
                <a:cxn ang="0">
                  <a:pos x="906" y="54"/>
                </a:cxn>
                <a:cxn ang="0">
                  <a:pos x="925" y="83"/>
                </a:cxn>
                <a:cxn ang="0">
                  <a:pos x="935" y="172"/>
                </a:cxn>
                <a:cxn ang="0">
                  <a:pos x="954" y="304"/>
                </a:cxn>
                <a:cxn ang="0">
                  <a:pos x="985" y="424"/>
                </a:cxn>
                <a:cxn ang="0">
                  <a:pos x="1038" y="494"/>
                </a:cxn>
                <a:cxn ang="0">
                  <a:pos x="1173" y="552"/>
                </a:cxn>
                <a:cxn ang="0">
                  <a:pos x="1350" y="647"/>
                </a:cxn>
                <a:cxn ang="0">
                  <a:pos x="1523" y="814"/>
                </a:cxn>
                <a:cxn ang="0">
                  <a:pos x="1639" y="1080"/>
                </a:cxn>
                <a:cxn ang="0">
                  <a:pos x="1728" y="1421"/>
                </a:cxn>
                <a:cxn ang="0">
                  <a:pos x="1767" y="1813"/>
                </a:cxn>
                <a:cxn ang="0">
                  <a:pos x="1720" y="2237"/>
                </a:cxn>
                <a:cxn ang="0">
                  <a:pos x="1618" y="2532"/>
                </a:cxn>
                <a:cxn ang="0">
                  <a:pos x="1491" y="2766"/>
                </a:cxn>
                <a:cxn ang="0">
                  <a:pos x="1319" y="3034"/>
                </a:cxn>
                <a:cxn ang="0">
                  <a:pos x="1154" y="3232"/>
                </a:cxn>
                <a:cxn ang="0">
                  <a:pos x="1067" y="3280"/>
                </a:cxn>
                <a:cxn ang="0">
                  <a:pos x="997" y="3288"/>
                </a:cxn>
                <a:cxn ang="0">
                  <a:pos x="910" y="3294"/>
                </a:cxn>
                <a:cxn ang="0">
                  <a:pos x="842" y="3296"/>
                </a:cxn>
              </a:cxnLst>
              <a:rect l="0" t="0" r="r" b="b"/>
              <a:pathLst>
                <a:path w="1767" h="3298">
                  <a:moveTo>
                    <a:pt x="824" y="3298"/>
                  </a:moveTo>
                  <a:lnTo>
                    <a:pt x="700" y="3243"/>
                  </a:lnTo>
                  <a:lnTo>
                    <a:pt x="566" y="3117"/>
                  </a:lnTo>
                  <a:lnTo>
                    <a:pt x="429" y="2933"/>
                  </a:lnTo>
                  <a:lnTo>
                    <a:pt x="299" y="2716"/>
                  </a:lnTo>
                  <a:lnTo>
                    <a:pt x="180" y="2479"/>
                  </a:lnTo>
                  <a:lnTo>
                    <a:pt x="85" y="2245"/>
                  </a:lnTo>
                  <a:lnTo>
                    <a:pt x="21" y="2028"/>
                  </a:lnTo>
                  <a:lnTo>
                    <a:pt x="0" y="1851"/>
                  </a:lnTo>
                  <a:lnTo>
                    <a:pt x="4" y="1657"/>
                  </a:lnTo>
                  <a:lnTo>
                    <a:pt x="25" y="1475"/>
                  </a:lnTo>
                  <a:lnTo>
                    <a:pt x="60" y="1305"/>
                  </a:lnTo>
                  <a:lnTo>
                    <a:pt x="109" y="1148"/>
                  </a:lnTo>
                  <a:lnTo>
                    <a:pt x="165" y="1002"/>
                  </a:lnTo>
                  <a:lnTo>
                    <a:pt x="233" y="876"/>
                  </a:lnTo>
                  <a:lnTo>
                    <a:pt x="308" y="766"/>
                  </a:lnTo>
                  <a:lnTo>
                    <a:pt x="392" y="676"/>
                  </a:lnTo>
                  <a:lnTo>
                    <a:pt x="468" y="611"/>
                  </a:lnTo>
                  <a:lnTo>
                    <a:pt x="533" y="574"/>
                  </a:lnTo>
                  <a:lnTo>
                    <a:pt x="586" y="554"/>
                  </a:lnTo>
                  <a:lnTo>
                    <a:pt x="630" y="547"/>
                  </a:lnTo>
                  <a:lnTo>
                    <a:pt x="667" y="539"/>
                  </a:lnTo>
                  <a:lnTo>
                    <a:pt x="702" y="527"/>
                  </a:lnTo>
                  <a:lnTo>
                    <a:pt x="733" y="502"/>
                  </a:lnTo>
                  <a:lnTo>
                    <a:pt x="768" y="457"/>
                  </a:lnTo>
                  <a:lnTo>
                    <a:pt x="795" y="390"/>
                  </a:lnTo>
                  <a:lnTo>
                    <a:pt x="817" y="318"/>
                  </a:lnTo>
                  <a:lnTo>
                    <a:pt x="830" y="240"/>
                  </a:lnTo>
                  <a:lnTo>
                    <a:pt x="840" y="169"/>
                  </a:lnTo>
                  <a:lnTo>
                    <a:pt x="844" y="101"/>
                  </a:lnTo>
                  <a:lnTo>
                    <a:pt x="848" y="48"/>
                  </a:lnTo>
                  <a:lnTo>
                    <a:pt x="848" y="12"/>
                  </a:lnTo>
                  <a:lnTo>
                    <a:pt x="850" y="0"/>
                  </a:lnTo>
                  <a:lnTo>
                    <a:pt x="867" y="17"/>
                  </a:lnTo>
                  <a:lnTo>
                    <a:pt x="886" y="37"/>
                  </a:lnTo>
                  <a:lnTo>
                    <a:pt x="906" y="54"/>
                  </a:lnTo>
                  <a:lnTo>
                    <a:pt x="925" y="72"/>
                  </a:lnTo>
                  <a:lnTo>
                    <a:pt x="925" y="83"/>
                  </a:lnTo>
                  <a:lnTo>
                    <a:pt x="929" y="120"/>
                  </a:lnTo>
                  <a:lnTo>
                    <a:pt x="935" y="172"/>
                  </a:lnTo>
                  <a:lnTo>
                    <a:pt x="945" y="238"/>
                  </a:lnTo>
                  <a:lnTo>
                    <a:pt x="954" y="304"/>
                  </a:lnTo>
                  <a:lnTo>
                    <a:pt x="970" y="370"/>
                  </a:lnTo>
                  <a:lnTo>
                    <a:pt x="985" y="424"/>
                  </a:lnTo>
                  <a:lnTo>
                    <a:pt x="1007" y="467"/>
                  </a:lnTo>
                  <a:lnTo>
                    <a:pt x="1038" y="494"/>
                  </a:lnTo>
                  <a:lnTo>
                    <a:pt x="1098" y="521"/>
                  </a:lnTo>
                  <a:lnTo>
                    <a:pt x="1173" y="552"/>
                  </a:lnTo>
                  <a:lnTo>
                    <a:pt x="1261" y="595"/>
                  </a:lnTo>
                  <a:lnTo>
                    <a:pt x="1350" y="647"/>
                  </a:lnTo>
                  <a:lnTo>
                    <a:pt x="1441" y="721"/>
                  </a:lnTo>
                  <a:lnTo>
                    <a:pt x="1523" y="814"/>
                  </a:lnTo>
                  <a:lnTo>
                    <a:pt x="1588" y="936"/>
                  </a:lnTo>
                  <a:lnTo>
                    <a:pt x="1639" y="1080"/>
                  </a:lnTo>
                  <a:lnTo>
                    <a:pt x="1687" y="1243"/>
                  </a:lnTo>
                  <a:lnTo>
                    <a:pt x="1728" y="1421"/>
                  </a:lnTo>
                  <a:lnTo>
                    <a:pt x="1757" y="1613"/>
                  </a:lnTo>
                  <a:lnTo>
                    <a:pt x="1767" y="1813"/>
                  </a:lnTo>
                  <a:lnTo>
                    <a:pt x="1757" y="2024"/>
                  </a:lnTo>
                  <a:lnTo>
                    <a:pt x="1720" y="2237"/>
                  </a:lnTo>
                  <a:lnTo>
                    <a:pt x="1654" y="2458"/>
                  </a:lnTo>
                  <a:lnTo>
                    <a:pt x="1618" y="2532"/>
                  </a:lnTo>
                  <a:lnTo>
                    <a:pt x="1563" y="2640"/>
                  </a:lnTo>
                  <a:lnTo>
                    <a:pt x="1491" y="2766"/>
                  </a:lnTo>
                  <a:lnTo>
                    <a:pt x="1408" y="2904"/>
                  </a:lnTo>
                  <a:lnTo>
                    <a:pt x="1319" y="3034"/>
                  </a:lnTo>
                  <a:lnTo>
                    <a:pt x="1234" y="3148"/>
                  </a:lnTo>
                  <a:lnTo>
                    <a:pt x="1154" y="3232"/>
                  </a:lnTo>
                  <a:lnTo>
                    <a:pt x="1088" y="3276"/>
                  </a:lnTo>
                  <a:lnTo>
                    <a:pt x="1067" y="3280"/>
                  </a:lnTo>
                  <a:lnTo>
                    <a:pt x="1036" y="3284"/>
                  </a:lnTo>
                  <a:lnTo>
                    <a:pt x="997" y="3288"/>
                  </a:lnTo>
                  <a:lnTo>
                    <a:pt x="954" y="3292"/>
                  </a:lnTo>
                  <a:lnTo>
                    <a:pt x="910" y="3294"/>
                  </a:lnTo>
                  <a:lnTo>
                    <a:pt x="873" y="3296"/>
                  </a:lnTo>
                  <a:lnTo>
                    <a:pt x="842" y="3296"/>
                  </a:lnTo>
                  <a:lnTo>
                    <a:pt x="824" y="3298"/>
                  </a:lnTo>
                  <a:close/>
                </a:path>
              </a:pathLst>
            </a:custGeom>
            <a:solidFill>
              <a:srgbClr val="D48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3194050" y="2851150"/>
              <a:ext cx="1293813" cy="2605088"/>
            </a:xfrm>
            <a:custGeom>
              <a:avLst/>
              <a:gdLst/>
              <a:ahLst/>
              <a:cxnLst>
                <a:cxn ang="0">
                  <a:pos x="662" y="3228"/>
                </a:cxn>
                <a:cxn ang="0">
                  <a:pos x="408" y="2919"/>
                </a:cxn>
                <a:cxn ang="0">
                  <a:pos x="173" y="2468"/>
                </a:cxn>
                <a:cxn ang="0">
                  <a:pos x="22" y="2018"/>
                </a:cxn>
                <a:cxn ang="0">
                  <a:pos x="4" y="1650"/>
                </a:cxn>
                <a:cxn ang="0">
                  <a:pos x="58" y="1297"/>
                </a:cxn>
                <a:cxn ang="0">
                  <a:pos x="159" y="996"/>
                </a:cxn>
                <a:cxn ang="0">
                  <a:pos x="295" y="762"/>
                </a:cxn>
                <a:cxn ang="0">
                  <a:pos x="440" y="610"/>
                </a:cxn>
                <a:cxn ang="0">
                  <a:pos x="547" y="550"/>
                </a:cxn>
                <a:cxn ang="0">
                  <a:pos x="625" y="535"/>
                </a:cxn>
                <a:cxn ang="0">
                  <a:pos x="687" y="496"/>
                </a:cxn>
                <a:cxn ang="0">
                  <a:pos x="743" y="386"/>
                </a:cxn>
                <a:cxn ang="0">
                  <a:pos x="776" y="238"/>
                </a:cxn>
                <a:cxn ang="0">
                  <a:pos x="790" y="101"/>
                </a:cxn>
                <a:cxn ang="0">
                  <a:pos x="793" y="11"/>
                </a:cxn>
                <a:cxn ang="0">
                  <a:pos x="809" y="13"/>
                </a:cxn>
                <a:cxn ang="0">
                  <a:pos x="844" y="48"/>
                </a:cxn>
                <a:cxn ang="0">
                  <a:pos x="861" y="77"/>
                </a:cxn>
                <a:cxn ang="0">
                  <a:pos x="869" y="166"/>
                </a:cxn>
                <a:cxn ang="0">
                  <a:pos x="888" y="298"/>
                </a:cxn>
                <a:cxn ang="0">
                  <a:pos x="918" y="418"/>
                </a:cxn>
                <a:cxn ang="0">
                  <a:pos x="966" y="488"/>
                </a:cxn>
                <a:cxn ang="0">
                  <a:pos x="1088" y="546"/>
                </a:cxn>
                <a:cxn ang="0">
                  <a:pos x="1251" y="641"/>
                </a:cxn>
                <a:cxn ang="0">
                  <a:pos x="1406" y="808"/>
                </a:cxn>
                <a:cxn ang="0">
                  <a:pos x="1515" y="1074"/>
                </a:cxn>
                <a:cxn ang="0">
                  <a:pos x="1596" y="1413"/>
                </a:cxn>
                <a:cxn ang="0">
                  <a:pos x="1629" y="1803"/>
                </a:cxn>
                <a:cxn ang="0">
                  <a:pos x="1589" y="2225"/>
                </a:cxn>
                <a:cxn ang="0">
                  <a:pos x="1495" y="2520"/>
                </a:cxn>
                <a:cxn ang="0">
                  <a:pos x="1377" y="2755"/>
                </a:cxn>
                <a:cxn ang="0">
                  <a:pos x="1224" y="3022"/>
                </a:cxn>
                <a:cxn ang="0">
                  <a:pos x="1075" y="3222"/>
                </a:cxn>
                <a:cxn ang="0">
                  <a:pos x="995" y="3268"/>
                </a:cxn>
                <a:cxn ang="0">
                  <a:pos x="931" y="3272"/>
                </a:cxn>
                <a:cxn ang="0">
                  <a:pos x="854" y="3278"/>
                </a:cxn>
                <a:cxn ang="0">
                  <a:pos x="790" y="3280"/>
                </a:cxn>
              </a:cxnLst>
              <a:rect l="0" t="0" r="r" b="b"/>
              <a:pathLst>
                <a:path w="1629" h="3282">
                  <a:moveTo>
                    <a:pt x="774" y="3282"/>
                  </a:moveTo>
                  <a:lnTo>
                    <a:pt x="662" y="3228"/>
                  </a:lnTo>
                  <a:lnTo>
                    <a:pt x="537" y="3102"/>
                  </a:lnTo>
                  <a:lnTo>
                    <a:pt x="408" y="2919"/>
                  </a:lnTo>
                  <a:lnTo>
                    <a:pt x="285" y="2704"/>
                  </a:lnTo>
                  <a:lnTo>
                    <a:pt x="173" y="2468"/>
                  </a:lnTo>
                  <a:lnTo>
                    <a:pt x="84" y="2233"/>
                  </a:lnTo>
                  <a:lnTo>
                    <a:pt x="22" y="2018"/>
                  </a:lnTo>
                  <a:lnTo>
                    <a:pt x="0" y="1841"/>
                  </a:lnTo>
                  <a:lnTo>
                    <a:pt x="4" y="1650"/>
                  </a:lnTo>
                  <a:lnTo>
                    <a:pt x="25" y="1467"/>
                  </a:lnTo>
                  <a:lnTo>
                    <a:pt x="58" y="1297"/>
                  </a:lnTo>
                  <a:lnTo>
                    <a:pt x="105" y="1142"/>
                  </a:lnTo>
                  <a:lnTo>
                    <a:pt x="159" y="996"/>
                  </a:lnTo>
                  <a:lnTo>
                    <a:pt x="223" y="870"/>
                  </a:lnTo>
                  <a:lnTo>
                    <a:pt x="295" y="762"/>
                  </a:lnTo>
                  <a:lnTo>
                    <a:pt x="373" y="676"/>
                  </a:lnTo>
                  <a:lnTo>
                    <a:pt x="440" y="610"/>
                  </a:lnTo>
                  <a:lnTo>
                    <a:pt x="499" y="572"/>
                  </a:lnTo>
                  <a:lnTo>
                    <a:pt x="547" y="550"/>
                  </a:lnTo>
                  <a:lnTo>
                    <a:pt x="590" y="543"/>
                  </a:lnTo>
                  <a:lnTo>
                    <a:pt x="625" y="535"/>
                  </a:lnTo>
                  <a:lnTo>
                    <a:pt x="656" y="523"/>
                  </a:lnTo>
                  <a:lnTo>
                    <a:pt x="687" y="496"/>
                  </a:lnTo>
                  <a:lnTo>
                    <a:pt x="718" y="451"/>
                  </a:lnTo>
                  <a:lnTo>
                    <a:pt x="743" y="386"/>
                  </a:lnTo>
                  <a:lnTo>
                    <a:pt x="762" y="314"/>
                  </a:lnTo>
                  <a:lnTo>
                    <a:pt x="776" y="238"/>
                  </a:lnTo>
                  <a:lnTo>
                    <a:pt x="786" y="166"/>
                  </a:lnTo>
                  <a:lnTo>
                    <a:pt x="790" y="101"/>
                  </a:lnTo>
                  <a:lnTo>
                    <a:pt x="793" y="48"/>
                  </a:lnTo>
                  <a:lnTo>
                    <a:pt x="793" y="11"/>
                  </a:lnTo>
                  <a:lnTo>
                    <a:pt x="795" y="0"/>
                  </a:lnTo>
                  <a:lnTo>
                    <a:pt x="809" y="13"/>
                  </a:lnTo>
                  <a:lnTo>
                    <a:pt x="826" y="31"/>
                  </a:lnTo>
                  <a:lnTo>
                    <a:pt x="844" y="48"/>
                  </a:lnTo>
                  <a:lnTo>
                    <a:pt x="861" y="66"/>
                  </a:lnTo>
                  <a:lnTo>
                    <a:pt x="861" y="77"/>
                  </a:lnTo>
                  <a:lnTo>
                    <a:pt x="865" y="114"/>
                  </a:lnTo>
                  <a:lnTo>
                    <a:pt x="869" y="166"/>
                  </a:lnTo>
                  <a:lnTo>
                    <a:pt x="879" y="232"/>
                  </a:lnTo>
                  <a:lnTo>
                    <a:pt x="888" y="298"/>
                  </a:lnTo>
                  <a:lnTo>
                    <a:pt x="902" y="364"/>
                  </a:lnTo>
                  <a:lnTo>
                    <a:pt x="918" y="418"/>
                  </a:lnTo>
                  <a:lnTo>
                    <a:pt x="937" y="461"/>
                  </a:lnTo>
                  <a:lnTo>
                    <a:pt x="966" y="488"/>
                  </a:lnTo>
                  <a:lnTo>
                    <a:pt x="1020" y="515"/>
                  </a:lnTo>
                  <a:lnTo>
                    <a:pt x="1088" y="546"/>
                  </a:lnTo>
                  <a:lnTo>
                    <a:pt x="1170" y="589"/>
                  </a:lnTo>
                  <a:lnTo>
                    <a:pt x="1251" y="641"/>
                  </a:lnTo>
                  <a:lnTo>
                    <a:pt x="1333" y="715"/>
                  </a:lnTo>
                  <a:lnTo>
                    <a:pt x="1406" y="808"/>
                  </a:lnTo>
                  <a:lnTo>
                    <a:pt x="1466" y="930"/>
                  </a:lnTo>
                  <a:lnTo>
                    <a:pt x="1515" y="1074"/>
                  </a:lnTo>
                  <a:lnTo>
                    <a:pt x="1559" y="1237"/>
                  </a:lnTo>
                  <a:lnTo>
                    <a:pt x="1596" y="1413"/>
                  </a:lnTo>
                  <a:lnTo>
                    <a:pt x="1622" y="1603"/>
                  </a:lnTo>
                  <a:lnTo>
                    <a:pt x="1629" y="1803"/>
                  </a:lnTo>
                  <a:lnTo>
                    <a:pt x="1622" y="2012"/>
                  </a:lnTo>
                  <a:lnTo>
                    <a:pt x="1589" y="2225"/>
                  </a:lnTo>
                  <a:lnTo>
                    <a:pt x="1528" y="2446"/>
                  </a:lnTo>
                  <a:lnTo>
                    <a:pt x="1495" y="2520"/>
                  </a:lnTo>
                  <a:lnTo>
                    <a:pt x="1445" y="2629"/>
                  </a:lnTo>
                  <a:lnTo>
                    <a:pt x="1377" y="2755"/>
                  </a:lnTo>
                  <a:lnTo>
                    <a:pt x="1303" y="2892"/>
                  </a:lnTo>
                  <a:lnTo>
                    <a:pt x="1224" y="3022"/>
                  </a:lnTo>
                  <a:lnTo>
                    <a:pt x="1146" y="3136"/>
                  </a:lnTo>
                  <a:lnTo>
                    <a:pt x="1075" y="3222"/>
                  </a:lnTo>
                  <a:lnTo>
                    <a:pt x="1015" y="3266"/>
                  </a:lnTo>
                  <a:lnTo>
                    <a:pt x="995" y="3268"/>
                  </a:lnTo>
                  <a:lnTo>
                    <a:pt x="968" y="3270"/>
                  </a:lnTo>
                  <a:lnTo>
                    <a:pt x="931" y="3272"/>
                  </a:lnTo>
                  <a:lnTo>
                    <a:pt x="894" y="3276"/>
                  </a:lnTo>
                  <a:lnTo>
                    <a:pt x="854" y="3278"/>
                  </a:lnTo>
                  <a:lnTo>
                    <a:pt x="819" y="3280"/>
                  </a:lnTo>
                  <a:lnTo>
                    <a:pt x="790" y="3280"/>
                  </a:lnTo>
                  <a:lnTo>
                    <a:pt x="774" y="3282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3246438" y="2851150"/>
              <a:ext cx="1174750" cy="2593975"/>
            </a:xfrm>
            <a:custGeom>
              <a:avLst/>
              <a:gdLst/>
              <a:ahLst/>
              <a:cxnLst>
                <a:cxn ang="0">
                  <a:pos x="615" y="3212"/>
                </a:cxn>
                <a:cxn ang="0">
                  <a:pos x="382" y="2908"/>
                </a:cxn>
                <a:cxn ang="0">
                  <a:pos x="163" y="2460"/>
                </a:cxn>
                <a:cxn ang="0">
                  <a:pos x="22" y="2014"/>
                </a:cxn>
                <a:cxn ang="0">
                  <a:pos x="6" y="1648"/>
                </a:cxn>
                <a:cxn ang="0">
                  <a:pos x="58" y="1297"/>
                </a:cxn>
                <a:cxn ang="0">
                  <a:pos x="153" y="998"/>
                </a:cxn>
                <a:cxn ang="0">
                  <a:pos x="276" y="764"/>
                </a:cxn>
                <a:cxn ang="0">
                  <a:pos x="409" y="612"/>
                </a:cxn>
                <a:cxn ang="0">
                  <a:pos x="506" y="552"/>
                </a:cxn>
                <a:cxn ang="0">
                  <a:pos x="578" y="535"/>
                </a:cxn>
                <a:cxn ang="0">
                  <a:pos x="634" y="496"/>
                </a:cxn>
                <a:cxn ang="0">
                  <a:pos x="685" y="386"/>
                </a:cxn>
                <a:cxn ang="0">
                  <a:pos x="714" y="238"/>
                </a:cxn>
                <a:cxn ang="0">
                  <a:pos x="727" y="101"/>
                </a:cxn>
                <a:cxn ang="0">
                  <a:pos x="731" y="11"/>
                </a:cxn>
                <a:cxn ang="0">
                  <a:pos x="745" y="17"/>
                </a:cxn>
                <a:cxn ang="0">
                  <a:pos x="774" y="50"/>
                </a:cxn>
                <a:cxn ang="0">
                  <a:pos x="790" y="81"/>
                </a:cxn>
                <a:cxn ang="0">
                  <a:pos x="797" y="170"/>
                </a:cxn>
                <a:cxn ang="0">
                  <a:pos x="817" y="302"/>
                </a:cxn>
                <a:cxn ang="0">
                  <a:pos x="844" y="420"/>
                </a:cxn>
                <a:cxn ang="0">
                  <a:pos x="886" y="488"/>
                </a:cxn>
                <a:cxn ang="0">
                  <a:pos x="995" y="546"/>
                </a:cxn>
                <a:cxn ang="0">
                  <a:pos x="1142" y="641"/>
                </a:cxn>
                <a:cxn ang="0">
                  <a:pos x="1280" y="808"/>
                </a:cxn>
                <a:cxn ang="0">
                  <a:pos x="1377" y="1072"/>
                </a:cxn>
                <a:cxn ang="0">
                  <a:pos x="1449" y="1409"/>
                </a:cxn>
                <a:cxn ang="0">
                  <a:pos x="1480" y="1797"/>
                </a:cxn>
                <a:cxn ang="0">
                  <a:pos x="1439" y="2218"/>
                </a:cxn>
                <a:cxn ang="0">
                  <a:pos x="1356" y="2510"/>
                </a:cxn>
                <a:cxn ang="0">
                  <a:pos x="1253" y="2745"/>
                </a:cxn>
                <a:cxn ang="0">
                  <a:pos x="1115" y="3010"/>
                </a:cxn>
                <a:cxn ang="0">
                  <a:pos x="981" y="3210"/>
                </a:cxn>
                <a:cxn ang="0">
                  <a:pos x="910" y="3259"/>
                </a:cxn>
                <a:cxn ang="0">
                  <a:pos x="855" y="3262"/>
                </a:cxn>
                <a:cxn ang="0">
                  <a:pos x="788" y="3266"/>
                </a:cxn>
                <a:cxn ang="0">
                  <a:pos x="731" y="3266"/>
                </a:cxn>
              </a:cxnLst>
              <a:rect l="0" t="0" r="r" b="b"/>
              <a:pathLst>
                <a:path w="1480" h="3266">
                  <a:moveTo>
                    <a:pt x="718" y="3266"/>
                  </a:moveTo>
                  <a:lnTo>
                    <a:pt x="615" y="3212"/>
                  </a:lnTo>
                  <a:lnTo>
                    <a:pt x="502" y="3088"/>
                  </a:lnTo>
                  <a:lnTo>
                    <a:pt x="382" y="2908"/>
                  </a:lnTo>
                  <a:lnTo>
                    <a:pt x="268" y="2694"/>
                  </a:lnTo>
                  <a:lnTo>
                    <a:pt x="163" y="2460"/>
                  </a:lnTo>
                  <a:lnTo>
                    <a:pt x="78" y="2229"/>
                  </a:lnTo>
                  <a:lnTo>
                    <a:pt x="22" y="2014"/>
                  </a:lnTo>
                  <a:lnTo>
                    <a:pt x="0" y="1841"/>
                  </a:lnTo>
                  <a:lnTo>
                    <a:pt x="6" y="1648"/>
                  </a:lnTo>
                  <a:lnTo>
                    <a:pt x="27" y="1465"/>
                  </a:lnTo>
                  <a:lnTo>
                    <a:pt x="58" y="1297"/>
                  </a:lnTo>
                  <a:lnTo>
                    <a:pt x="103" y="1142"/>
                  </a:lnTo>
                  <a:lnTo>
                    <a:pt x="153" y="998"/>
                  </a:lnTo>
                  <a:lnTo>
                    <a:pt x="212" y="874"/>
                  </a:lnTo>
                  <a:lnTo>
                    <a:pt x="276" y="764"/>
                  </a:lnTo>
                  <a:lnTo>
                    <a:pt x="347" y="676"/>
                  </a:lnTo>
                  <a:lnTo>
                    <a:pt x="409" y="612"/>
                  </a:lnTo>
                  <a:lnTo>
                    <a:pt x="462" y="574"/>
                  </a:lnTo>
                  <a:lnTo>
                    <a:pt x="506" y="552"/>
                  </a:lnTo>
                  <a:lnTo>
                    <a:pt x="545" y="544"/>
                  </a:lnTo>
                  <a:lnTo>
                    <a:pt x="578" y="535"/>
                  </a:lnTo>
                  <a:lnTo>
                    <a:pt x="607" y="523"/>
                  </a:lnTo>
                  <a:lnTo>
                    <a:pt x="634" y="496"/>
                  </a:lnTo>
                  <a:lnTo>
                    <a:pt x="663" y="451"/>
                  </a:lnTo>
                  <a:lnTo>
                    <a:pt x="685" y="386"/>
                  </a:lnTo>
                  <a:lnTo>
                    <a:pt x="702" y="314"/>
                  </a:lnTo>
                  <a:lnTo>
                    <a:pt x="714" y="238"/>
                  </a:lnTo>
                  <a:lnTo>
                    <a:pt x="724" y="166"/>
                  </a:lnTo>
                  <a:lnTo>
                    <a:pt x="727" y="101"/>
                  </a:lnTo>
                  <a:lnTo>
                    <a:pt x="731" y="48"/>
                  </a:lnTo>
                  <a:lnTo>
                    <a:pt x="731" y="11"/>
                  </a:lnTo>
                  <a:lnTo>
                    <a:pt x="733" y="0"/>
                  </a:lnTo>
                  <a:lnTo>
                    <a:pt x="745" y="17"/>
                  </a:lnTo>
                  <a:lnTo>
                    <a:pt x="758" y="35"/>
                  </a:lnTo>
                  <a:lnTo>
                    <a:pt x="774" y="50"/>
                  </a:lnTo>
                  <a:lnTo>
                    <a:pt x="790" y="70"/>
                  </a:lnTo>
                  <a:lnTo>
                    <a:pt x="790" y="81"/>
                  </a:lnTo>
                  <a:lnTo>
                    <a:pt x="793" y="118"/>
                  </a:lnTo>
                  <a:lnTo>
                    <a:pt x="797" y="170"/>
                  </a:lnTo>
                  <a:lnTo>
                    <a:pt x="807" y="236"/>
                  </a:lnTo>
                  <a:lnTo>
                    <a:pt x="817" y="302"/>
                  </a:lnTo>
                  <a:lnTo>
                    <a:pt x="828" y="366"/>
                  </a:lnTo>
                  <a:lnTo>
                    <a:pt x="844" y="420"/>
                  </a:lnTo>
                  <a:lnTo>
                    <a:pt x="861" y="461"/>
                  </a:lnTo>
                  <a:lnTo>
                    <a:pt x="886" y="488"/>
                  </a:lnTo>
                  <a:lnTo>
                    <a:pt x="935" y="515"/>
                  </a:lnTo>
                  <a:lnTo>
                    <a:pt x="995" y="546"/>
                  </a:lnTo>
                  <a:lnTo>
                    <a:pt x="1069" y="589"/>
                  </a:lnTo>
                  <a:lnTo>
                    <a:pt x="1142" y="641"/>
                  </a:lnTo>
                  <a:lnTo>
                    <a:pt x="1216" y="715"/>
                  </a:lnTo>
                  <a:lnTo>
                    <a:pt x="1280" y="808"/>
                  </a:lnTo>
                  <a:lnTo>
                    <a:pt x="1334" y="930"/>
                  </a:lnTo>
                  <a:lnTo>
                    <a:pt x="1377" y="1072"/>
                  </a:lnTo>
                  <a:lnTo>
                    <a:pt x="1416" y="1233"/>
                  </a:lnTo>
                  <a:lnTo>
                    <a:pt x="1449" y="1409"/>
                  </a:lnTo>
                  <a:lnTo>
                    <a:pt x="1472" y="1599"/>
                  </a:lnTo>
                  <a:lnTo>
                    <a:pt x="1480" y="1797"/>
                  </a:lnTo>
                  <a:lnTo>
                    <a:pt x="1472" y="2006"/>
                  </a:lnTo>
                  <a:lnTo>
                    <a:pt x="1439" y="2218"/>
                  </a:lnTo>
                  <a:lnTo>
                    <a:pt x="1385" y="2437"/>
                  </a:lnTo>
                  <a:lnTo>
                    <a:pt x="1356" y="2510"/>
                  </a:lnTo>
                  <a:lnTo>
                    <a:pt x="1311" y="2619"/>
                  </a:lnTo>
                  <a:lnTo>
                    <a:pt x="1253" y="2745"/>
                  </a:lnTo>
                  <a:lnTo>
                    <a:pt x="1187" y="2881"/>
                  </a:lnTo>
                  <a:lnTo>
                    <a:pt x="1115" y="3010"/>
                  </a:lnTo>
                  <a:lnTo>
                    <a:pt x="1047" y="3125"/>
                  </a:lnTo>
                  <a:lnTo>
                    <a:pt x="981" y="3210"/>
                  </a:lnTo>
                  <a:lnTo>
                    <a:pt x="927" y="3257"/>
                  </a:lnTo>
                  <a:lnTo>
                    <a:pt x="910" y="3259"/>
                  </a:lnTo>
                  <a:lnTo>
                    <a:pt x="886" y="3261"/>
                  </a:lnTo>
                  <a:lnTo>
                    <a:pt x="855" y="3262"/>
                  </a:lnTo>
                  <a:lnTo>
                    <a:pt x="822" y="3266"/>
                  </a:lnTo>
                  <a:lnTo>
                    <a:pt x="788" y="3266"/>
                  </a:lnTo>
                  <a:lnTo>
                    <a:pt x="757" y="3266"/>
                  </a:lnTo>
                  <a:lnTo>
                    <a:pt x="731" y="3266"/>
                  </a:lnTo>
                  <a:lnTo>
                    <a:pt x="718" y="3266"/>
                  </a:lnTo>
                  <a:close/>
                </a:path>
              </a:pathLst>
            </a:custGeom>
            <a:solidFill>
              <a:srgbClr val="D69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3308350" y="2851150"/>
              <a:ext cx="1042988" cy="2582863"/>
            </a:xfrm>
            <a:custGeom>
              <a:avLst/>
              <a:gdLst/>
              <a:ahLst/>
              <a:cxnLst>
                <a:cxn ang="0">
                  <a:pos x="560" y="3197"/>
                </a:cxn>
                <a:cxn ang="0">
                  <a:pos x="349" y="2896"/>
                </a:cxn>
                <a:cxn ang="0">
                  <a:pos x="147" y="2452"/>
                </a:cxn>
                <a:cxn ang="0">
                  <a:pos x="17" y="2010"/>
                </a:cxn>
                <a:cxn ang="0">
                  <a:pos x="4" y="1644"/>
                </a:cxn>
                <a:cxn ang="0">
                  <a:pos x="50" y="1297"/>
                </a:cxn>
                <a:cxn ang="0">
                  <a:pos x="137" y="1000"/>
                </a:cxn>
                <a:cxn ang="0">
                  <a:pos x="248" y="767"/>
                </a:cxn>
                <a:cxn ang="0">
                  <a:pos x="364" y="616"/>
                </a:cxn>
                <a:cxn ang="0">
                  <a:pos x="454" y="556"/>
                </a:cxn>
                <a:cxn ang="0">
                  <a:pos x="520" y="537"/>
                </a:cxn>
                <a:cxn ang="0">
                  <a:pos x="572" y="496"/>
                </a:cxn>
                <a:cxn ang="0">
                  <a:pos x="618" y="386"/>
                </a:cxn>
                <a:cxn ang="0">
                  <a:pos x="642" y="238"/>
                </a:cxn>
                <a:cxn ang="0">
                  <a:pos x="651" y="101"/>
                </a:cxn>
                <a:cxn ang="0">
                  <a:pos x="653" y="11"/>
                </a:cxn>
                <a:cxn ang="0">
                  <a:pos x="669" y="17"/>
                </a:cxn>
                <a:cxn ang="0">
                  <a:pos x="696" y="52"/>
                </a:cxn>
                <a:cxn ang="0">
                  <a:pos x="712" y="81"/>
                </a:cxn>
                <a:cxn ang="0">
                  <a:pos x="717" y="170"/>
                </a:cxn>
                <a:cxn ang="0">
                  <a:pos x="731" y="302"/>
                </a:cxn>
                <a:cxn ang="0">
                  <a:pos x="754" y="420"/>
                </a:cxn>
                <a:cxn ang="0">
                  <a:pos x="791" y="486"/>
                </a:cxn>
                <a:cxn ang="0">
                  <a:pos x="890" y="544"/>
                </a:cxn>
                <a:cxn ang="0">
                  <a:pos x="1018" y="638"/>
                </a:cxn>
                <a:cxn ang="0">
                  <a:pos x="1142" y="802"/>
                </a:cxn>
                <a:cxn ang="0">
                  <a:pos x="1227" y="1068"/>
                </a:cxn>
                <a:cxn ang="0">
                  <a:pos x="1287" y="1405"/>
                </a:cxn>
                <a:cxn ang="0">
                  <a:pos x="1315" y="1793"/>
                </a:cxn>
                <a:cxn ang="0">
                  <a:pos x="1280" y="2212"/>
                </a:cxn>
                <a:cxn ang="0">
                  <a:pos x="1204" y="2504"/>
                </a:cxn>
                <a:cxn ang="0">
                  <a:pos x="1115" y="2737"/>
                </a:cxn>
                <a:cxn ang="0">
                  <a:pos x="997" y="3003"/>
                </a:cxn>
                <a:cxn ang="0">
                  <a:pos x="878" y="3200"/>
                </a:cxn>
                <a:cxn ang="0">
                  <a:pos x="814" y="3247"/>
                </a:cxn>
                <a:cxn ang="0">
                  <a:pos x="768" y="3251"/>
                </a:cxn>
                <a:cxn ang="0">
                  <a:pos x="712" y="3253"/>
                </a:cxn>
                <a:cxn ang="0">
                  <a:pos x="663" y="3251"/>
                </a:cxn>
              </a:cxnLst>
              <a:rect l="0" t="0" r="r" b="b"/>
              <a:pathLst>
                <a:path w="1315" h="3253">
                  <a:moveTo>
                    <a:pt x="651" y="3251"/>
                  </a:moveTo>
                  <a:lnTo>
                    <a:pt x="560" y="3197"/>
                  </a:lnTo>
                  <a:lnTo>
                    <a:pt x="457" y="3074"/>
                  </a:lnTo>
                  <a:lnTo>
                    <a:pt x="349" y="2896"/>
                  </a:lnTo>
                  <a:lnTo>
                    <a:pt x="244" y="2685"/>
                  </a:lnTo>
                  <a:lnTo>
                    <a:pt x="147" y="2452"/>
                  </a:lnTo>
                  <a:lnTo>
                    <a:pt x="70" y="2221"/>
                  </a:lnTo>
                  <a:lnTo>
                    <a:pt x="17" y="2010"/>
                  </a:lnTo>
                  <a:lnTo>
                    <a:pt x="0" y="1836"/>
                  </a:lnTo>
                  <a:lnTo>
                    <a:pt x="4" y="1644"/>
                  </a:lnTo>
                  <a:lnTo>
                    <a:pt x="21" y="1465"/>
                  </a:lnTo>
                  <a:lnTo>
                    <a:pt x="50" y="1297"/>
                  </a:lnTo>
                  <a:lnTo>
                    <a:pt x="91" y="1142"/>
                  </a:lnTo>
                  <a:lnTo>
                    <a:pt x="137" y="1000"/>
                  </a:lnTo>
                  <a:lnTo>
                    <a:pt x="192" y="876"/>
                  </a:lnTo>
                  <a:lnTo>
                    <a:pt x="248" y="767"/>
                  </a:lnTo>
                  <a:lnTo>
                    <a:pt x="310" y="680"/>
                  </a:lnTo>
                  <a:lnTo>
                    <a:pt x="364" y="616"/>
                  </a:lnTo>
                  <a:lnTo>
                    <a:pt x="413" y="577"/>
                  </a:lnTo>
                  <a:lnTo>
                    <a:pt x="454" y="556"/>
                  </a:lnTo>
                  <a:lnTo>
                    <a:pt x="490" y="546"/>
                  </a:lnTo>
                  <a:lnTo>
                    <a:pt x="520" y="537"/>
                  </a:lnTo>
                  <a:lnTo>
                    <a:pt x="547" y="523"/>
                  </a:lnTo>
                  <a:lnTo>
                    <a:pt x="572" y="496"/>
                  </a:lnTo>
                  <a:lnTo>
                    <a:pt x="599" y="451"/>
                  </a:lnTo>
                  <a:lnTo>
                    <a:pt x="618" y="386"/>
                  </a:lnTo>
                  <a:lnTo>
                    <a:pt x="632" y="314"/>
                  </a:lnTo>
                  <a:lnTo>
                    <a:pt x="642" y="238"/>
                  </a:lnTo>
                  <a:lnTo>
                    <a:pt x="649" y="166"/>
                  </a:lnTo>
                  <a:lnTo>
                    <a:pt x="651" y="101"/>
                  </a:lnTo>
                  <a:lnTo>
                    <a:pt x="653" y="48"/>
                  </a:lnTo>
                  <a:lnTo>
                    <a:pt x="653" y="11"/>
                  </a:lnTo>
                  <a:lnTo>
                    <a:pt x="655" y="0"/>
                  </a:lnTo>
                  <a:lnTo>
                    <a:pt x="669" y="17"/>
                  </a:lnTo>
                  <a:lnTo>
                    <a:pt x="682" y="37"/>
                  </a:lnTo>
                  <a:lnTo>
                    <a:pt x="696" y="52"/>
                  </a:lnTo>
                  <a:lnTo>
                    <a:pt x="712" y="70"/>
                  </a:lnTo>
                  <a:lnTo>
                    <a:pt x="712" y="81"/>
                  </a:lnTo>
                  <a:lnTo>
                    <a:pt x="713" y="118"/>
                  </a:lnTo>
                  <a:lnTo>
                    <a:pt x="717" y="170"/>
                  </a:lnTo>
                  <a:lnTo>
                    <a:pt x="725" y="236"/>
                  </a:lnTo>
                  <a:lnTo>
                    <a:pt x="731" y="302"/>
                  </a:lnTo>
                  <a:lnTo>
                    <a:pt x="743" y="366"/>
                  </a:lnTo>
                  <a:lnTo>
                    <a:pt x="754" y="420"/>
                  </a:lnTo>
                  <a:lnTo>
                    <a:pt x="768" y="461"/>
                  </a:lnTo>
                  <a:lnTo>
                    <a:pt x="791" y="486"/>
                  </a:lnTo>
                  <a:lnTo>
                    <a:pt x="834" y="513"/>
                  </a:lnTo>
                  <a:lnTo>
                    <a:pt x="890" y="544"/>
                  </a:lnTo>
                  <a:lnTo>
                    <a:pt x="954" y="585"/>
                  </a:lnTo>
                  <a:lnTo>
                    <a:pt x="1018" y="638"/>
                  </a:lnTo>
                  <a:lnTo>
                    <a:pt x="1084" y="709"/>
                  </a:lnTo>
                  <a:lnTo>
                    <a:pt x="1142" y="802"/>
                  </a:lnTo>
                  <a:lnTo>
                    <a:pt x="1191" y="924"/>
                  </a:lnTo>
                  <a:lnTo>
                    <a:pt x="1227" y="1068"/>
                  </a:lnTo>
                  <a:lnTo>
                    <a:pt x="1260" y="1231"/>
                  </a:lnTo>
                  <a:lnTo>
                    <a:pt x="1287" y="1405"/>
                  </a:lnTo>
                  <a:lnTo>
                    <a:pt x="1309" y="1595"/>
                  </a:lnTo>
                  <a:lnTo>
                    <a:pt x="1315" y="1793"/>
                  </a:lnTo>
                  <a:lnTo>
                    <a:pt x="1307" y="2000"/>
                  </a:lnTo>
                  <a:lnTo>
                    <a:pt x="1280" y="2212"/>
                  </a:lnTo>
                  <a:lnTo>
                    <a:pt x="1231" y="2431"/>
                  </a:lnTo>
                  <a:lnTo>
                    <a:pt x="1204" y="2504"/>
                  </a:lnTo>
                  <a:lnTo>
                    <a:pt x="1165" y="2611"/>
                  </a:lnTo>
                  <a:lnTo>
                    <a:pt x="1115" y="2737"/>
                  </a:lnTo>
                  <a:lnTo>
                    <a:pt x="1059" y="2873"/>
                  </a:lnTo>
                  <a:lnTo>
                    <a:pt x="997" y="3003"/>
                  </a:lnTo>
                  <a:lnTo>
                    <a:pt x="935" y="3117"/>
                  </a:lnTo>
                  <a:lnTo>
                    <a:pt x="878" y="3200"/>
                  </a:lnTo>
                  <a:lnTo>
                    <a:pt x="830" y="3245"/>
                  </a:lnTo>
                  <a:lnTo>
                    <a:pt x="814" y="3247"/>
                  </a:lnTo>
                  <a:lnTo>
                    <a:pt x="795" y="3251"/>
                  </a:lnTo>
                  <a:lnTo>
                    <a:pt x="768" y="3251"/>
                  </a:lnTo>
                  <a:lnTo>
                    <a:pt x="741" y="3253"/>
                  </a:lnTo>
                  <a:lnTo>
                    <a:pt x="712" y="3253"/>
                  </a:lnTo>
                  <a:lnTo>
                    <a:pt x="684" y="3253"/>
                  </a:lnTo>
                  <a:lnTo>
                    <a:pt x="663" y="3251"/>
                  </a:lnTo>
                  <a:lnTo>
                    <a:pt x="651" y="325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3368675" y="2854325"/>
              <a:ext cx="909638" cy="2570163"/>
            </a:xfrm>
            <a:custGeom>
              <a:avLst/>
              <a:gdLst/>
              <a:ahLst/>
              <a:cxnLst>
                <a:cxn ang="0">
                  <a:pos x="510" y="3179"/>
                </a:cxn>
                <a:cxn ang="0">
                  <a:pos x="318" y="2880"/>
                </a:cxn>
                <a:cxn ang="0">
                  <a:pos x="134" y="2438"/>
                </a:cxn>
                <a:cxn ang="0">
                  <a:pos x="16" y="2000"/>
                </a:cxn>
                <a:cxn ang="0">
                  <a:pos x="4" y="1636"/>
                </a:cxn>
                <a:cxn ang="0">
                  <a:pos x="47" y="1291"/>
                </a:cxn>
                <a:cxn ang="0">
                  <a:pos x="125" y="996"/>
                </a:cxn>
                <a:cxn ang="0">
                  <a:pos x="225" y="769"/>
                </a:cxn>
                <a:cxn ang="0">
                  <a:pos x="326" y="616"/>
                </a:cxn>
                <a:cxn ang="0">
                  <a:pos x="404" y="554"/>
                </a:cxn>
                <a:cxn ang="0">
                  <a:pos x="464" y="533"/>
                </a:cxn>
                <a:cxn ang="0">
                  <a:pos x="512" y="492"/>
                </a:cxn>
                <a:cxn ang="0">
                  <a:pos x="553" y="382"/>
                </a:cxn>
                <a:cxn ang="0">
                  <a:pos x="574" y="236"/>
                </a:cxn>
                <a:cxn ang="0">
                  <a:pos x="582" y="98"/>
                </a:cxn>
                <a:cxn ang="0">
                  <a:pos x="584" y="11"/>
                </a:cxn>
                <a:cxn ang="0">
                  <a:pos x="598" y="15"/>
                </a:cxn>
                <a:cxn ang="0">
                  <a:pos x="621" y="48"/>
                </a:cxn>
                <a:cxn ang="0">
                  <a:pos x="633" y="77"/>
                </a:cxn>
                <a:cxn ang="0">
                  <a:pos x="638" y="166"/>
                </a:cxn>
                <a:cxn ang="0">
                  <a:pos x="652" y="298"/>
                </a:cxn>
                <a:cxn ang="0">
                  <a:pos x="671" y="416"/>
                </a:cxn>
                <a:cxn ang="0">
                  <a:pos x="702" y="482"/>
                </a:cxn>
                <a:cxn ang="0">
                  <a:pos x="784" y="540"/>
                </a:cxn>
                <a:cxn ang="0">
                  <a:pos x="896" y="634"/>
                </a:cxn>
                <a:cxn ang="0">
                  <a:pos x="1001" y="798"/>
                </a:cxn>
                <a:cxn ang="0">
                  <a:pos x="1075" y="1062"/>
                </a:cxn>
                <a:cxn ang="0">
                  <a:pos x="1125" y="1395"/>
                </a:cxn>
                <a:cxn ang="0">
                  <a:pos x="1147" y="1781"/>
                </a:cxn>
                <a:cxn ang="0">
                  <a:pos x="1116" y="2200"/>
                </a:cxn>
                <a:cxn ang="0">
                  <a:pos x="1052" y="2491"/>
                </a:cxn>
                <a:cxn ang="0">
                  <a:pos x="976" y="2723"/>
                </a:cxn>
                <a:cxn ang="0">
                  <a:pos x="873" y="2989"/>
                </a:cxn>
                <a:cxn ang="0">
                  <a:pos x="772" y="3187"/>
                </a:cxn>
                <a:cxn ang="0">
                  <a:pos x="722" y="3233"/>
                </a:cxn>
                <a:cxn ang="0">
                  <a:pos x="681" y="3235"/>
                </a:cxn>
                <a:cxn ang="0">
                  <a:pos x="637" y="3235"/>
                </a:cxn>
                <a:cxn ang="0">
                  <a:pos x="600" y="3231"/>
                </a:cxn>
              </a:cxnLst>
              <a:rect l="0" t="0" r="r" b="b"/>
              <a:pathLst>
                <a:path w="1147" h="3237">
                  <a:moveTo>
                    <a:pt x="592" y="3231"/>
                  </a:moveTo>
                  <a:lnTo>
                    <a:pt x="510" y="3179"/>
                  </a:lnTo>
                  <a:lnTo>
                    <a:pt x="417" y="3059"/>
                  </a:lnTo>
                  <a:lnTo>
                    <a:pt x="318" y="2880"/>
                  </a:lnTo>
                  <a:lnTo>
                    <a:pt x="223" y="2669"/>
                  </a:lnTo>
                  <a:lnTo>
                    <a:pt x="134" y="2438"/>
                  </a:lnTo>
                  <a:lnTo>
                    <a:pt x="64" y="2210"/>
                  </a:lnTo>
                  <a:lnTo>
                    <a:pt x="16" y="2000"/>
                  </a:lnTo>
                  <a:lnTo>
                    <a:pt x="0" y="1828"/>
                  </a:lnTo>
                  <a:lnTo>
                    <a:pt x="4" y="1636"/>
                  </a:lnTo>
                  <a:lnTo>
                    <a:pt x="20" y="1457"/>
                  </a:lnTo>
                  <a:lnTo>
                    <a:pt x="47" y="1291"/>
                  </a:lnTo>
                  <a:lnTo>
                    <a:pt x="84" y="1138"/>
                  </a:lnTo>
                  <a:lnTo>
                    <a:pt x="125" y="996"/>
                  </a:lnTo>
                  <a:lnTo>
                    <a:pt x="173" y="874"/>
                  </a:lnTo>
                  <a:lnTo>
                    <a:pt x="225" y="769"/>
                  </a:lnTo>
                  <a:lnTo>
                    <a:pt x="280" y="682"/>
                  </a:lnTo>
                  <a:lnTo>
                    <a:pt x="326" y="616"/>
                  </a:lnTo>
                  <a:lnTo>
                    <a:pt x="369" y="577"/>
                  </a:lnTo>
                  <a:lnTo>
                    <a:pt x="404" y="554"/>
                  </a:lnTo>
                  <a:lnTo>
                    <a:pt x="437" y="544"/>
                  </a:lnTo>
                  <a:lnTo>
                    <a:pt x="464" y="533"/>
                  </a:lnTo>
                  <a:lnTo>
                    <a:pt x="489" y="519"/>
                  </a:lnTo>
                  <a:lnTo>
                    <a:pt x="512" y="492"/>
                  </a:lnTo>
                  <a:lnTo>
                    <a:pt x="536" y="447"/>
                  </a:lnTo>
                  <a:lnTo>
                    <a:pt x="553" y="382"/>
                  </a:lnTo>
                  <a:lnTo>
                    <a:pt x="567" y="312"/>
                  </a:lnTo>
                  <a:lnTo>
                    <a:pt x="574" y="236"/>
                  </a:lnTo>
                  <a:lnTo>
                    <a:pt x="580" y="164"/>
                  </a:lnTo>
                  <a:lnTo>
                    <a:pt x="582" y="98"/>
                  </a:lnTo>
                  <a:lnTo>
                    <a:pt x="584" y="46"/>
                  </a:lnTo>
                  <a:lnTo>
                    <a:pt x="584" y="11"/>
                  </a:lnTo>
                  <a:lnTo>
                    <a:pt x="586" y="0"/>
                  </a:lnTo>
                  <a:lnTo>
                    <a:pt x="598" y="15"/>
                  </a:lnTo>
                  <a:lnTo>
                    <a:pt x="609" y="33"/>
                  </a:lnTo>
                  <a:lnTo>
                    <a:pt x="621" y="48"/>
                  </a:lnTo>
                  <a:lnTo>
                    <a:pt x="633" y="66"/>
                  </a:lnTo>
                  <a:lnTo>
                    <a:pt x="633" y="77"/>
                  </a:lnTo>
                  <a:lnTo>
                    <a:pt x="635" y="114"/>
                  </a:lnTo>
                  <a:lnTo>
                    <a:pt x="638" y="166"/>
                  </a:lnTo>
                  <a:lnTo>
                    <a:pt x="646" y="232"/>
                  </a:lnTo>
                  <a:lnTo>
                    <a:pt x="652" y="298"/>
                  </a:lnTo>
                  <a:lnTo>
                    <a:pt x="662" y="362"/>
                  </a:lnTo>
                  <a:lnTo>
                    <a:pt x="671" y="416"/>
                  </a:lnTo>
                  <a:lnTo>
                    <a:pt x="683" y="457"/>
                  </a:lnTo>
                  <a:lnTo>
                    <a:pt x="702" y="482"/>
                  </a:lnTo>
                  <a:lnTo>
                    <a:pt x="737" y="509"/>
                  </a:lnTo>
                  <a:lnTo>
                    <a:pt x="784" y="540"/>
                  </a:lnTo>
                  <a:lnTo>
                    <a:pt x="840" y="581"/>
                  </a:lnTo>
                  <a:lnTo>
                    <a:pt x="896" y="634"/>
                  </a:lnTo>
                  <a:lnTo>
                    <a:pt x="953" y="705"/>
                  </a:lnTo>
                  <a:lnTo>
                    <a:pt x="1001" y="798"/>
                  </a:lnTo>
                  <a:lnTo>
                    <a:pt x="1044" y="920"/>
                  </a:lnTo>
                  <a:lnTo>
                    <a:pt x="1075" y="1062"/>
                  </a:lnTo>
                  <a:lnTo>
                    <a:pt x="1104" y="1223"/>
                  </a:lnTo>
                  <a:lnTo>
                    <a:pt x="1125" y="1395"/>
                  </a:lnTo>
                  <a:lnTo>
                    <a:pt x="1143" y="1585"/>
                  </a:lnTo>
                  <a:lnTo>
                    <a:pt x="1147" y="1781"/>
                  </a:lnTo>
                  <a:lnTo>
                    <a:pt x="1139" y="1989"/>
                  </a:lnTo>
                  <a:lnTo>
                    <a:pt x="1116" y="2200"/>
                  </a:lnTo>
                  <a:lnTo>
                    <a:pt x="1075" y="2417"/>
                  </a:lnTo>
                  <a:lnTo>
                    <a:pt x="1052" y="2491"/>
                  </a:lnTo>
                  <a:lnTo>
                    <a:pt x="1019" y="2597"/>
                  </a:lnTo>
                  <a:lnTo>
                    <a:pt x="976" y="2723"/>
                  </a:lnTo>
                  <a:lnTo>
                    <a:pt x="927" y="2859"/>
                  </a:lnTo>
                  <a:lnTo>
                    <a:pt x="873" y="2989"/>
                  </a:lnTo>
                  <a:lnTo>
                    <a:pt x="821" y="3103"/>
                  </a:lnTo>
                  <a:lnTo>
                    <a:pt x="772" y="3187"/>
                  </a:lnTo>
                  <a:lnTo>
                    <a:pt x="733" y="3231"/>
                  </a:lnTo>
                  <a:lnTo>
                    <a:pt x="722" y="3233"/>
                  </a:lnTo>
                  <a:lnTo>
                    <a:pt x="704" y="3235"/>
                  </a:lnTo>
                  <a:lnTo>
                    <a:pt x="681" y="3235"/>
                  </a:lnTo>
                  <a:lnTo>
                    <a:pt x="660" y="3237"/>
                  </a:lnTo>
                  <a:lnTo>
                    <a:pt x="637" y="3235"/>
                  </a:lnTo>
                  <a:lnTo>
                    <a:pt x="615" y="3233"/>
                  </a:lnTo>
                  <a:lnTo>
                    <a:pt x="600" y="3231"/>
                  </a:lnTo>
                  <a:lnTo>
                    <a:pt x="592" y="3231"/>
                  </a:lnTo>
                  <a:close/>
                </a:path>
              </a:pathLst>
            </a:custGeom>
            <a:solidFill>
              <a:srgbClr val="D994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3432175" y="2854325"/>
              <a:ext cx="766763" cy="2559050"/>
            </a:xfrm>
            <a:custGeom>
              <a:avLst/>
              <a:gdLst/>
              <a:ahLst/>
              <a:cxnLst>
                <a:cxn ang="0">
                  <a:pos x="452" y="3163"/>
                </a:cxn>
                <a:cxn ang="0">
                  <a:pos x="287" y="2867"/>
                </a:cxn>
                <a:cxn ang="0">
                  <a:pos x="124" y="2429"/>
                </a:cxn>
                <a:cxn ang="0">
                  <a:pos x="15" y="1993"/>
                </a:cxn>
                <a:cxn ang="0">
                  <a:pos x="4" y="1632"/>
                </a:cxn>
                <a:cxn ang="0">
                  <a:pos x="46" y="1287"/>
                </a:cxn>
                <a:cxn ang="0">
                  <a:pos x="116" y="996"/>
                </a:cxn>
                <a:cxn ang="0">
                  <a:pos x="203" y="769"/>
                </a:cxn>
                <a:cxn ang="0">
                  <a:pos x="287" y="618"/>
                </a:cxn>
                <a:cxn ang="0">
                  <a:pos x="353" y="554"/>
                </a:cxn>
                <a:cxn ang="0">
                  <a:pos x="405" y="535"/>
                </a:cxn>
                <a:cxn ang="0">
                  <a:pos x="450" y="492"/>
                </a:cxn>
                <a:cxn ang="0">
                  <a:pos x="481" y="382"/>
                </a:cxn>
                <a:cxn ang="0">
                  <a:pos x="498" y="236"/>
                </a:cxn>
                <a:cxn ang="0">
                  <a:pos x="506" y="98"/>
                </a:cxn>
                <a:cxn ang="0">
                  <a:pos x="508" y="11"/>
                </a:cxn>
                <a:cxn ang="0">
                  <a:pos x="516" y="17"/>
                </a:cxn>
                <a:cxn ang="0">
                  <a:pos x="535" y="52"/>
                </a:cxn>
                <a:cxn ang="0">
                  <a:pos x="545" y="83"/>
                </a:cxn>
                <a:cxn ang="0">
                  <a:pos x="549" y="172"/>
                </a:cxn>
                <a:cxn ang="0">
                  <a:pos x="560" y="298"/>
                </a:cxn>
                <a:cxn ang="0">
                  <a:pos x="574" y="416"/>
                </a:cxn>
                <a:cxn ang="0">
                  <a:pos x="603" y="482"/>
                </a:cxn>
                <a:cxn ang="0">
                  <a:pos x="673" y="540"/>
                </a:cxn>
                <a:cxn ang="0">
                  <a:pos x="762" y="634"/>
                </a:cxn>
                <a:cxn ang="0">
                  <a:pos x="845" y="798"/>
                </a:cxn>
                <a:cxn ang="0">
                  <a:pos x="907" y="1062"/>
                </a:cxn>
                <a:cxn ang="0">
                  <a:pos x="950" y="1395"/>
                </a:cxn>
                <a:cxn ang="0">
                  <a:pos x="966" y="1779"/>
                </a:cxn>
                <a:cxn ang="0">
                  <a:pos x="937" y="2192"/>
                </a:cxn>
                <a:cxn ang="0">
                  <a:pos x="884" y="2481"/>
                </a:cxn>
                <a:cxn ang="0">
                  <a:pos x="826" y="2714"/>
                </a:cxn>
                <a:cxn ang="0">
                  <a:pos x="745" y="2979"/>
                </a:cxn>
                <a:cxn ang="0">
                  <a:pos x="665" y="3177"/>
                </a:cxn>
                <a:cxn ang="0">
                  <a:pos x="620" y="3222"/>
                </a:cxn>
                <a:cxn ang="0">
                  <a:pos x="589" y="3224"/>
                </a:cxn>
                <a:cxn ang="0">
                  <a:pos x="555" y="3220"/>
                </a:cxn>
                <a:cxn ang="0">
                  <a:pos x="525" y="3216"/>
                </a:cxn>
              </a:cxnLst>
              <a:rect l="0" t="0" r="r" b="b"/>
              <a:pathLst>
                <a:path w="966" h="3224">
                  <a:moveTo>
                    <a:pt x="520" y="3216"/>
                  </a:moveTo>
                  <a:lnTo>
                    <a:pt x="452" y="3163"/>
                  </a:lnTo>
                  <a:lnTo>
                    <a:pt x="372" y="3041"/>
                  </a:lnTo>
                  <a:lnTo>
                    <a:pt x="287" y="2867"/>
                  </a:lnTo>
                  <a:lnTo>
                    <a:pt x="203" y="2657"/>
                  </a:lnTo>
                  <a:lnTo>
                    <a:pt x="124" y="2429"/>
                  </a:lnTo>
                  <a:lnTo>
                    <a:pt x="60" y="2202"/>
                  </a:lnTo>
                  <a:lnTo>
                    <a:pt x="15" y="1993"/>
                  </a:lnTo>
                  <a:lnTo>
                    <a:pt x="0" y="1822"/>
                  </a:lnTo>
                  <a:lnTo>
                    <a:pt x="4" y="1632"/>
                  </a:lnTo>
                  <a:lnTo>
                    <a:pt x="21" y="1454"/>
                  </a:lnTo>
                  <a:lnTo>
                    <a:pt x="46" y="1287"/>
                  </a:lnTo>
                  <a:lnTo>
                    <a:pt x="79" y="1136"/>
                  </a:lnTo>
                  <a:lnTo>
                    <a:pt x="116" y="996"/>
                  </a:lnTo>
                  <a:lnTo>
                    <a:pt x="159" y="874"/>
                  </a:lnTo>
                  <a:lnTo>
                    <a:pt x="203" y="769"/>
                  </a:lnTo>
                  <a:lnTo>
                    <a:pt x="250" y="682"/>
                  </a:lnTo>
                  <a:lnTo>
                    <a:pt x="287" y="618"/>
                  </a:lnTo>
                  <a:lnTo>
                    <a:pt x="322" y="577"/>
                  </a:lnTo>
                  <a:lnTo>
                    <a:pt x="353" y="554"/>
                  </a:lnTo>
                  <a:lnTo>
                    <a:pt x="382" y="544"/>
                  </a:lnTo>
                  <a:lnTo>
                    <a:pt x="405" y="535"/>
                  </a:lnTo>
                  <a:lnTo>
                    <a:pt x="430" y="521"/>
                  </a:lnTo>
                  <a:lnTo>
                    <a:pt x="450" y="492"/>
                  </a:lnTo>
                  <a:lnTo>
                    <a:pt x="469" y="447"/>
                  </a:lnTo>
                  <a:lnTo>
                    <a:pt x="481" y="382"/>
                  </a:lnTo>
                  <a:lnTo>
                    <a:pt x="492" y="312"/>
                  </a:lnTo>
                  <a:lnTo>
                    <a:pt x="498" y="236"/>
                  </a:lnTo>
                  <a:lnTo>
                    <a:pt x="506" y="164"/>
                  </a:lnTo>
                  <a:lnTo>
                    <a:pt x="506" y="98"/>
                  </a:lnTo>
                  <a:lnTo>
                    <a:pt x="508" y="46"/>
                  </a:lnTo>
                  <a:lnTo>
                    <a:pt x="508" y="11"/>
                  </a:lnTo>
                  <a:lnTo>
                    <a:pt x="510" y="0"/>
                  </a:lnTo>
                  <a:lnTo>
                    <a:pt x="516" y="17"/>
                  </a:lnTo>
                  <a:lnTo>
                    <a:pt x="527" y="34"/>
                  </a:lnTo>
                  <a:lnTo>
                    <a:pt x="535" y="52"/>
                  </a:lnTo>
                  <a:lnTo>
                    <a:pt x="545" y="71"/>
                  </a:lnTo>
                  <a:lnTo>
                    <a:pt x="545" y="83"/>
                  </a:lnTo>
                  <a:lnTo>
                    <a:pt x="547" y="120"/>
                  </a:lnTo>
                  <a:lnTo>
                    <a:pt x="549" y="172"/>
                  </a:lnTo>
                  <a:lnTo>
                    <a:pt x="555" y="234"/>
                  </a:lnTo>
                  <a:lnTo>
                    <a:pt x="560" y="298"/>
                  </a:lnTo>
                  <a:lnTo>
                    <a:pt x="566" y="362"/>
                  </a:lnTo>
                  <a:lnTo>
                    <a:pt x="574" y="416"/>
                  </a:lnTo>
                  <a:lnTo>
                    <a:pt x="586" y="457"/>
                  </a:lnTo>
                  <a:lnTo>
                    <a:pt x="603" y="482"/>
                  </a:lnTo>
                  <a:lnTo>
                    <a:pt x="634" y="509"/>
                  </a:lnTo>
                  <a:lnTo>
                    <a:pt x="673" y="540"/>
                  </a:lnTo>
                  <a:lnTo>
                    <a:pt x="717" y="581"/>
                  </a:lnTo>
                  <a:lnTo>
                    <a:pt x="762" y="634"/>
                  </a:lnTo>
                  <a:lnTo>
                    <a:pt x="807" y="705"/>
                  </a:lnTo>
                  <a:lnTo>
                    <a:pt x="845" y="798"/>
                  </a:lnTo>
                  <a:lnTo>
                    <a:pt x="880" y="920"/>
                  </a:lnTo>
                  <a:lnTo>
                    <a:pt x="907" y="1062"/>
                  </a:lnTo>
                  <a:lnTo>
                    <a:pt x="931" y="1223"/>
                  </a:lnTo>
                  <a:lnTo>
                    <a:pt x="950" y="1395"/>
                  </a:lnTo>
                  <a:lnTo>
                    <a:pt x="964" y="1583"/>
                  </a:lnTo>
                  <a:lnTo>
                    <a:pt x="966" y="1779"/>
                  </a:lnTo>
                  <a:lnTo>
                    <a:pt x="958" y="1983"/>
                  </a:lnTo>
                  <a:lnTo>
                    <a:pt x="937" y="2192"/>
                  </a:lnTo>
                  <a:lnTo>
                    <a:pt x="902" y="2407"/>
                  </a:lnTo>
                  <a:lnTo>
                    <a:pt x="884" y="2481"/>
                  </a:lnTo>
                  <a:lnTo>
                    <a:pt x="859" y="2588"/>
                  </a:lnTo>
                  <a:lnTo>
                    <a:pt x="826" y="2714"/>
                  </a:lnTo>
                  <a:lnTo>
                    <a:pt x="787" y="2849"/>
                  </a:lnTo>
                  <a:lnTo>
                    <a:pt x="745" y="2979"/>
                  </a:lnTo>
                  <a:lnTo>
                    <a:pt x="704" y="3094"/>
                  </a:lnTo>
                  <a:lnTo>
                    <a:pt x="665" y="3177"/>
                  </a:lnTo>
                  <a:lnTo>
                    <a:pt x="632" y="3222"/>
                  </a:lnTo>
                  <a:lnTo>
                    <a:pt x="620" y="3222"/>
                  </a:lnTo>
                  <a:lnTo>
                    <a:pt x="607" y="3224"/>
                  </a:lnTo>
                  <a:lnTo>
                    <a:pt x="589" y="3224"/>
                  </a:lnTo>
                  <a:lnTo>
                    <a:pt x="572" y="3224"/>
                  </a:lnTo>
                  <a:lnTo>
                    <a:pt x="555" y="3220"/>
                  </a:lnTo>
                  <a:lnTo>
                    <a:pt x="539" y="3220"/>
                  </a:lnTo>
                  <a:lnTo>
                    <a:pt x="525" y="3216"/>
                  </a:lnTo>
                  <a:lnTo>
                    <a:pt x="520" y="3216"/>
                  </a:lnTo>
                  <a:close/>
                </a:path>
              </a:pathLst>
            </a:custGeom>
            <a:solidFill>
              <a:srgbClr val="DB96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3505200" y="2859088"/>
              <a:ext cx="603250" cy="2543175"/>
            </a:xfrm>
            <a:custGeom>
              <a:avLst/>
              <a:gdLst/>
              <a:ahLst/>
              <a:cxnLst>
                <a:cxn ang="0">
                  <a:pos x="390" y="3143"/>
                </a:cxn>
                <a:cxn ang="0">
                  <a:pos x="250" y="2848"/>
                </a:cxn>
                <a:cxn ang="0">
                  <a:pos x="107" y="2414"/>
                </a:cxn>
                <a:cxn ang="0">
                  <a:pos x="14" y="1980"/>
                </a:cxn>
                <a:cxn ang="0">
                  <a:pos x="4" y="1619"/>
                </a:cxn>
                <a:cxn ang="0">
                  <a:pos x="41" y="1280"/>
                </a:cxn>
                <a:cxn ang="0">
                  <a:pos x="103" y="993"/>
                </a:cxn>
                <a:cxn ang="0">
                  <a:pos x="173" y="768"/>
                </a:cxn>
                <a:cxn ang="0">
                  <a:pos x="239" y="617"/>
                </a:cxn>
                <a:cxn ang="0">
                  <a:pos x="295" y="555"/>
                </a:cxn>
                <a:cxn ang="0">
                  <a:pos x="339" y="532"/>
                </a:cxn>
                <a:cxn ang="0">
                  <a:pos x="376" y="491"/>
                </a:cxn>
                <a:cxn ang="0">
                  <a:pos x="401" y="382"/>
                </a:cxn>
                <a:cxn ang="0">
                  <a:pos x="413" y="235"/>
                </a:cxn>
                <a:cxn ang="0">
                  <a:pos x="419" y="97"/>
                </a:cxn>
                <a:cxn ang="0">
                  <a:pos x="421" y="12"/>
                </a:cxn>
                <a:cxn ang="0">
                  <a:pos x="454" y="66"/>
                </a:cxn>
                <a:cxn ang="0">
                  <a:pos x="454" y="115"/>
                </a:cxn>
                <a:cxn ang="0">
                  <a:pos x="460" y="229"/>
                </a:cxn>
                <a:cxn ang="0">
                  <a:pos x="469" y="357"/>
                </a:cxn>
                <a:cxn ang="0">
                  <a:pos x="485" y="452"/>
                </a:cxn>
                <a:cxn ang="0">
                  <a:pos x="518" y="504"/>
                </a:cxn>
                <a:cxn ang="0">
                  <a:pos x="582" y="576"/>
                </a:cxn>
                <a:cxn ang="0">
                  <a:pos x="650" y="698"/>
                </a:cxn>
                <a:cxn ang="0">
                  <a:pos x="708" y="912"/>
                </a:cxn>
                <a:cxn ang="0">
                  <a:pos x="741" y="1212"/>
                </a:cxn>
                <a:cxn ang="0">
                  <a:pos x="760" y="1571"/>
                </a:cxn>
                <a:cxn ang="0">
                  <a:pos x="754" y="1970"/>
                </a:cxn>
                <a:cxn ang="0">
                  <a:pos x="714" y="2393"/>
                </a:cxn>
                <a:cxn ang="0">
                  <a:pos x="681" y="2573"/>
                </a:cxn>
                <a:cxn ang="0">
                  <a:pos x="628" y="2835"/>
                </a:cxn>
                <a:cxn ang="0">
                  <a:pos x="568" y="3075"/>
                </a:cxn>
                <a:cxn ang="0">
                  <a:pos x="514" y="3201"/>
                </a:cxn>
                <a:cxn ang="0">
                  <a:pos x="498" y="3203"/>
                </a:cxn>
                <a:cxn ang="0">
                  <a:pos x="479" y="3203"/>
                </a:cxn>
                <a:cxn ang="0">
                  <a:pos x="456" y="3199"/>
                </a:cxn>
                <a:cxn ang="0">
                  <a:pos x="444" y="3195"/>
                </a:cxn>
              </a:cxnLst>
              <a:rect l="0" t="0" r="r" b="b"/>
              <a:pathLst>
                <a:path w="760" h="3203">
                  <a:moveTo>
                    <a:pt x="444" y="3195"/>
                  </a:moveTo>
                  <a:lnTo>
                    <a:pt x="390" y="3143"/>
                  </a:lnTo>
                  <a:lnTo>
                    <a:pt x="324" y="3023"/>
                  </a:lnTo>
                  <a:lnTo>
                    <a:pt x="250" y="2848"/>
                  </a:lnTo>
                  <a:lnTo>
                    <a:pt x="176" y="2641"/>
                  </a:lnTo>
                  <a:lnTo>
                    <a:pt x="107" y="2414"/>
                  </a:lnTo>
                  <a:lnTo>
                    <a:pt x="52" y="2189"/>
                  </a:lnTo>
                  <a:lnTo>
                    <a:pt x="14" y="1980"/>
                  </a:lnTo>
                  <a:lnTo>
                    <a:pt x="0" y="1807"/>
                  </a:lnTo>
                  <a:lnTo>
                    <a:pt x="4" y="1619"/>
                  </a:lnTo>
                  <a:lnTo>
                    <a:pt x="19" y="1445"/>
                  </a:lnTo>
                  <a:lnTo>
                    <a:pt x="41" y="1280"/>
                  </a:lnTo>
                  <a:lnTo>
                    <a:pt x="72" y="1131"/>
                  </a:lnTo>
                  <a:lnTo>
                    <a:pt x="103" y="993"/>
                  </a:lnTo>
                  <a:lnTo>
                    <a:pt x="138" y="873"/>
                  </a:lnTo>
                  <a:lnTo>
                    <a:pt x="173" y="768"/>
                  </a:lnTo>
                  <a:lnTo>
                    <a:pt x="209" y="683"/>
                  </a:lnTo>
                  <a:lnTo>
                    <a:pt x="239" y="617"/>
                  </a:lnTo>
                  <a:lnTo>
                    <a:pt x="268" y="578"/>
                  </a:lnTo>
                  <a:lnTo>
                    <a:pt x="295" y="555"/>
                  </a:lnTo>
                  <a:lnTo>
                    <a:pt x="320" y="543"/>
                  </a:lnTo>
                  <a:lnTo>
                    <a:pt x="339" y="532"/>
                  </a:lnTo>
                  <a:lnTo>
                    <a:pt x="359" y="518"/>
                  </a:lnTo>
                  <a:lnTo>
                    <a:pt x="376" y="491"/>
                  </a:lnTo>
                  <a:lnTo>
                    <a:pt x="392" y="448"/>
                  </a:lnTo>
                  <a:lnTo>
                    <a:pt x="401" y="382"/>
                  </a:lnTo>
                  <a:lnTo>
                    <a:pt x="409" y="311"/>
                  </a:lnTo>
                  <a:lnTo>
                    <a:pt x="413" y="235"/>
                  </a:lnTo>
                  <a:lnTo>
                    <a:pt x="419" y="163"/>
                  </a:lnTo>
                  <a:lnTo>
                    <a:pt x="419" y="97"/>
                  </a:lnTo>
                  <a:lnTo>
                    <a:pt x="421" y="47"/>
                  </a:lnTo>
                  <a:lnTo>
                    <a:pt x="421" y="12"/>
                  </a:lnTo>
                  <a:lnTo>
                    <a:pt x="423" y="0"/>
                  </a:lnTo>
                  <a:lnTo>
                    <a:pt x="454" y="66"/>
                  </a:lnTo>
                  <a:lnTo>
                    <a:pt x="454" y="78"/>
                  </a:lnTo>
                  <a:lnTo>
                    <a:pt x="454" y="115"/>
                  </a:lnTo>
                  <a:lnTo>
                    <a:pt x="456" y="167"/>
                  </a:lnTo>
                  <a:lnTo>
                    <a:pt x="460" y="229"/>
                  </a:lnTo>
                  <a:lnTo>
                    <a:pt x="464" y="293"/>
                  </a:lnTo>
                  <a:lnTo>
                    <a:pt x="469" y="357"/>
                  </a:lnTo>
                  <a:lnTo>
                    <a:pt x="475" y="411"/>
                  </a:lnTo>
                  <a:lnTo>
                    <a:pt x="485" y="452"/>
                  </a:lnTo>
                  <a:lnTo>
                    <a:pt x="496" y="477"/>
                  </a:lnTo>
                  <a:lnTo>
                    <a:pt x="518" y="504"/>
                  </a:lnTo>
                  <a:lnTo>
                    <a:pt x="547" y="535"/>
                  </a:lnTo>
                  <a:lnTo>
                    <a:pt x="582" y="576"/>
                  </a:lnTo>
                  <a:lnTo>
                    <a:pt x="615" y="627"/>
                  </a:lnTo>
                  <a:lnTo>
                    <a:pt x="650" y="698"/>
                  </a:lnTo>
                  <a:lnTo>
                    <a:pt x="681" y="791"/>
                  </a:lnTo>
                  <a:lnTo>
                    <a:pt x="708" y="912"/>
                  </a:lnTo>
                  <a:lnTo>
                    <a:pt x="723" y="1051"/>
                  </a:lnTo>
                  <a:lnTo>
                    <a:pt x="741" y="1212"/>
                  </a:lnTo>
                  <a:lnTo>
                    <a:pt x="752" y="1385"/>
                  </a:lnTo>
                  <a:lnTo>
                    <a:pt x="760" y="1571"/>
                  </a:lnTo>
                  <a:lnTo>
                    <a:pt x="760" y="1765"/>
                  </a:lnTo>
                  <a:lnTo>
                    <a:pt x="754" y="1970"/>
                  </a:lnTo>
                  <a:lnTo>
                    <a:pt x="739" y="2178"/>
                  </a:lnTo>
                  <a:lnTo>
                    <a:pt x="714" y="2393"/>
                  </a:lnTo>
                  <a:lnTo>
                    <a:pt x="700" y="2466"/>
                  </a:lnTo>
                  <a:lnTo>
                    <a:pt x="681" y="2573"/>
                  </a:lnTo>
                  <a:lnTo>
                    <a:pt x="655" y="2699"/>
                  </a:lnTo>
                  <a:lnTo>
                    <a:pt x="628" y="2835"/>
                  </a:lnTo>
                  <a:lnTo>
                    <a:pt x="597" y="2961"/>
                  </a:lnTo>
                  <a:lnTo>
                    <a:pt x="568" y="3075"/>
                  </a:lnTo>
                  <a:lnTo>
                    <a:pt x="537" y="3158"/>
                  </a:lnTo>
                  <a:lnTo>
                    <a:pt x="514" y="3201"/>
                  </a:lnTo>
                  <a:lnTo>
                    <a:pt x="506" y="3201"/>
                  </a:lnTo>
                  <a:lnTo>
                    <a:pt x="498" y="3203"/>
                  </a:lnTo>
                  <a:lnTo>
                    <a:pt x="489" y="3203"/>
                  </a:lnTo>
                  <a:lnTo>
                    <a:pt x="479" y="3203"/>
                  </a:lnTo>
                  <a:lnTo>
                    <a:pt x="467" y="3199"/>
                  </a:lnTo>
                  <a:lnTo>
                    <a:pt x="456" y="3199"/>
                  </a:lnTo>
                  <a:lnTo>
                    <a:pt x="448" y="3195"/>
                  </a:lnTo>
                  <a:lnTo>
                    <a:pt x="444" y="3195"/>
                  </a:lnTo>
                  <a:close/>
                </a:path>
              </a:pathLst>
            </a:custGeom>
            <a:solidFill>
              <a:srgbClr val="DE9C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3603625" y="3614738"/>
              <a:ext cx="390525" cy="606425"/>
            </a:xfrm>
            <a:custGeom>
              <a:avLst/>
              <a:gdLst/>
              <a:ahLst/>
              <a:cxnLst>
                <a:cxn ang="0">
                  <a:pos x="70" y="245"/>
                </a:cxn>
                <a:cxn ang="0">
                  <a:pos x="37" y="314"/>
                </a:cxn>
                <a:cxn ang="0">
                  <a:pos x="14" y="390"/>
                </a:cxn>
                <a:cxn ang="0">
                  <a:pos x="0" y="466"/>
                </a:cxn>
                <a:cxn ang="0">
                  <a:pos x="0" y="541"/>
                </a:cxn>
                <a:cxn ang="0">
                  <a:pos x="8" y="609"/>
                </a:cxn>
                <a:cxn ang="0">
                  <a:pos x="29" y="671"/>
                </a:cxn>
                <a:cxn ang="0">
                  <a:pos x="60" y="720"/>
                </a:cxn>
                <a:cxn ang="0">
                  <a:pos x="105" y="752"/>
                </a:cxn>
                <a:cxn ang="0">
                  <a:pos x="157" y="764"/>
                </a:cxn>
                <a:cxn ang="0">
                  <a:pos x="223" y="762"/>
                </a:cxn>
                <a:cxn ang="0">
                  <a:pos x="291" y="745"/>
                </a:cxn>
                <a:cxn ang="0">
                  <a:pos x="359" y="712"/>
                </a:cxn>
                <a:cxn ang="0">
                  <a:pos x="417" y="659"/>
                </a:cxn>
                <a:cxn ang="0">
                  <a:pos x="464" y="594"/>
                </a:cxn>
                <a:cxn ang="0">
                  <a:pos x="489" y="510"/>
                </a:cxn>
                <a:cxn ang="0">
                  <a:pos x="493" y="411"/>
                </a:cxn>
                <a:cxn ang="0">
                  <a:pos x="479" y="307"/>
                </a:cxn>
                <a:cxn ang="0">
                  <a:pos x="469" y="217"/>
                </a:cxn>
                <a:cxn ang="0">
                  <a:pos x="456" y="140"/>
                </a:cxn>
                <a:cxn ang="0">
                  <a:pos x="442" y="82"/>
                </a:cxn>
                <a:cxn ang="0">
                  <a:pos x="421" y="37"/>
                </a:cxn>
                <a:cxn ang="0">
                  <a:pos x="392" y="10"/>
                </a:cxn>
                <a:cxn ang="0">
                  <a:pos x="353" y="0"/>
                </a:cxn>
                <a:cxn ang="0">
                  <a:pos x="305" y="10"/>
                </a:cxn>
                <a:cxn ang="0">
                  <a:pos x="252" y="25"/>
                </a:cxn>
                <a:cxn ang="0">
                  <a:pos x="215" y="41"/>
                </a:cxn>
                <a:cxn ang="0">
                  <a:pos x="184" y="57"/>
                </a:cxn>
                <a:cxn ang="0">
                  <a:pos x="163" y="78"/>
                </a:cxn>
                <a:cxn ang="0">
                  <a:pos x="142" y="103"/>
                </a:cxn>
                <a:cxn ang="0">
                  <a:pos x="122" y="140"/>
                </a:cxn>
                <a:cxn ang="0">
                  <a:pos x="99" y="184"/>
                </a:cxn>
                <a:cxn ang="0">
                  <a:pos x="70" y="245"/>
                </a:cxn>
              </a:cxnLst>
              <a:rect l="0" t="0" r="r" b="b"/>
              <a:pathLst>
                <a:path w="493" h="764">
                  <a:moveTo>
                    <a:pt x="70" y="245"/>
                  </a:moveTo>
                  <a:lnTo>
                    <a:pt x="37" y="314"/>
                  </a:lnTo>
                  <a:lnTo>
                    <a:pt x="14" y="390"/>
                  </a:lnTo>
                  <a:lnTo>
                    <a:pt x="0" y="466"/>
                  </a:lnTo>
                  <a:lnTo>
                    <a:pt x="0" y="541"/>
                  </a:lnTo>
                  <a:lnTo>
                    <a:pt x="8" y="609"/>
                  </a:lnTo>
                  <a:lnTo>
                    <a:pt x="29" y="671"/>
                  </a:lnTo>
                  <a:lnTo>
                    <a:pt x="60" y="720"/>
                  </a:lnTo>
                  <a:lnTo>
                    <a:pt x="105" y="752"/>
                  </a:lnTo>
                  <a:lnTo>
                    <a:pt x="157" y="764"/>
                  </a:lnTo>
                  <a:lnTo>
                    <a:pt x="223" y="762"/>
                  </a:lnTo>
                  <a:lnTo>
                    <a:pt x="291" y="745"/>
                  </a:lnTo>
                  <a:lnTo>
                    <a:pt x="359" y="712"/>
                  </a:lnTo>
                  <a:lnTo>
                    <a:pt x="417" y="659"/>
                  </a:lnTo>
                  <a:lnTo>
                    <a:pt x="464" y="594"/>
                  </a:lnTo>
                  <a:lnTo>
                    <a:pt x="489" y="510"/>
                  </a:lnTo>
                  <a:lnTo>
                    <a:pt x="493" y="411"/>
                  </a:lnTo>
                  <a:lnTo>
                    <a:pt x="479" y="307"/>
                  </a:lnTo>
                  <a:lnTo>
                    <a:pt x="469" y="217"/>
                  </a:lnTo>
                  <a:lnTo>
                    <a:pt x="456" y="140"/>
                  </a:lnTo>
                  <a:lnTo>
                    <a:pt x="442" y="82"/>
                  </a:lnTo>
                  <a:lnTo>
                    <a:pt x="421" y="37"/>
                  </a:lnTo>
                  <a:lnTo>
                    <a:pt x="392" y="10"/>
                  </a:lnTo>
                  <a:lnTo>
                    <a:pt x="353" y="0"/>
                  </a:lnTo>
                  <a:lnTo>
                    <a:pt x="305" y="10"/>
                  </a:lnTo>
                  <a:lnTo>
                    <a:pt x="252" y="25"/>
                  </a:lnTo>
                  <a:lnTo>
                    <a:pt x="215" y="41"/>
                  </a:lnTo>
                  <a:lnTo>
                    <a:pt x="184" y="57"/>
                  </a:lnTo>
                  <a:lnTo>
                    <a:pt x="163" y="78"/>
                  </a:lnTo>
                  <a:lnTo>
                    <a:pt x="142" y="103"/>
                  </a:lnTo>
                  <a:lnTo>
                    <a:pt x="122" y="140"/>
                  </a:lnTo>
                  <a:lnTo>
                    <a:pt x="99" y="184"/>
                  </a:lnTo>
                  <a:lnTo>
                    <a:pt x="70" y="245"/>
                  </a:lnTo>
                  <a:close/>
                </a:path>
              </a:pathLst>
            </a:custGeom>
            <a:solidFill>
              <a:srgbClr val="DE9E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3627438" y="3646488"/>
              <a:ext cx="347663" cy="541338"/>
            </a:xfrm>
            <a:custGeom>
              <a:avLst/>
              <a:gdLst/>
              <a:ahLst/>
              <a:cxnLst>
                <a:cxn ang="0">
                  <a:pos x="62" y="219"/>
                </a:cxn>
                <a:cxn ang="0">
                  <a:pos x="31" y="279"/>
                </a:cxn>
                <a:cxn ang="0">
                  <a:pos x="12" y="347"/>
                </a:cxn>
                <a:cxn ang="0">
                  <a:pos x="0" y="415"/>
                </a:cxn>
                <a:cxn ang="0">
                  <a:pos x="0" y="485"/>
                </a:cxn>
                <a:cxn ang="0">
                  <a:pos x="6" y="545"/>
                </a:cxn>
                <a:cxn ang="0">
                  <a:pos x="25" y="601"/>
                </a:cxn>
                <a:cxn ang="0">
                  <a:pos x="53" y="642"/>
                </a:cxn>
                <a:cxn ang="0">
                  <a:pos x="91" y="671"/>
                </a:cxn>
                <a:cxn ang="0">
                  <a:pos x="138" y="680"/>
                </a:cxn>
                <a:cxn ang="0">
                  <a:pos x="196" y="680"/>
                </a:cxn>
                <a:cxn ang="0">
                  <a:pos x="256" y="663"/>
                </a:cxn>
                <a:cxn ang="0">
                  <a:pos x="318" y="636"/>
                </a:cxn>
                <a:cxn ang="0">
                  <a:pos x="371" y="589"/>
                </a:cxn>
                <a:cxn ang="0">
                  <a:pos x="411" y="531"/>
                </a:cxn>
                <a:cxn ang="0">
                  <a:pos x="437" y="456"/>
                </a:cxn>
                <a:cxn ang="0">
                  <a:pos x="438" y="366"/>
                </a:cxn>
                <a:cxn ang="0">
                  <a:pos x="425" y="273"/>
                </a:cxn>
                <a:cxn ang="0">
                  <a:pos x="413" y="194"/>
                </a:cxn>
                <a:cxn ang="0">
                  <a:pos x="400" y="126"/>
                </a:cxn>
                <a:cxn ang="0">
                  <a:pos x="388" y="74"/>
                </a:cxn>
                <a:cxn ang="0">
                  <a:pos x="369" y="33"/>
                </a:cxn>
                <a:cxn ang="0">
                  <a:pos x="345" y="10"/>
                </a:cxn>
                <a:cxn ang="0">
                  <a:pos x="312" y="0"/>
                </a:cxn>
                <a:cxn ang="0">
                  <a:pos x="270" y="10"/>
                </a:cxn>
                <a:cxn ang="0">
                  <a:pos x="223" y="23"/>
                </a:cxn>
                <a:cxn ang="0">
                  <a:pos x="188" y="39"/>
                </a:cxn>
                <a:cxn ang="0">
                  <a:pos x="163" y="54"/>
                </a:cxn>
                <a:cxn ang="0">
                  <a:pos x="144" y="74"/>
                </a:cxn>
                <a:cxn ang="0">
                  <a:pos x="126" y="95"/>
                </a:cxn>
                <a:cxn ang="0">
                  <a:pos x="109" y="126"/>
                </a:cxn>
                <a:cxn ang="0">
                  <a:pos x="87" y="167"/>
                </a:cxn>
                <a:cxn ang="0">
                  <a:pos x="62" y="219"/>
                </a:cxn>
              </a:cxnLst>
              <a:rect l="0" t="0" r="r" b="b"/>
              <a:pathLst>
                <a:path w="438" h="680">
                  <a:moveTo>
                    <a:pt x="62" y="219"/>
                  </a:moveTo>
                  <a:lnTo>
                    <a:pt x="31" y="279"/>
                  </a:lnTo>
                  <a:lnTo>
                    <a:pt x="12" y="347"/>
                  </a:lnTo>
                  <a:lnTo>
                    <a:pt x="0" y="415"/>
                  </a:lnTo>
                  <a:lnTo>
                    <a:pt x="0" y="485"/>
                  </a:lnTo>
                  <a:lnTo>
                    <a:pt x="6" y="545"/>
                  </a:lnTo>
                  <a:lnTo>
                    <a:pt x="25" y="601"/>
                  </a:lnTo>
                  <a:lnTo>
                    <a:pt x="53" y="642"/>
                  </a:lnTo>
                  <a:lnTo>
                    <a:pt x="91" y="671"/>
                  </a:lnTo>
                  <a:lnTo>
                    <a:pt x="138" y="680"/>
                  </a:lnTo>
                  <a:lnTo>
                    <a:pt x="196" y="680"/>
                  </a:lnTo>
                  <a:lnTo>
                    <a:pt x="256" y="663"/>
                  </a:lnTo>
                  <a:lnTo>
                    <a:pt x="318" y="636"/>
                  </a:lnTo>
                  <a:lnTo>
                    <a:pt x="371" y="589"/>
                  </a:lnTo>
                  <a:lnTo>
                    <a:pt x="411" y="531"/>
                  </a:lnTo>
                  <a:lnTo>
                    <a:pt x="437" y="456"/>
                  </a:lnTo>
                  <a:lnTo>
                    <a:pt x="438" y="366"/>
                  </a:lnTo>
                  <a:lnTo>
                    <a:pt x="425" y="273"/>
                  </a:lnTo>
                  <a:lnTo>
                    <a:pt x="413" y="194"/>
                  </a:lnTo>
                  <a:lnTo>
                    <a:pt x="400" y="126"/>
                  </a:lnTo>
                  <a:lnTo>
                    <a:pt x="388" y="74"/>
                  </a:lnTo>
                  <a:lnTo>
                    <a:pt x="369" y="33"/>
                  </a:lnTo>
                  <a:lnTo>
                    <a:pt x="345" y="10"/>
                  </a:lnTo>
                  <a:lnTo>
                    <a:pt x="312" y="0"/>
                  </a:lnTo>
                  <a:lnTo>
                    <a:pt x="270" y="10"/>
                  </a:lnTo>
                  <a:lnTo>
                    <a:pt x="223" y="23"/>
                  </a:lnTo>
                  <a:lnTo>
                    <a:pt x="188" y="39"/>
                  </a:lnTo>
                  <a:lnTo>
                    <a:pt x="163" y="54"/>
                  </a:lnTo>
                  <a:lnTo>
                    <a:pt x="144" y="74"/>
                  </a:lnTo>
                  <a:lnTo>
                    <a:pt x="126" y="95"/>
                  </a:lnTo>
                  <a:lnTo>
                    <a:pt x="109" y="126"/>
                  </a:lnTo>
                  <a:lnTo>
                    <a:pt x="87" y="167"/>
                  </a:lnTo>
                  <a:lnTo>
                    <a:pt x="62" y="219"/>
                  </a:lnTo>
                  <a:close/>
                </a:path>
              </a:pathLst>
            </a:custGeom>
            <a:solidFill>
              <a:srgbClr val="E0A3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3643313" y="3679825"/>
              <a:ext cx="311150" cy="479425"/>
            </a:xfrm>
            <a:custGeom>
              <a:avLst/>
              <a:gdLst/>
              <a:ahLst/>
              <a:cxnLst>
                <a:cxn ang="0">
                  <a:pos x="54" y="192"/>
                </a:cxn>
                <a:cxn ang="0">
                  <a:pos x="27" y="244"/>
                </a:cxn>
                <a:cxn ang="0">
                  <a:pos x="9" y="304"/>
                </a:cxn>
                <a:cxn ang="0">
                  <a:pos x="0" y="364"/>
                </a:cxn>
                <a:cxn ang="0">
                  <a:pos x="0" y="424"/>
                </a:cxn>
                <a:cxn ang="0">
                  <a:pos x="5" y="479"/>
                </a:cxn>
                <a:cxn ang="0">
                  <a:pos x="23" y="529"/>
                </a:cxn>
                <a:cxn ang="0">
                  <a:pos x="48" y="568"/>
                </a:cxn>
                <a:cxn ang="0">
                  <a:pos x="85" y="595"/>
                </a:cxn>
                <a:cxn ang="0">
                  <a:pos x="128" y="605"/>
                </a:cxn>
                <a:cxn ang="0">
                  <a:pos x="178" y="603"/>
                </a:cxn>
                <a:cxn ang="0">
                  <a:pos x="230" y="587"/>
                </a:cxn>
                <a:cxn ang="0">
                  <a:pos x="285" y="562"/>
                </a:cxn>
                <a:cxn ang="0">
                  <a:pos x="329" y="521"/>
                </a:cxn>
                <a:cxn ang="0">
                  <a:pos x="366" y="469"/>
                </a:cxn>
                <a:cxn ang="0">
                  <a:pos x="387" y="403"/>
                </a:cxn>
                <a:cxn ang="0">
                  <a:pos x="391" y="325"/>
                </a:cxn>
                <a:cxn ang="0">
                  <a:pos x="380" y="240"/>
                </a:cxn>
                <a:cxn ang="0">
                  <a:pos x="370" y="170"/>
                </a:cxn>
                <a:cxn ang="0">
                  <a:pos x="360" y="110"/>
                </a:cxn>
                <a:cxn ang="0">
                  <a:pos x="349" y="64"/>
                </a:cxn>
                <a:cxn ang="0">
                  <a:pos x="331" y="29"/>
                </a:cxn>
                <a:cxn ang="0">
                  <a:pos x="310" y="7"/>
                </a:cxn>
                <a:cxn ang="0">
                  <a:pos x="281" y="0"/>
                </a:cxn>
                <a:cxn ang="0">
                  <a:pos x="244" y="9"/>
                </a:cxn>
                <a:cxn ang="0">
                  <a:pos x="201" y="21"/>
                </a:cxn>
                <a:cxn ang="0">
                  <a:pos x="172" y="33"/>
                </a:cxn>
                <a:cxn ang="0">
                  <a:pos x="149" y="44"/>
                </a:cxn>
                <a:cxn ang="0">
                  <a:pos x="131" y="62"/>
                </a:cxn>
                <a:cxn ang="0">
                  <a:pos x="114" y="81"/>
                </a:cxn>
                <a:cxn ang="0">
                  <a:pos x="98" y="110"/>
                </a:cxn>
                <a:cxn ang="0">
                  <a:pos x="79" y="145"/>
                </a:cxn>
                <a:cxn ang="0">
                  <a:pos x="54" y="192"/>
                </a:cxn>
              </a:cxnLst>
              <a:rect l="0" t="0" r="r" b="b"/>
              <a:pathLst>
                <a:path w="391" h="605">
                  <a:moveTo>
                    <a:pt x="54" y="192"/>
                  </a:moveTo>
                  <a:lnTo>
                    <a:pt x="27" y="244"/>
                  </a:lnTo>
                  <a:lnTo>
                    <a:pt x="9" y="304"/>
                  </a:lnTo>
                  <a:lnTo>
                    <a:pt x="0" y="364"/>
                  </a:lnTo>
                  <a:lnTo>
                    <a:pt x="0" y="424"/>
                  </a:lnTo>
                  <a:lnTo>
                    <a:pt x="5" y="479"/>
                  </a:lnTo>
                  <a:lnTo>
                    <a:pt x="23" y="529"/>
                  </a:lnTo>
                  <a:lnTo>
                    <a:pt x="48" y="568"/>
                  </a:lnTo>
                  <a:lnTo>
                    <a:pt x="85" y="595"/>
                  </a:lnTo>
                  <a:lnTo>
                    <a:pt x="128" y="605"/>
                  </a:lnTo>
                  <a:lnTo>
                    <a:pt x="178" y="603"/>
                  </a:lnTo>
                  <a:lnTo>
                    <a:pt x="230" y="587"/>
                  </a:lnTo>
                  <a:lnTo>
                    <a:pt x="285" y="562"/>
                  </a:lnTo>
                  <a:lnTo>
                    <a:pt x="329" y="521"/>
                  </a:lnTo>
                  <a:lnTo>
                    <a:pt x="366" y="469"/>
                  </a:lnTo>
                  <a:lnTo>
                    <a:pt x="387" y="403"/>
                  </a:lnTo>
                  <a:lnTo>
                    <a:pt x="391" y="325"/>
                  </a:lnTo>
                  <a:lnTo>
                    <a:pt x="380" y="240"/>
                  </a:lnTo>
                  <a:lnTo>
                    <a:pt x="370" y="170"/>
                  </a:lnTo>
                  <a:lnTo>
                    <a:pt x="360" y="110"/>
                  </a:lnTo>
                  <a:lnTo>
                    <a:pt x="349" y="64"/>
                  </a:lnTo>
                  <a:lnTo>
                    <a:pt x="331" y="29"/>
                  </a:lnTo>
                  <a:lnTo>
                    <a:pt x="310" y="7"/>
                  </a:lnTo>
                  <a:lnTo>
                    <a:pt x="281" y="0"/>
                  </a:lnTo>
                  <a:lnTo>
                    <a:pt x="244" y="9"/>
                  </a:lnTo>
                  <a:lnTo>
                    <a:pt x="201" y="21"/>
                  </a:lnTo>
                  <a:lnTo>
                    <a:pt x="172" y="33"/>
                  </a:lnTo>
                  <a:lnTo>
                    <a:pt x="149" y="44"/>
                  </a:lnTo>
                  <a:lnTo>
                    <a:pt x="131" y="62"/>
                  </a:lnTo>
                  <a:lnTo>
                    <a:pt x="114" y="81"/>
                  </a:lnTo>
                  <a:lnTo>
                    <a:pt x="98" y="110"/>
                  </a:lnTo>
                  <a:lnTo>
                    <a:pt x="79" y="145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3A8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3662363" y="3706813"/>
              <a:ext cx="274638" cy="422275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23" y="219"/>
                </a:cxn>
                <a:cxn ang="0">
                  <a:pos x="8" y="271"/>
                </a:cxn>
                <a:cxn ang="0">
                  <a:pos x="0" y="323"/>
                </a:cxn>
                <a:cxn ang="0">
                  <a:pos x="0" y="378"/>
                </a:cxn>
                <a:cxn ang="0">
                  <a:pos x="4" y="424"/>
                </a:cxn>
                <a:cxn ang="0">
                  <a:pos x="17" y="467"/>
                </a:cxn>
                <a:cxn ang="0">
                  <a:pos x="41" y="500"/>
                </a:cxn>
                <a:cxn ang="0">
                  <a:pos x="72" y="523"/>
                </a:cxn>
                <a:cxn ang="0">
                  <a:pos x="110" y="531"/>
                </a:cxn>
                <a:cxn ang="0">
                  <a:pos x="155" y="531"/>
                </a:cxn>
                <a:cxn ang="0">
                  <a:pos x="203" y="519"/>
                </a:cxn>
                <a:cxn ang="0">
                  <a:pos x="252" y="496"/>
                </a:cxn>
                <a:cxn ang="0">
                  <a:pos x="293" y="461"/>
                </a:cxn>
                <a:cxn ang="0">
                  <a:pos x="326" y="414"/>
                </a:cxn>
                <a:cxn ang="0">
                  <a:pos x="343" y="354"/>
                </a:cxn>
                <a:cxn ang="0">
                  <a:pos x="347" y="285"/>
                </a:cxn>
                <a:cxn ang="0">
                  <a:pos x="337" y="211"/>
                </a:cxn>
                <a:cxn ang="0">
                  <a:pos x="329" y="149"/>
                </a:cxn>
                <a:cxn ang="0">
                  <a:pos x="320" y="97"/>
                </a:cxn>
                <a:cxn ang="0">
                  <a:pos x="310" y="56"/>
                </a:cxn>
                <a:cxn ang="0">
                  <a:pos x="295" y="25"/>
                </a:cxn>
                <a:cxn ang="0">
                  <a:pos x="275" y="5"/>
                </a:cxn>
                <a:cxn ang="0">
                  <a:pos x="248" y="0"/>
                </a:cxn>
                <a:cxn ang="0">
                  <a:pos x="215" y="5"/>
                </a:cxn>
                <a:cxn ang="0">
                  <a:pos x="178" y="15"/>
                </a:cxn>
                <a:cxn ang="0">
                  <a:pos x="151" y="27"/>
                </a:cxn>
                <a:cxn ang="0">
                  <a:pos x="130" y="38"/>
                </a:cxn>
                <a:cxn ang="0">
                  <a:pos x="114" y="54"/>
                </a:cxn>
                <a:cxn ang="0">
                  <a:pos x="99" y="71"/>
                </a:cxn>
                <a:cxn ang="0">
                  <a:pos x="85" y="97"/>
                </a:cxn>
                <a:cxn ang="0">
                  <a:pos x="66" y="128"/>
                </a:cxn>
                <a:cxn ang="0">
                  <a:pos x="46" y="172"/>
                </a:cxn>
              </a:cxnLst>
              <a:rect l="0" t="0" r="r" b="b"/>
              <a:pathLst>
                <a:path w="347" h="531">
                  <a:moveTo>
                    <a:pt x="46" y="172"/>
                  </a:moveTo>
                  <a:lnTo>
                    <a:pt x="23" y="219"/>
                  </a:lnTo>
                  <a:lnTo>
                    <a:pt x="8" y="271"/>
                  </a:lnTo>
                  <a:lnTo>
                    <a:pt x="0" y="323"/>
                  </a:lnTo>
                  <a:lnTo>
                    <a:pt x="0" y="378"/>
                  </a:lnTo>
                  <a:lnTo>
                    <a:pt x="4" y="424"/>
                  </a:lnTo>
                  <a:lnTo>
                    <a:pt x="17" y="467"/>
                  </a:lnTo>
                  <a:lnTo>
                    <a:pt x="41" y="500"/>
                  </a:lnTo>
                  <a:lnTo>
                    <a:pt x="72" y="523"/>
                  </a:lnTo>
                  <a:lnTo>
                    <a:pt x="110" y="531"/>
                  </a:lnTo>
                  <a:lnTo>
                    <a:pt x="155" y="531"/>
                  </a:lnTo>
                  <a:lnTo>
                    <a:pt x="203" y="519"/>
                  </a:lnTo>
                  <a:lnTo>
                    <a:pt x="252" y="496"/>
                  </a:lnTo>
                  <a:lnTo>
                    <a:pt x="293" y="461"/>
                  </a:lnTo>
                  <a:lnTo>
                    <a:pt x="326" y="414"/>
                  </a:lnTo>
                  <a:lnTo>
                    <a:pt x="343" y="354"/>
                  </a:lnTo>
                  <a:lnTo>
                    <a:pt x="347" y="285"/>
                  </a:lnTo>
                  <a:lnTo>
                    <a:pt x="337" y="211"/>
                  </a:lnTo>
                  <a:lnTo>
                    <a:pt x="329" y="149"/>
                  </a:lnTo>
                  <a:lnTo>
                    <a:pt x="320" y="97"/>
                  </a:lnTo>
                  <a:lnTo>
                    <a:pt x="310" y="56"/>
                  </a:lnTo>
                  <a:lnTo>
                    <a:pt x="295" y="25"/>
                  </a:lnTo>
                  <a:lnTo>
                    <a:pt x="275" y="5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178" y="15"/>
                  </a:lnTo>
                  <a:lnTo>
                    <a:pt x="151" y="27"/>
                  </a:lnTo>
                  <a:lnTo>
                    <a:pt x="130" y="38"/>
                  </a:lnTo>
                  <a:lnTo>
                    <a:pt x="114" y="54"/>
                  </a:lnTo>
                  <a:lnTo>
                    <a:pt x="99" y="71"/>
                  </a:lnTo>
                  <a:lnTo>
                    <a:pt x="85" y="97"/>
                  </a:lnTo>
                  <a:lnTo>
                    <a:pt x="66" y="128"/>
                  </a:lnTo>
                  <a:lnTo>
                    <a:pt x="46" y="172"/>
                  </a:lnTo>
                  <a:close/>
                </a:path>
              </a:pathLst>
            </a:custGeom>
            <a:solidFill>
              <a:srgbClr val="E3AB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3679825" y="3730625"/>
              <a:ext cx="238125" cy="373063"/>
            </a:xfrm>
            <a:custGeom>
              <a:avLst/>
              <a:gdLst/>
              <a:ahLst/>
              <a:cxnLst>
                <a:cxn ang="0">
                  <a:pos x="41" y="155"/>
                </a:cxn>
                <a:cxn ang="0">
                  <a:pos x="21" y="195"/>
                </a:cxn>
                <a:cxn ang="0">
                  <a:pos x="8" y="242"/>
                </a:cxn>
                <a:cxn ang="0">
                  <a:pos x="0" y="289"/>
                </a:cxn>
                <a:cxn ang="0">
                  <a:pos x="0" y="335"/>
                </a:cxn>
                <a:cxn ang="0">
                  <a:pos x="6" y="376"/>
                </a:cxn>
                <a:cxn ang="0">
                  <a:pos x="18" y="415"/>
                </a:cxn>
                <a:cxn ang="0">
                  <a:pos x="35" y="444"/>
                </a:cxn>
                <a:cxn ang="0">
                  <a:pos x="62" y="465"/>
                </a:cxn>
                <a:cxn ang="0">
                  <a:pos x="95" y="471"/>
                </a:cxn>
                <a:cxn ang="0">
                  <a:pos x="136" y="471"/>
                </a:cxn>
                <a:cxn ang="0">
                  <a:pos x="179" y="459"/>
                </a:cxn>
                <a:cxn ang="0">
                  <a:pos x="221" y="442"/>
                </a:cxn>
                <a:cxn ang="0">
                  <a:pos x="256" y="411"/>
                </a:cxn>
                <a:cxn ang="0">
                  <a:pos x="283" y="370"/>
                </a:cxn>
                <a:cxn ang="0">
                  <a:pos x="299" y="318"/>
                </a:cxn>
                <a:cxn ang="0">
                  <a:pos x="301" y="256"/>
                </a:cxn>
                <a:cxn ang="0">
                  <a:pos x="293" y="190"/>
                </a:cxn>
                <a:cxn ang="0">
                  <a:pos x="287" y="135"/>
                </a:cxn>
                <a:cxn ang="0">
                  <a:pos x="279" y="87"/>
                </a:cxn>
                <a:cxn ang="0">
                  <a:pos x="272" y="50"/>
                </a:cxn>
                <a:cxn ang="0">
                  <a:pos x="258" y="21"/>
                </a:cxn>
                <a:cxn ang="0">
                  <a:pos x="241" y="5"/>
                </a:cxn>
                <a:cxn ang="0">
                  <a:pos x="217" y="0"/>
                </a:cxn>
                <a:cxn ang="0">
                  <a:pos x="188" y="5"/>
                </a:cxn>
                <a:cxn ang="0">
                  <a:pos x="155" y="15"/>
                </a:cxn>
                <a:cxn ang="0">
                  <a:pos x="132" y="25"/>
                </a:cxn>
                <a:cxn ang="0">
                  <a:pos x="113" y="35"/>
                </a:cxn>
                <a:cxn ang="0">
                  <a:pos x="101" y="48"/>
                </a:cxn>
                <a:cxn ang="0">
                  <a:pos x="87" y="64"/>
                </a:cxn>
                <a:cxn ang="0">
                  <a:pos x="76" y="87"/>
                </a:cxn>
                <a:cxn ang="0">
                  <a:pos x="60" y="116"/>
                </a:cxn>
                <a:cxn ang="0">
                  <a:pos x="41" y="155"/>
                </a:cxn>
              </a:cxnLst>
              <a:rect l="0" t="0" r="r" b="b"/>
              <a:pathLst>
                <a:path w="301" h="471">
                  <a:moveTo>
                    <a:pt x="41" y="155"/>
                  </a:moveTo>
                  <a:lnTo>
                    <a:pt x="21" y="195"/>
                  </a:lnTo>
                  <a:lnTo>
                    <a:pt x="8" y="242"/>
                  </a:lnTo>
                  <a:lnTo>
                    <a:pt x="0" y="289"/>
                  </a:lnTo>
                  <a:lnTo>
                    <a:pt x="0" y="335"/>
                  </a:lnTo>
                  <a:lnTo>
                    <a:pt x="6" y="376"/>
                  </a:lnTo>
                  <a:lnTo>
                    <a:pt x="18" y="415"/>
                  </a:lnTo>
                  <a:lnTo>
                    <a:pt x="35" y="444"/>
                  </a:lnTo>
                  <a:lnTo>
                    <a:pt x="62" y="465"/>
                  </a:lnTo>
                  <a:lnTo>
                    <a:pt x="95" y="471"/>
                  </a:lnTo>
                  <a:lnTo>
                    <a:pt x="136" y="471"/>
                  </a:lnTo>
                  <a:lnTo>
                    <a:pt x="179" y="459"/>
                  </a:lnTo>
                  <a:lnTo>
                    <a:pt x="221" y="442"/>
                  </a:lnTo>
                  <a:lnTo>
                    <a:pt x="256" y="411"/>
                  </a:lnTo>
                  <a:lnTo>
                    <a:pt x="283" y="370"/>
                  </a:lnTo>
                  <a:lnTo>
                    <a:pt x="299" y="318"/>
                  </a:lnTo>
                  <a:lnTo>
                    <a:pt x="301" y="256"/>
                  </a:lnTo>
                  <a:lnTo>
                    <a:pt x="293" y="190"/>
                  </a:lnTo>
                  <a:lnTo>
                    <a:pt x="287" y="135"/>
                  </a:lnTo>
                  <a:lnTo>
                    <a:pt x="279" y="87"/>
                  </a:lnTo>
                  <a:lnTo>
                    <a:pt x="272" y="50"/>
                  </a:lnTo>
                  <a:lnTo>
                    <a:pt x="258" y="21"/>
                  </a:lnTo>
                  <a:lnTo>
                    <a:pt x="241" y="5"/>
                  </a:lnTo>
                  <a:lnTo>
                    <a:pt x="217" y="0"/>
                  </a:lnTo>
                  <a:lnTo>
                    <a:pt x="188" y="5"/>
                  </a:lnTo>
                  <a:lnTo>
                    <a:pt x="155" y="15"/>
                  </a:lnTo>
                  <a:lnTo>
                    <a:pt x="132" y="25"/>
                  </a:lnTo>
                  <a:lnTo>
                    <a:pt x="113" y="35"/>
                  </a:lnTo>
                  <a:lnTo>
                    <a:pt x="101" y="48"/>
                  </a:lnTo>
                  <a:lnTo>
                    <a:pt x="87" y="64"/>
                  </a:lnTo>
                  <a:lnTo>
                    <a:pt x="76" y="87"/>
                  </a:lnTo>
                  <a:lnTo>
                    <a:pt x="60" y="116"/>
                  </a:lnTo>
                  <a:lnTo>
                    <a:pt x="41" y="155"/>
                  </a:lnTo>
                  <a:close/>
                </a:path>
              </a:pathLst>
            </a:custGeom>
            <a:solidFill>
              <a:srgbClr val="E6B3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119563" y="5476875"/>
              <a:ext cx="69850" cy="185738"/>
            </a:xfrm>
            <a:custGeom>
              <a:avLst/>
              <a:gdLst/>
              <a:ahLst/>
              <a:cxnLst>
                <a:cxn ang="0">
                  <a:pos x="87" y="235"/>
                </a:cxn>
                <a:cxn ang="0">
                  <a:pos x="85" y="202"/>
                </a:cxn>
                <a:cxn ang="0">
                  <a:pos x="83" y="169"/>
                </a:cxn>
                <a:cxn ang="0">
                  <a:pos x="79" y="134"/>
                </a:cxn>
                <a:cxn ang="0">
                  <a:pos x="73" y="101"/>
                </a:cxn>
                <a:cxn ang="0">
                  <a:pos x="62" y="68"/>
                </a:cxn>
                <a:cxn ang="0">
                  <a:pos x="48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9"/>
                </a:cxn>
                <a:cxn ang="0">
                  <a:pos x="19" y="33"/>
                </a:cxn>
                <a:cxn ang="0">
                  <a:pos x="37" y="52"/>
                </a:cxn>
                <a:cxn ang="0">
                  <a:pos x="50" y="76"/>
                </a:cxn>
                <a:cxn ang="0">
                  <a:pos x="62" y="105"/>
                </a:cxn>
                <a:cxn ang="0">
                  <a:pos x="68" y="134"/>
                </a:cxn>
                <a:cxn ang="0">
                  <a:pos x="73" y="167"/>
                </a:cxn>
                <a:cxn ang="0">
                  <a:pos x="75" y="200"/>
                </a:cxn>
                <a:cxn ang="0">
                  <a:pos x="77" y="235"/>
                </a:cxn>
                <a:cxn ang="0">
                  <a:pos x="87" y="235"/>
                </a:cxn>
              </a:cxnLst>
              <a:rect l="0" t="0" r="r" b="b"/>
              <a:pathLst>
                <a:path w="87" h="235">
                  <a:moveTo>
                    <a:pt x="87" y="235"/>
                  </a:moveTo>
                  <a:lnTo>
                    <a:pt x="85" y="202"/>
                  </a:lnTo>
                  <a:lnTo>
                    <a:pt x="83" y="169"/>
                  </a:lnTo>
                  <a:lnTo>
                    <a:pt x="79" y="134"/>
                  </a:lnTo>
                  <a:lnTo>
                    <a:pt x="73" y="101"/>
                  </a:lnTo>
                  <a:lnTo>
                    <a:pt x="62" y="68"/>
                  </a:lnTo>
                  <a:lnTo>
                    <a:pt x="48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9"/>
                  </a:lnTo>
                  <a:lnTo>
                    <a:pt x="19" y="33"/>
                  </a:lnTo>
                  <a:lnTo>
                    <a:pt x="37" y="52"/>
                  </a:lnTo>
                  <a:lnTo>
                    <a:pt x="50" y="76"/>
                  </a:lnTo>
                  <a:lnTo>
                    <a:pt x="62" y="105"/>
                  </a:lnTo>
                  <a:lnTo>
                    <a:pt x="68" y="134"/>
                  </a:lnTo>
                  <a:lnTo>
                    <a:pt x="73" y="167"/>
                  </a:lnTo>
                  <a:lnTo>
                    <a:pt x="75" y="200"/>
                  </a:lnTo>
                  <a:lnTo>
                    <a:pt x="7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119563" y="5480050"/>
              <a:ext cx="65088" cy="182563"/>
            </a:xfrm>
            <a:custGeom>
              <a:avLst/>
              <a:gdLst/>
              <a:ahLst/>
              <a:cxnLst>
                <a:cxn ang="0">
                  <a:pos x="81" y="231"/>
                </a:cxn>
                <a:cxn ang="0">
                  <a:pos x="81" y="198"/>
                </a:cxn>
                <a:cxn ang="0">
                  <a:pos x="81" y="165"/>
                </a:cxn>
                <a:cxn ang="0">
                  <a:pos x="77" y="130"/>
                </a:cxn>
                <a:cxn ang="0">
                  <a:pos x="72" y="99"/>
                </a:cxn>
                <a:cxn ang="0">
                  <a:pos x="60" y="66"/>
                </a:cxn>
                <a:cxn ang="0">
                  <a:pos x="46" y="41"/>
                </a:cxn>
                <a:cxn ang="0">
                  <a:pos x="29" y="17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1" y="25"/>
                </a:cxn>
                <a:cxn ang="0">
                  <a:pos x="39" y="46"/>
                </a:cxn>
                <a:cxn ang="0">
                  <a:pos x="52" y="72"/>
                </a:cxn>
                <a:cxn ang="0">
                  <a:pos x="64" y="101"/>
                </a:cxn>
                <a:cxn ang="0">
                  <a:pos x="70" y="130"/>
                </a:cxn>
                <a:cxn ang="0">
                  <a:pos x="75" y="163"/>
                </a:cxn>
                <a:cxn ang="0">
                  <a:pos x="75" y="196"/>
                </a:cxn>
                <a:cxn ang="0">
                  <a:pos x="77" y="231"/>
                </a:cxn>
                <a:cxn ang="0">
                  <a:pos x="81" y="231"/>
                </a:cxn>
              </a:cxnLst>
              <a:rect l="0" t="0" r="r" b="b"/>
              <a:pathLst>
                <a:path w="81" h="231">
                  <a:moveTo>
                    <a:pt x="81" y="231"/>
                  </a:moveTo>
                  <a:lnTo>
                    <a:pt x="81" y="198"/>
                  </a:lnTo>
                  <a:lnTo>
                    <a:pt x="81" y="165"/>
                  </a:lnTo>
                  <a:lnTo>
                    <a:pt x="77" y="130"/>
                  </a:lnTo>
                  <a:lnTo>
                    <a:pt x="72" y="99"/>
                  </a:lnTo>
                  <a:lnTo>
                    <a:pt x="60" y="66"/>
                  </a:lnTo>
                  <a:lnTo>
                    <a:pt x="46" y="41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1" y="25"/>
                  </a:lnTo>
                  <a:lnTo>
                    <a:pt x="39" y="46"/>
                  </a:lnTo>
                  <a:lnTo>
                    <a:pt x="52" y="72"/>
                  </a:lnTo>
                  <a:lnTo>
                    <a:pt x="64" y="101"/>
                  </a:lnTo>
                  <a:lnTo>
                    <a:pt x="70" y="130"/>
                  </a:lnTo>
                  <a:lnTo>
                    <a:pt x="75" y="163"/>
                  </a:lnTo>
                  <a:lnTo>
                    <a:pt x="75" y="196"/>
                  </a:lnTo>
                  <a:lnTo>
                    <a:pt x="77" y="231"/>
                  </a:lnTo>
                  <a:lnTo>
                    <a:pt x="81" y="23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132263" y="5459413"/>
              <a:ext cx="68263" cy="171450"/>
            </a:xfrm>
            <a:custGeom>
              <a:avLst/>
              <a:gdLst/>
              <a:ahLst/>
              <a:cxnLst>
                <a:cxn ang="0">
                  <a:pos x="88" y="215"/>
                </a:cxn>
                <a:cxn ang="0">
                  <a:pos x="86" y="184"/>
                </a:cxn>
                <a:cxn ang="0">
                  <a:pos x="82" y="155"/>
                </a:cxn>
                <a:cxn ang="0">
                  <a:pos x="76" y="126"/>
                </a:cxn>
                <a:cxn ang="0">
                  <a:pos x="68" y="97"/>
                </a:cxn>
                <a:cxn ang="0">
                  <a:pos x="57" y="68"/>
                </a:cxn>
                <a:cxn ang="0">
                  <a:pos x="45" y="42"/>
                </a:cxn>
                <a:cxn ang="0">
                  <a:pos x="27" y="19"/>
                </a:cxn>
                <a:cxn ang="0">
                  <a:pos x="10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31" y="54"/>
                </a:cxn>
                <a:cxn ang="0">
                  <a:pos x="43" y="75"/>
                </a:cxn>
                <a:cxn ang="0">
                  <a:pos x="55" y="102"/>
                </a:cxn>
                <a:cxn ang="0">
                  <a:pos x="62" y="130"/>
                </a:cxn>
                <a:cxn ang="0">
                  <a:pos x="68" y="159"/>
                </a:cxn>
                <a:cxn ang="0">
                  <a:pos x="72" y="186"/>
                </a:cxn>
                <a:cxn ang="0">
                  <a:pos x="78" y="215"/>
                </a:cxn>
                <a:cxn ang="0">
                  <a:pos x="88" y="215"/>
                </a:cxn>
              </a:cxnLst>
              <a:rect l="0" t="0" r="r" b="b"/>
              <a:pathLst>
                <a:path w="88" h="215">
                  <a:moveTo>
                    <a:pt x="88" y="215"/>
                  </a:moveTo>
                  <a:lnTo>
                    <a:pt x="86" y="184"/>
                  </a:lnTo>
                  <a:lnTo>
                    <a:pt x="82" y="155"/>
                  </a:lnTo>
                  <a:lnTo>
                    <a:pt x="76" y="126"/>
                  </a:lnTo>
                  <a:lnTo>
                    <a:pt x="68" y="97"/>
                  </a:lnTo>
                  <a:lnTo>
                    <a:pt x="57" y="68"/>
                  </a:lnTo>
                  <a:lnTo>
                    <a:pt x="45" y="42"/>
                  </a:lnTo>
                  <a:lnTo>
                    <a:pt x="27" y="19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31" y="54"/>
                  </a:lnTo>
                  <a:lnTo>
                    <a:pt x="43" y="75"/>
                  </a:lnTo>
                  <a:lnTo>
                    <a:pt x="55" y="102"/>
                  </a:lnTo>
                  <a:lnTo>
                    <a:pt x="62" y="130"/>
                  </a:lnTo>
                  <a:lnTo>
                    <a:pt x="68" y="159"/>
                  </a:lnTo>
                  <a:lnTo>
                    <a:pt x="72" y="186"/>
                  </a:lnTo>
                  <a:lnTo>
                    <a:pt x="78" y="215"/>
                  </a:lnTo>
                  <a:lnTo>
                    <a:pt x="88" y="21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132263" y="5464175"/>
              <a:ext cx="63500" cy="166688"/>
            </a:xfrm>
            <a:custGeom>
              <a:avLst/>
              <a:gdLst/>
              <a:ahLst/>
              <a:cxnLst>
                <a:cxn ang="0">
                  <a:pos x="82" y="209"/>
                </a:cxn>
                <a:cxn ang="0">
                  <a:pos x="80" y="178"/>
                </a:cxn>
                <a:cxn ang="0">
                  <a:pos x="76" y="149"/>
                </a:cxn>
                <a:cxn ang="0">
                  <a:pos x="70" y="120"/>
                </a:cxn>
                <a:cxn ang="0">
                  <a:pos x="64" y="93"/>
                </a:cxn>
                <a:cxn ang="0">
                  <a:pos x="53" y="64"/>
                </a:cxn>
                <a:cxn ang="0">
                  <a:pos x="41" y="40"/>
                </a:cxn>
                <a:cxn ang="0">
                  <a:pos x="24" y="17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8" y="25"/>
                </a:cxn>
                <a:cxn ang="0">
                  <a:pos x="35" y="46"/>
                </a:cxn>
                <a:cxn ang="0">
                  <a:pos x="47" y="67"/>
                </a:cxn>
                <a:cxn ang="0">
                  <a:pos x="60" y="95"/>
                </a:cxn>
                <a:cxn ang="0">
                  <a:pos x="66" y="120"/>
                </a:cxn>
                <a:cxn ang="0">
                  <a:pos x="74" y="149"/>
                </a:cxn>
                <a:cxn ang="0">
                  <a:pos x="78" y="178"/>
                </a:cxn>
                <a:cxn ang="0">
                  <a:pos x="82" y="209"/>
                </a:cxn>
              </a:cxnLst>
              <a:rect l="0" t="0" r="r" b="b"/>
              <a:pathLst>
                <a:path w="82" h="209">
                  <a:moveTo>
                    <a:pt x="82" y="209"/>
                  </a:moveTo>
                  <a:lnTo>
                    <a:pt x="80" y="178"/>
                  </a:lnTo>
                  <a:lnTo>
                    <a:pt x="76" y="149"/>
                  </a:lnTo>
                  <a:lnTo>
                    <a:pt x="70" y="120"/>
                  </a:lnTo>
                  <a:lnTo>
                    <a:pt x="64" y="93"/>
                  </a:lnTo>
                  <a:lnTo>
                    <a:pt x="53" y="64"/>
                  </a:lnTo>
                  <a:lnTo>
                    <a:pt x="41" y="40"/>
                  </a:lnTo>
                  <a:lnTo>
                    <a:pt x="24" y="17"/>
                  </a:lnTo>
                  <a:lnTo>
                    <a:pt x="6" y="0"/>
                  </a:lnTo>
                  <a:lnTo>
                    <a:pt x="0" y="9"/>
                  </a:lnTo>
                  <a:lnTo>
                    <a:pt x="18" y="25"/>
                  </a:lnTo>
                  <a:lnTo>
                    <a:pt x="35" y="46"/>
                  </a:lnTo>
                  <a:lnTo>
                    <a:pt x="47" y="67"/>
                  </a:lnTo>
                  <a:lnTo>
                    <a:pt x="60" y="95"/>
                  </a:lnTo>
                  <a:lnTo>
                    <a:pt x="66" y="120"/>
                  </a:lnTo>
                  <a:lnTo>
                    <a:pt x="74" y="149"/>
                  </a:lnTo>
                  <a:lnTo>
                    <a:pt x="78" y="178"/>
                  </a:lnTo>
                  <a:lnTo>
                    <a:pt x="82" y="20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087813" y="5484813"/>
              <a:ext cx="53975" cy="157163"/>
            </a:xfrm>
            <a:custGeom>
              <a:avLst/>
              <a:gdLst/>
              <a:ahLst/>
              <a:cxnLst>
                <a:cxn ang="0">
                  <a:pos x="66" y="197"/>
                </a:cxn>
                <a:cxn ang="0">
                  <a:pos x="68" y="170"/>
                </a:cxn>
                <a:cxn ang="0">
                  <a:pos x="70" y="143"/>
                </a:cxn>
                <a:cxn ang="0">
                  <a:pos x="66" y="114"/>
                </a:cxn>
                <a:cxn ang="0">
                  <a:pos x="62" y="89"/>
                </a:cxn>
                <a:cxn ang="0">
                  <a:pos x="52" y="62"/>
                </a:cxn>
                <a:cxn ang="0">
                  <a:pos x="43" y="39"/>
                </a:cxn>
                <a:cxn ang="0">
                  <a:pos x="27" y="17"/>
                </a:cxn>
                <a:cxn ang="0">
                  <a:pos x="12" y="0"/>
                </a:cxn>
                <a:cxn ang="0">
                  <a:pos x="0" y="21"/>
                </a:cxn>
                <a:cxn ang="0">
                  <a:pos x="16" y="35"/>
                </a:cxn>
                <a:cxn ang="0">
                  <a:pos x="29" y="52"/>
                </a:cxn>
                <a:cxn ang="0">
                  <a:pos x="39" y="71"/>
                </a:cxn>
                <a:cxn ang="0">
                  <a:pos x="49" y="95"/>
                </a:cxn>
                <a:cxn ang="0">
                  <a:pos x="52" y="118"/>
                </a:cxn>
                <a:cxn ang="0">
                  <a:pos x="56" y="143"/>
                </a:cxn>
                <a:cxn ang="0">
                  <a:pos x="56" y="166"/>
                </a:cxn>
                <a:cxn ang="0">
                  <a:pos x="56" y="194"/>
                </a:cxn>
                <a:cxn ang="0">
                  <a:pos x="66" y="197"/>
                </a:cxn>
              </a:cxnLst>
              <a:rect l="0" t="0" r="r" b="b"/>
              <a:pathLst>
                <a:path w="70" h="197">
                  <a:moveTo>
                    <a:pt x="66" y="197"/>
                  </a:moveTo>
                  <a:lnTo>
                    <a:pt x="68" y="170"/>
                  </a:lnTo>
                  <a:lnTo>
                    <a:pt x="70" y="143"/>
                  </a:lnTo>
                  <a:lnTo>
                    <a:pt x="66" y="114"/>
                  </a:lnTo>
                  <a:lnTo>
                    <a:pt x="62" y="89"/>
                  </a:lnTo>
                  <a:lnTo>
                    <a:pt x="52" y="62"/>
                  </a:lnTo>
                  <a:lnTo>
                    <a:pt x="43" y="39"/>
                  </a:lnTo>
                  <a:lnTo>
                    <a:pt x="27" y="17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29" y="52"/>
                  </a:lnTo>
                  <a:lnTo>
                    <a:pt x="39" y="71"/>
                  </a:lnTo>
                  <a:lnTo>
                    <a:pt x="49" y="95"/>
                  </a:lnTo>
                  <a:lnTo>
                    <a:pt x="52" y="118"/>
                  </a:lnTo>
                  <a:lnTo>
                    <a:pt x="56" y="143"/>
                  </a:lnTo>
                  <a:lnTo>
                    <a:pt x="56" y="166"/>
                  </a:lnTo>
                  <a:lnTo>
                    <a:pt x="56" y="194"/>
                  </a:lnTo>
                  <a:lnTo>
                    <a:pt x="66" y="19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090988" y="5489575"/>
              <a:ext cx="49213" cy="152400"/>
            </a:xfrm>
            <a:custGeom>
              <a:avLst/>
              <a:gdLst/>
              <a:ahLst/>
              <a:cxnLst>
                <a:cxn ang="0">
                  <a:pos x="56" y="191"/>
                </a:cxn>
                <a:cxn ang="0">
                  <a:pos x="58" y="164"/>
                </a:cxn>
                <a:cxn ang="0">
                  <a:pos x="60" y="137"/>
                </a:cxn>
                <a:cxn ang="0">
                  <a:pos x="56" y="108"/>
                </a:cxn>
                <a:cxn ang="0">
                  <a:pos x="52" y="83"/>
                </a:cxn>
                <a:cxn ang="0">
                  <a:pos x="43" y="58"/>
                </a:cxn>
                <a:cxn ang="0">
                  <a:pos x="33" y="34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2" y="23"/>
                </a:cxn>
                <a:cxn ang="0">
                  <a:pos x="25" y="42"/>
                </a:cxn>
                <a:cxn ang="0">
                  <a:pos x="37" y="62"/>
                </a:cxn>
                <a:cxn ang="0">
                  <a:pos x="46" y="87"/>
                </a:cxn>
                <a:cxn ang="0">
                  <a:pos x="50" y="110"/>
                </a:cxn>
                <a:cxn ang="0">
                  <a:pos x="56" y="135"/>
                </a:cxn>
                <a:cxn ang="0">
                  <a:pos x="56" y="160"/>
                </a:cxn>
                <a:cxn ang="0">
                  <a:pos x="56" y="188"/>
                </a:cxn>
                <a:cxn ang="0">
                  <a:pos x="56" y="191"/>
                </a:cxn>
              </a:cxnLst>
              <a:rect l="0" t="0" r="r" b="b"/>
              <a:pathLst>
                <a:path w="60" h="191">
                  <a:moveTo>
                    <a:pt x="56" y="191"/>
                  </a:moveTo>
                  <a:lnTo>
                    <a:pt x="58" y="164"/>
                  </a:lnTo>
                  <a:lnTo>
                    <a:pt x="60" y="137"/>
                  </a:lnTo>
                  <a:lnTo>
                    <a:pt x="56" y="108"/>
                  </a:lnTo>
                  <a:lnTo>
                    <a:pt x="52" y="83"/>
                  </a:lnTo>
                  <a:lnTo>
                    <a:pt x="43" y="58"/>
                  </a:lnTo>
                  <a:lnTo>
                    <a:pt x="33" y="34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25" y="42"/>
                  </a:lnTo>
                  <a:lnTo>
                    <a:pt x="37" y="62"/>
                  </a:lnTo>
                  <a:lnTo>
                    <a:pt x="46" y="87"/>
                  </a:lnTo>
                  <a:lnTo>
                    <a:pt x="50" y="110"/>
                  </a:lnTo>
                  <a:lnTo>
                    <a:pt x="56" y="135"/>
                  </a:lnTo>
                  <a:lnTo>
                    <a:pt x="56" y="160"/>
                  </a:lnTo>
                  <a:lnTo>
                    <a:pt x="56" y="188"/>
                  </a:lnTo>
                  <a:lnTo>
                    <a:pt x="56" y="191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4035425" y="5472113"/>
              <a:ext cx="44450" cy="166688"/>
            </a:xfrm>
            <a:custGeom>
              <a:avLst/>
              <a:gdLst/>
              <a:ahLst/>
              <a:cxnLst>
                <a:cxn ang="0">
                  <a:pos x="56" y="210"/>
                </a:cxn>
                <a:cxn ang="0">
                  <a:pos x="56" y="182"/>
                </a:cxn>
                <a:cxn ang="0">
                  <a:pos x="56" y="157"/>
                </a:cxn>
                <a:cxn ang="0">
                  <a:pos x="52" y="130"/>
                </a:cxn>
                <a:cxn ang="0">
                  <a:pos x="51" y="105"/>
                </a:cxn>
                <a:cxn ang="0">
                  <a:pos x="43" y="76"/>
                </a:cxn>
                <a:cxn ang="0">
                  <a:pos x="37" y="51"/>
                </a:cxn>
                <a:cxn ang="0">
                  <a:pos x="25" y="23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0" y="35"/>
                </a:cxn>
                <a:cxn ang="0">
                  <a:pos x="20" y="58"/>
                </a:cxn>
                <a:cxn ang="0">
                  <a:pos x="27" y="84"/>
                </a:cxn>
                <a:cxn ang="0">
                  <a:pos x="35" y="109"/>
                </a:cxn>
                <a:cxn ang="0">
                  <a:pos x="39" y="132"/>
                </a:cxn>
                <a:cxn ang="0">
                  <a:pos x="43" y="159"/>
                </a:cxn>
                <a:cxn ang="0">
                  <a:pos x="45" y="182"/>
                </a:cxn>
                <a:cxn ang="0">
                  <a:pos x="47" y="210"/>
                </a:cxn>
                <a:cxn ang="0">
                  <a:pos x="56" y="210"/>
                </a:cxn>
              </a:cxnLst>
              <a:rect l="0" t="0" r="r" b="b"/>
              <a:pathLst>
                <a:path w="56" h="210">
                  <a:moveTo>
                    <a:pt x="56" y="210"/>
                  </a:moveTo>
                  <a:lnTo>
                    <a:pt x="56" y="182"/>
                  </a:lnTo>
                  <a:lnTo>
                    <a:pt x="56" y="157"/>
                  </a:lnTo>
                  <a:lnTo>
                    <a:pt x="52" y="130"/>
                  </a:lnTo>
                  <a:lnTo>
                    <a:pt x="51" y="105"/>
                  </a:lnTo>
                  <a:lnTo>
                    <a:pt x="43" y="76"/>
                  </a:lnTo>
                  <a:lnTo>
                    <a:pt x="37" y="51"/>
                  </a:lnTo>
                  <a:lnTo>
                    <a:pt x="25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0" y="35"/>
                  </a:lnTo>
                  <a:lnTo>
                    <a:pt x="20" y="58"/>
                  </a:lnTo>
                  <a:lnTo>
                    <a:pt x="27" y="84"/>
                  </a:lnTo>
                  <a:lnTo>
                    <a:pt x="35" y="109"/>
                  </a:lnTo>
                  <a:lnTo>
                    <a:pt x="39" y="132"/>
                  </a:lnTo>
                  <a:lnTo>
                    <a:pt x="43" y="159"/>
                  </a:lnTo>
                  <a:lnTo>
                    <a:pt x="45" y="182"/>
                  </a:lnTo>
                  <a:lnTo>
                    <a:pt x="47" y="210"/>
                  </a:lnTo>
                  <a:lnTo>
                    <a:pt x="56" y="21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038600" y="5476875"/>
              <a:ext cx="36513" cy="161925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45" y="176"/>
                </a:cxn>
                <a:cxn ang="0">
                  <a:pos x="45" y="151"/>
                </a:cxn>
                <a:cxn ang="0">
                  <a:pos x="43" y="124"/>
                </a:cxn>
                <a:cxn ang="0">
                  <a:pos x="39" y="99"/>
                </a:cxn>
                <a:cxn ang="0">
                  <a:pos x="31" y="72"/>
                </a:cxn>
                <a:cxn ang="0">
                  <a:pos x="25" y="47"/>
                </a:cxn>
                <a:cxn ang="0">
                  <a:pos x="14" y="2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0" y="27"/>
                </a:cxn>
                <a:cxn ang="0">
                  <a:pos x="19" y="50"/>
                </a:cxn>
                <a:cxn ang="0">
                  <a:pos x="25" y="76"/>
                </a:cxn>
                <a:cxn ang="0">
                  <a:pos x="33" y="101"/>
                </a:cxn>
                <a:cxn ang="0">
                  <a:pos x="37" y="126"/>
                </a:cxn>
                <a:cxn ang="0">
                  <a:pos x="41" y="151"/>
                </a:cxn>
                <a:cxn ang="0">
                  <a:pos x="43" y="176"/>
                </a:cxn>
                <a:cxn ang="0">
                  <a:pos x="45" y="204"/>
                </a:cxn>
              </a:cxnLst>
              <a:rect l="0" t="0" r="r" b="b"/>
              <a:pathLst>
                <a:path w="45" h="204">
                  <a:moveTo>
                    <a:pt x="45" y="204"/>
                  </a:moveTo>
                  <a:lnTo>
                    <a:pt x="45" y="176"/>
                  </a:lnTo>
                  <a:lnTo>
                    <a:pt x="45" y="151"/>
                  </a:lnTo>
                  <a:lnTo>
                    <a:pt x="43" y="124"/>
                  </a:lnTo>
                  <a:lnTo>
                    <a:pt x="39" y="99"/>
                  </a:lnTo>
                  <a:lnTo>
                    <a:pt x="31" y="72"/>
                  </a:lnTo>
                  <a:lnTo>
                    <a:pt x="25" y="47"/>
                  </a:lnTo>
                  <a:lnTo>
                    <a:pt x="14" y="2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27"/>
                  </a:lnTo>
                  <a:lnTo>
                    <a:pt x="19" y="50"/>
                  </a:lnTo>
                  <a:lnTo>
                    <a:pt x="25" y="76"/>
                  </a:lnTo>
                  <a:lnTo>
                    <a:pt x="33" y="101"/>
                  </a:lnTo>
                  <a:lnTo>
                    <a:pt x="37" y="126"/>
                  </a:lnTo>
                  <a:lnTo>
                    <a:pt x="41" y="151"/>
                  </a:lnTo>
                  <a:lnTo>
                    <a:pt x="43" y="176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010025" y="5492750"/>
              <a:ext cx="26988" cy="153988"/>
            </a:xfrm>
            <a:custGeom>
              <a:avLst/>
              <a:gdLst/>
              <a:ahLst/>
              <a:cxnLst>
                <a:cxn ang="0">
                  <a:pos x="27" y="194"/>
                </a:cxn>
                <a:cxn ang="0">
                  <a:pos x="29" y="169"/>
                </a:cxn>
                <a:cxn ang="0">
                  <a:pos x="31" y="146"/>
                </a:cxn>
                <a:cxn ang="0">
                  <a:pos x="31" y="121"/>
                </a:cxn>
                <a:cxn ang="0">
                  <a:pos x="33" y="97"/>
                </a:cxn>
                <a:cxn ang="0">
                  <a:pos x="31" y="72"/>
                </a:cxn>
                <a:cxn ang="0">
                  <a:pos x="29" y="47"/>
                </a:cxn>
                <a:cxn ang="0">
                  <a:pos x="25" y="24"/>
                </a:cxn>
                <a:cxn ang="0">
                  <a:pos x="21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10" y="53"/>
                </a:cxn>
                <a:cxn ang="0">
                  <a:pos x="14" y="74"/>
                </a:cxn>
                <a:cxn ang="0">
                  <a:pos x="18" y="97"/>
                </a:cxn>
                <a:cxn ang="0">
                  <a:pos x="18" y="119"/>
                </a:cxn>
                <a:cxn ang="0">
                  <a:pos x="19" y="142"/>
                </a:cxn>
                <a:cxn ang="0">
                  <a:pos x="18" y="165"/>
                </a:cxn>
                <a:cxn ang="0">
                  <a:pos x="16" y="188"/>
                </a:cxn>
                <a:cxn ang="0">
                  <a:pos x="27" y="194"/>
                </a:cxn>
              </a:cxnLst>
              <a:rect l="0" t="0" r="r" b="b"/>
              <a:pathLst>
                <a:path w="33" h="194">
                  <a:moveTo>
                    <a:pt x="27" y="194"/>
                  </a:moveTo>
                  <a:lnTo>
                    <a:pt x="29" y="169"/>
                  </a:lnTo>
                  <a:lnTo>
                    <a:pt x="31" y="146"/>
                  </a:lnTo>
                  <a:lnTo>
                    <a:pt x="31" y="121"/>
                  </a:lnTo>
                  <a:lnTo>
                    <a:pt x="33" y="97"/>
                  </a:lnTo>
                  <a:lnTo>
                    <a:pt x="31" y="72"/>
                  </a:lnTo>
                  <a:lnTo>
                    <a:pt x="29" y="47"/>
                  </a:lnTo>
                  <a:lnTo>
                    <a:pt x="25" y="24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4" y="31"/>
                  </a:lnTo>
                  <a:lnTo>
                    <a:pt x="10" y="53"/>
                  </a:lnTo>
                  <a:lnTo>
                    <a:pt x="14" y="74"/>
                  </a:lnTo>
                  <a:lnTo>
                    <a:pt x="18" y="97"/>
                  </a:lnTo>
                  <a:lnTo>
                    <a:pt x="18" y="119"/>
                  </a:lnTo>
                  <a:lnTo>
                    <a:pt x="19" y="142"/>
                  </a:lnTo>
                  <a:lnTo>
                    <a:pt x="18" y="165"/>
                  </a:lnTo>
                  <a:lnTo>
                    <a:pt x="16" y="188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014788" y="5497513"/>
              <a:ext cx="19050" cy="149225"/>
            </a:xfrm>
            <a:custGeom>
              <a:avLst/>
              <a:gdLst/>
              <a:ahLst/>
              <a:cxnLst>
                <a:cxn ang="0">
                  <a:pos x="15" y="188"/>
                </a:cxn>
                <a:cxn ang="0">
                  <a:pos x="19" y="163"/>
                </a:cxn>
                <a:cxn ang="0">
                  <a:pos x="21" y="140"/>
                </a:cxn>
                <a:cxn ang="0">
                  <a:pos x="21" y="117"/>
                </a:cxn>
                <a:cxn ang="0">
                  <a:pos x="23" y="93"/>
                </a:cxn>
                <a:cxn ang="0">
                  <a:pos x="19" y="68"/>
                </a:cxn>
                <a:cxn ang="0">
                  <a:pos x="17" y="45"/>
                </a:cxn>
                <a:cxn ang="0">
                  <a:pos x="13" y="2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8" y="47"/>
                </a:cxn>
                <a:cxn ang="0">
                  <a:pos x="10" y="70"/>
                </a:cxn>
                <a:cxn ang="0">
                  <a:pos x="13" y="93"/>
                </a:cxn>
                <a:cxn ang="0">
                  <a:pos x="13" y="115"/>
                </a:cxn>
                <a:cxn ang="0">
                  <a:pos x="13" y="138"/>
                </a:cxn>
                <a:cxn ang="0">
                  <a:pos x="12" y="159"/>
                </a:cxn>
                <a:cxn ang="0">
                  <a:pos x="10" y="182"/>
                </a:cxn>
                <a:cxn ang="0">
                  <a:pos x="15" y="188"/>
                </a:cxn>
              </a:cxnLst>
              <a:rect l="0" t="0" r="r" b="b"/>
              <a:pathLst>
                <a:path w="23" h="188">
                  <a:moveTo>
                    <a:pt x="15" y="188"/>
                  </a:moveTo>
                  <a:lnTo>
                    <a:pt x="19" y="163"/>
                  </a:lnTo>
                  <a:lnTo>
                    <a:pt x="21" y="140"/>
                  </a:lnTo>
                  <a:lnTo>
                    <a:pt x="21" y="117"/>
                  </a:lnTo>
                  <a:lnTo>
                    <a:pt x="23" y="93"/>
                  </a:lnTo>
                  <a:lnTo>
                    <a:pt x="19" y="68"/>
                  </a:lnTo>
                  <a:lnTo>
                    <a:pt x="17" y="4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4" y="25"/>
                  </a:lnTo>
                  <a:lnTo>
                    <a:pt x="8" y="47"/>
                  </a:lnTo>
                  <a:lnTo>
                    <a:pt x="10" y="70"/>
                  </a:lnTo>
                  <a:lnTo>
                    <a:pt x="13" y="93"/>
                  </a:lnTo>
                  <a:lnTo>
                    <a:pt x="13" y="115"/>
                  </a:lnTo>
                  <a:lnTo>
                    <a:pt x="13" y="138"/>
                  </a:lnTo>
                  <a:lnTo>
                    <a:pt x="12" y="159"/>
                  </a:lnTo>
                  <a:lnTo>
                    <a:pt x="10" y="182"/>
                  </a:lnTo>
                  <a:lnTo>
                    <a:pt x="15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970338" y="5497513"/>
              <a:ext cx="30163" cy="133350"/>
            </a:xfrm>
            <a:custGeom>
              <a:avLst/>
              <a:gdLst/>
              <a:ahLst/>
              <a:cxnLst>
                <a:cxn ang="0">
                  <a:pos x="31" y="169"/>
                </a:cxn>
                <a:cxn ang="0">
                  <a:pos x="35" y="146"/>
                </a:cxn>
                <a:cxn ang="0">
                  <a:pos x="38" y="124"/>
                </a:cxn>
                <a:cxn ang="0">
                  <a:pos x="38" y="103"/>
                </a:cxn>
                <a:cxn ang="0">
                  <a:pos x="38" y="82"/>
                </a:cxn>
                <a:cxn ang="0">
                  <a:pos x="35" y="58"/>
                </a:cxn>
                <a:cxn ang="0">
                  <a:pos x="29" y="39"/>
                </a:cxn>
                <a:cxn ang="0">
                  <a:pos x="21" y="18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7" y="29"/>
                </a:cxn>
                <a:cxn ang="0">
                  <a:pos x="15" y="47"/>
                </a:cxn>
                <a:cxn ang="0">
                  <a:pos x="19" y="66"/>
                </a:cxn>
                <a:cxn ang="0">
                  <a:pos x="25" y="86"/>
                </a:cxn>
                <a:cxn ang="0">
                  <a:pos x="25" y="103"/>
                </a:cxn>
                <a:cxn ang="0">
                  <a:pos x="27" y="124"/>
                </a:cxn>
                <a:cxn ang="0">
                  <a:pos x="25" y="142"/>
                </a:cxn>
                <a:cxn ang="0">
                  <a:pos x="21" y="163"/>
                </a:cxn>
                <a:cxn ang="0">
                  <a:pos x="31" y="169"/>
                </a:cxn>
              </a:cxnLst>
              <a:rect l="0" t="0" r="r" b="b"/>
              <a:pathLst>
                <a:path w="38" h="169">
                  <a:moveTo>
                    <a:pt x="31" y="169"/>
                  </a:moveTo>
                  <a:lnTo>
                    <a:pt x="35" y="146"/>
                  </a:lnTo>
                  <a:lnTo>
                    <a:pt x="38" y="124"/>
                  </a:lnTo>
                  <a:lnTo>
                    <a:pt x="38" y="103"/>
                  </a:lnTo>
                  <a:lnTo>
                    <a:pt x="38" y="82"/>
                  </a:lnTo>
                  <a:lnTo>
                    <a:pt x="35" y="58"/>
                  </a:lnTo>
                  <a:lnTo>
                    <a:pt x="29" y="39"/>
                  </a:lnTo>
                  <a:lnTo>
                    <a:pt x="21" y="18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7" y="29"/>
                  </a:lnTo>
                  <a:lnTo>
                    <a:pt x="15" y="47"/>
                  </a:lnTo>
                  <a:lnTo>
                    <a:pt x="19" y="66"/>
                  </a:lnTo>
                  <a:lnTo>
                    <a:pt x="25" y="86"/>
                  </a:lnTo>
                  <a:lnTo>
                    <a:pt x="25" y="103"/>
                  </a:lnTo>
                  <a:lnTo>
                    <a:pt x="27" y="124"/>
                  </a:lnTo>
                  <a:lnTo>
                    <a:pt x="25" y="142"/>
                  </a:lnTo>
                  <a:lnTo>
                    <a:pt x="21" y="163"/>
                  </a:lnTo>
                  <a:lnTo>
                    <a:pt x="31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3975100" y="5502275"/>
              <a:ext cx="23813" cy="123825"/>
            </a:xfrm>
            <a:custGeom>
              <a:avLst/>
              <a:gdLst/>
              <a:ahLst/>
              <a:cxnLst>
                <a:cxn ang="0">
                  <a:pos x="26" y="157"/>
                </a:cxn>
                <a:cxn ang="0">
                  <a:pos x="30" y="136"/>
                </a:cxn>
                <a:cxn ang="0">
                  <a:pos x="32" y="116"/>
                </a:cxn>
                <a:cxn ang="0">
                  <a:pos x="32" y="95"/>
                </a:cxn>
                <a:cxn ang="0">
                  <a:pos x="32" y="76"/>
                </a:cxn>
                <a:cxn ang="0">
                  <a:pos x="26" y="54"/>
                </a:cxn>
                <a:cxn ang="0">
                  <a:pos x="22" y="35"/>
                </a:cxn>
                <a:cxn ang="0">
                  <a:pos x="16" y="16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6" y="18"/>
                </a:cxn>
                <a:cxn ang="0">
                  <a:pos x="14" y="37"/>
                </a:cxn>
                <a:cxn ang="0">
                  <a:pos x="20" y="54"/>
                </a:cxn>
                <a:cxn ang="0">
                  <a:pos x="24" y="76"/>
                </a:cxn>
                <a:cxn ang="0">
                  <a:pos x="24" y="95"/>
                </a:cxn>
                <a:cxn ang="0">
                  <a:pos x="26" y="116"/>
                </a:cxn>
                <a:cxn ang="0">
                  <a:pos x="24" y="136"/>
                </a:cxn>
                <a:cxn ang="0">
                  <a:pos x="20" y="157"/>
                </a:cxn>
                <a:cxn ang="0">
                  <a:pos x="26" y="157"/>
                </a:cxn>
              </a:cxnLst>
              <a:rect l="0" t="0" r="r" b="b"/>
              <a:pathLst>
                <a:path w="32" h="157">
                  <a:moveTo>
                    <a:pt x="26" y="157"/>
                  </a:moveTo>
                  <a:lnTo>
                    <a:pt x="30" y="136"/>
                  </a:lnTo>
                  <a:lnTo>
                    <a:pt x="32" y="116"/>
                  </a:lnTo>
                  <a:lnTo>
                    <a:pt x="32" y="95"/>
                  </a:lnTo>
                  <a:lnTo>
                    <a:pt x="32" y="76"/>
                  </a:lnTo>
                  <a:lnTo>
                    <a:pt x="26" y="54"/>
                  </a:lnTo>
                  <a:lnTo>
                    <a:pt x="22" y="35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4" y="37"/>
                  </a:lnTo>
                  <a:lnTo>
                    <a:pt x="20" y="54"/>
                  </a:lnTo>
                  <a:lnTo>
                    <a:pt x="24" y="76"/>
                  </a:lnTo>
                  <a:lnTo>
                    <a:pt x="24" y="95"/>
                  </a:lnTo>
                  <a:lnTo>
                    <a:pt x="26" y="116"/>
                  </a:lnTo>
                  <a:lnTo>
                    <a:pt x="24" y="136"/>
                  </a:lnTo>
                  <a:lnTo>
                    <a:pt x="20" y="157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3925888" y="5508625"/>
              <a:ext cx="28575" cy="161925"/>
            </a:xfrm>
            <a:custGeom>
              <a:avLst/>
              <a:gdLst/>
              <a:ahLst/>
              <a:cxnLst>
                <a:cxn ang="0">
                  <a:pos x="37" y="203"/>
                </a:cxn>
                <a:cxn ang="0">
                  <a:pos x="33" y="176"/>
                </a:cxn>
                <a:cxn ang="0">
                  <a:pos x="33" y="151"/>
                </a:cxn>
                <a:cxn ang="0">
                  <a:pos x="31" y="126"/>
                </a:cxn>
                <a:cxn ang="0">
                  <a:pos x="31" y="101"/>
                </a:cxn>
                <a:cxn ang="0">
                  <a:pos x="30" y="73"/>
                </a:cxn>
                <a:cxn ang="0">
                  <a:pos x="30" y="48"/>
                </a:cxn>
                <a:cxn ang="0">
                  <a:pos x="26" y="23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8" y="126"/>
                </a:cxn>
                <a:cxn ang="0">
                  <a:pos x="20" y="151"/>
                </a:cxn>
                <a:cxn ang="0">
                  <a:pos x="20" y="176"/>
                </a:cxn>
                <a:cxn ang="0">
                  <a:pos x="26" y="203"/>
                </a:cxn>
                <a:cxn ang="0">
                  <a:pos x="37" y="203"/>
                </a:cxn>
              </a:cxnLst>
              <a:rect l="0" t="0" r="r" b="b"/>
              <a:pathLst>
                <a:path w="37" h="203">
                  <a:moveTo>
                    <a:pt x="37" y="203"/>
                  </a:moveTo>
                  <a:lnTo>
                    <a:pt x="33" y="176"/>
                  </a:lnTo>
                  <a:lnTo>
                    <a:pt x="33" y="151"/>
                  </a:lnTo>
                  <a:lnTo>
                    <a:pt x="31" y="126"/>
                  </a:lnTo>
                  <a:lnTo>
                    <a:pt x="31" y="101"/>
                  </a:lnTo>
                  <a:lnTo>
                    <a:pt x="30" y="73"/>
                  </a:lnTo>
                  <a:lnTo>
                    <a:pt x="30" y="48"/>
                  </a:lnTo>
                  <a:lnTo>
                    <a:pt x="26" y="23"/>
                  </a:lnTo>
                  <a:lnTo>
                    <a:pt x="22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8" y="126"/>
                  </a:lnTo>
                  <a:lnTo>
                    <a:pt x="20" y="151"/>
                  </a:lnTo>
                  <a:lnTo>
                    <a:pt x="20" y="176"/>
                  </a:lnTo>
                  <a:lnTo>
                    <a:pt x="26" y="203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3930650" y="5508625"/>
              <a:ext cx="23813" cy="161925"/>
            </a:xfrm>
            <a:custGeom>
              <a:avLst/>
              <a:gdLst/>
              <a:ahLst/>
              <a:cxnLst>
                <a:cxn ang="0">
                  <a:pos x="31" y="203"/>
                </a:cxn>
                <a:cxn ang="0">
                  <a:pos x="25" y="176"/>
                </a:cxn>
                <a:cxn ang="0">
                  <a:pos x="24" y="151"/>
                </a:cxn>
                <a:cxn ang="0">
                  <a:pos x="22" y="126"/>
                </a:cxn>
                <a:cxn ang="0">
                  <a:pos x="22" y="101"/>
                </a:cxn>
                <a:cxn ang="0">
                  <a:pos x="20" y="73"/>
                </a:cxn>
                <a:cxn ang="0">
                  <a:pos x="18" y="48"/>
                </a:cxn>
                <a:cxn ang="0">
                  <a:pos x="14" y="23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27"/>
                </a:cxn>
                <a:cxn ang="0">
                  <a:pos x="10" y="50"/>
                </a:cxn>
                <a:cxn ang="0">
                  <a:pos x="12" y="75"/>
                </a:cxn>
                <a:cxn ang="0">
                  <a:pos x="16" y="101"/>
                </a:cxn>
                <a:cxn ang="0">
                  <a:pos x="16" y="126"/>
                </a:cxn>
                <a:cxn ang="0">
                  <a:pos x="18" y="151"/>
                </a:cxn>
                <a:cxn ang="0">
                  <a:pos x="20" y="176"/>
                </a:cxn>
                <a:cxn ang="0">
                  <a:pos x="25" y="203"/>
                </a:cxn>
                <a:cxn ang="0">
                  <a:pos x="31" y="203"/>
                </a:cxn>
              </a:cxnLst>
              <a:rect l="0" t="0" r="r" b="b"/>
              <a:pathLst>
                <a:path w="31" h="203">
                  <a:moveTo>
                    <a:pt x="31" y="203"/>
                  </a:moveTo>
                  <a:lnTo>
                    <a:pt x="25" y="176"/>
                  </a:lnTo>
                  <a:lnTo>
                    <a:pt x="24" y="151"/>
                  </a:lnTo>
                  <a:lnTo>
                    <a:pt x="22" y="126"/>
                  </a:lnTo>
                  <a:lnTo>
                    <a:pt x="22" y="101"/>
                  </a:lnTo>
                  <a:lnTo>
                    <a:pt x="20" y="73"/>
                  </a:lnTo>
                  <a:lnTo>
                    <a:pt x="18" y="48"/>
                  </a:lnTo>
                  <a:lnTo>
                    <a:pt x="14" y="2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27"/>
                  </a:lnTo>
                  <a:lnTo>
                    <a:pt x="10" y="50"/>
                  </a:lnTo>
                  <a:lnTo>
                    <a:pt x="12" y="75"/>
                  </a:lnTo>
                  <a:lnTo>
                    <a:pt x="16" y="101"/>
                  </a:lnTo>
                  <a:lnTo>
                    <a:pt x="16" y="126"/>
                  </a:lnTo>
                  <a:lnTo>
                    <a:pt x="18" y="151"/>
                  </a:lnTo>
                  <a:lnTo>
                    <a:pt x="20" y="176"/>
                  </a:lnTo>
                  <a:lnTo>
                    <a:pt x="25" y="203"/>
                  </a:lnTo>
                  <a:lnTo>
                    <a:pt x="31" y="20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3892550" y="5511800"/>
              <a:ext cx="30163" cy="158750"/>
            </a:xfrm>
            <a:custGeom>
              <a:avLst/>
              <a:gdLst/>
              <a:ahLst/>
              <a:cxnLst>
                <a:cxn ang="0">
                  <a:pos x="37" y="199"/>
                </a:cxn>
                <a:cxn ang="0">
                  <a:pos x="31" y="174"/>
                </a:cxn>
                <a:cxn ang="0">
                  <a:pos x="29" y="149"/>
                </a:cxn>
                <a:cxn ang="0">
                  <a:pos x="25" y="124"/>
                </a:cxn>
                <a:cxn ang="0">
                  <a:pos x="25" y="99"/>
                </a:cxn>
                <a:cxn ang="0">
                  <a:pos x="23" y="73"/>
                </a:cxn>
                <a:cxn ang="0">
                  <a:pos x="23" y="48"/>
                </a:cxn>
                <a:cxn ang="0">
                  <a:pos x="21" y="23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2" y="29"/>
                </a:cxn>
                <a:cxn ang="0">
                  <a:pos x="6" y="52"/>
                </a:cxn>
                <a:cxn ang="0">
                  <a:pos x="7" y="77"/>
                </a:cxn>
                <a:cxn ang="0">
                  <a:pos x="11" y="102"/>
                </a:cxn>
                <a:cxn ang="0">
                  <a:pos x="11" y="126"/>
                </a:cxn>
                <a:cxn ang="0">
                  <a:pos x="15" y="151"/>
                </a:cxn>
                <a:cxn ang="0">
                  <a:pos x="19" y="174"/>
                </a:cxn>
                <a:cxn ang="0">
                  <a:pos x="25" y="199"/>
                </a:cxn>
                <a:cxn ang="0">
                  <a:pos x="37" y="199"/>
                </a:cxn>
              </a:cxnLst>
              <a:rect l="0" t="0" r="r" b="b"/>
              <a:pathLst>
                <a:path w="37" h="199">
                  <a:moveTo>
                    <a:pt x="37" y="199"/>
                  </a:moveTo>
                  <a:lnTo>
                    <a:pt x="31" y="174"/>
                  </a:lnTo>
                  <a:lnTo>
                    <a:pt x="29" y="149"/>
                  </a:lnTo>
                  <a:lnTo>
                    <a:pt x="25" y="124"/>
                  </a:lnTo>
                  <a:lnTo>
                    <a:pt x="25" y="99"/>
                  </a:lnTo>
                  <a:lnTo>
                    <a:pt x="23" y="73"/>
                  </a:lnTo>
                  <a:lnTo>
                    <a:pt x="23" y="48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0" y="5"/>
                  </a:lnTo>
                  <a:lnTo>
                    <a:pt x="2" y="29"/>
                  </a:lnTo>
                  <a:lnTo>
                    <a:pt x="6" y="52"/>
                  </a:lnTo>
                  <a:lnTo>
                    <a:pt x="7" y="77"/>
                  </a:lnTo>
                  <a:lnTo>
                    <a:pt x="11" y="102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19" y="174"/>
                  </a:lnTo>
                  <a:lnTo>
                    <a:pt x="25" y="199"/>
                  </a:lnTo>
                  <a:lnTo>
                    <a:pt x="37" y="19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3897313" y="5511800"/>
              <a:ext cx="20638" cy="158750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19" y="174"/>
                </a:cxn>
                <a:cxn ang="0">
                  <a:pos x="17" y="149"/>
                </a:cxn>
                <a:cxn ang="0">
                  <a:pos x="15" y="124"/>
                </a:cxn>
                <a:cxn ang="0">
                  <a:pos x="15" y="99"/>
                </a:cxn>
                <a:cxn ang="0">
                  <a:pos x="13" y="73"/>
                </a:cxn>
                <a:cxn ang="0">
                  <a:pos x="11" y="48"/>
                </a:cxn>
                <a:cxn ang="0">
                  <a:pos x="9" y="23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" y="29"/>
                </a:cxn>
                <a:cxn ang="0">
                  <a:pos x="3" y="52"/>
                </a:cxn>
                <a:cxn ang="0">
                  <a:pos x="5" y="75"/>
                </a:cxn>
                <a:cxn ang="0">
                  <a:pos x="9" y="100"/>
                </a:cxn>
                <a:cxn ang="0">
                  <a:pos x="9" y="124"/>
                </a:cxn>
                <a:cxn ang="0">
                  <a:pos x="11" y="149"/>
                </a:cxn>
                <a:cxn ang="0">
                  <a:pos x="13" y="174"/>
                </a:cxn>
                <a:cxn ang="0">
                  <a:pos x="19" y="199"/>
                </a:cxn>
                <a:cxn ang="0">
                  <a:pos x="25" y="199"/>
                </a:cxn>
              </a:cxnLst>
              <a:rect l="0" t="0" r="r" b="b"/>
              <a:pathLst>
                <a:path w="25" h="199">
                  <a:moveTo>
                    <a:pt x="25" y="199"/>
                  </a:moveTo>
                  <a:lnTo>
                    <a:pt x="19" y="174"/>
                  </a:lnTo>
                  <a:lnTo>
                    <a:pt x="17" y="149"/>
                  </a:lnTo>
                  <a:lnTo>
                    <a:pt x="15" y="124"/>
                  </a:lnTo>
                  <a:lnTo>
                    <a:pt x="15" y="99"/>
                  </a:lnTo>
                  <a:lnTo>
                    <a:pt x="13" y="73"/>
                  </a:lnTo>
                  <a:lnTo>
                    <a:pt x="11" y="48"/>
                  </a:lnTo>
                  <a:lnTo>
                    <a:pt x="9" y="23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29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9" y="100"/>
                  </a:lnTo>
                  <a:lnTo>
                    <a:pt x="9" y="124"/>
                  </a:lnTo>
                  <a:lnTo>
                    <a:pt x="11" y="149"/>
                  </a:lnTo>
                  <a:lnTo>
                    <a:pt x="13" y="174"/>
                  </a:lnTo>
                  <a:lnTo>
                    <a:pt x="19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3860800" y="5516563"/>
              <a:ext cx="36513" cy="149225"/>
            </a:xfrm>
            <a:custGeom>
              <a:avLst/>
              <a:gdLst/>
              <a:ahLst/>
              <a:cxnLst>
                <a:cxn ang="0">
                  <a:pos x="47" y="179"/>
                </a:cxn>
                <a:cxn ang="0">
                  <a:pos x="37" y="157"/>
                </a:cxn>
                <a:cxn ang="0">
                  <a:pos x="31" y="136"/>
                </a:cxn>
                <a:cxn ang="0">
                  <a:pos x="25" y="113"/>
                </a:cxn>
                <a:cxn ang="0">
                  <a:pos x="23" y="92"/>
                </a:cxn>
                <a:cxn ang="0">
                  <a:pos x="19" y="68"/>
                </a:cxn>
                <a:cxn ang="0">
                  <a:pos x="19" y="45"/>
                </a:cxn>
                <a:cxn ang="0">
                  <a:pos x="17" y="24"/>
                </a:cxn>
                <a:cxn ang="0">
                  <a:pos x="21" y="6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" y="51"/>
                </a:cxn>
                <a:cxn ang="0">
                  <a:pos x="4" y="74"/>
                </a:cxn>
                <a:cxn ang="0">
                  <a:pos x="10" y="97"/>
                </a:cxn>
                <a:cxn ang="0">
                  <a:pos x="14" y="119"/>
                </a:cxn>
                <a:cxn ang="0">
                  <a:pos x="19" y="142"/>
                </a:cxn>
                <a:cxn ang="0">
                  <a:pos x="27" y="165"/>
                </a:cxn>
                <a:cxn ang="0">
                  <a:pos x="37" y="189"/>
                </a:cxn>
                <a:cxn ang="0">
                  <a:pos x="47" y="179"/>
                </a:cxn>
              </a:cxnLst>
              <a:rect l="0" t="0" r="r" b="b"/>
              <a:pathLst>
                <a:path w="47" h="189">
                  <a:moveTo>
                    <a:pt x="47" y="179"/>
                  </a:moveTo>
                  <a:lnTo>
                    <a:pt x="37" y="157"/>
                  </a:lnTo>
                  <a:lnTo>
                    <a:pt x="31" y="136"/>
                  </a:lnTo>
                  <a:lnTo>
                    <a:pt x="25" y="113"/>
                  </a:lnTo>
                  <a:lnTo>
                    <a:pt x="23" y="92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17" y="24"/>
                  </a:lnTo>
                  <a:lnTo>
                    <a:pt x="21" y="6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" y="51"/>
                  </a:lnTo>
                  <a:lnTo>
                    <a:pt x="4" y="74"/>
                  </a:lnTo>
                  <a:lnTo>
                    <a:pt x="10" y="97"/>
                  </a:lnTo>
                  <a:lnTo>
                    <a:pt x="14" y="119"/>
                  </a:lnTo>
                  <a:lnTo>
                    <a:pt x="19" y="142"/>
                  </a:lnTo>
                  <a:lnTo>
                    <a:pt x="27" y="165"/>
                  </a:lnTo>
                  <a:lnTo>
                    <a:pt x="37" y="189"/>
                  </a:lnTo>
                  <a:lnTo>
                    <a:pt x="4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3865563" y="5516563"/>
              <a:ext cx="26988" cy="146050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29" y="161"/>
                </a:cxn>
                <a:cxn ang="0">
                  <a:pos x="23" y="140"/>
                </a:cxn>
                <a:cxn ang="0">
                  <a:pos x="17" y="117"/>
                </a:cxn>
                <a:cxn ang="0">
                  <a:pos x="13" y="95"/>
                </a:cxn>
                <a:cxn ang="0">
                  <a:pos x="10" y="72"/>
                </a:cxn>
                <a:cxn ang="0">
                  <a:pos x="8" y="49"/>
                </a:cxn>
                <a:cxn ang="0">
                  <a:pos x="8" y="2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" y="47"/>
                </a:cxn>
                <a:cxn ang="0">
                  <a:pos x="4" y="70"/>
                </a:cxn>
                <a:cxn ang="0">
                  <a:pos x="10" y="95"/>
                </a:cxn>
                <a:cxn ang="0">
                  <a:pos x="13" y="117"/>
                </a:cxn>
                <a:cxn ang="0">
                  <a:pos x="19" y="140"/>
                </a:cxn>
                <a:cxn ang="0">
                  <a:pos x="27" y="161"/>
                </a:cxn>
                <a:cxn ang="0">
                  <a:pos x="35" y="185"/>
                </a:cxn>
              </a:cxnLst>
              <a:rect l="0" t="0" r="r" b="b"/>
              <a:pathLst>
                <a:path w="35" h="185">
                  <a:moveTo>
                    <a:pt x="35" y="185"/>
                  </a:moveTo>
                  <a:lnTo>
                    <a:pt x="29" y="161"/>
                  </a:lnTo>
                  <a:lnTo>
                    <a:pt x="23" y="140"/>
                  </a:lnTo>
                  <a:lnTo>
                    <a:pt x="17" y="117"/>
                  </a:lnTo>
                  <a:lnTo>
                    <a:pt x="13" y="95"/>
                  </a:lnTo>
                  <a:lnTo>
                    <a:pt x="10" y="72"/>
                  </a:lnTo>
                  <a:lnTo>
                    <a:pt x="8" y="49"/>
                  </a:lnTo>
                  <a:lnTo>
                    <a:pt x="8" y="2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47"/>
                  </a:lnTo>
                  <a:lnTo>
                    <a:pt x="4" y="70"/>
                  </a:lnTo>
                  <a:lnTo>
                    <a:pt x="10" y="95"/>
                  </a:lnTo>
                  <a:lnTo>
                    <a:pt x="13" y="117"/>
                  </a:lnTo>
                  <a:lnTo>
                    <a:pt x="19" y="140"/>
                  </a:lnTo>
                  <a:lnTo>
                    <a:pt x="27" y="161"/>
                  </a:lnTo>
                  <a:lnTo>
                    <a:pt x="35" y="18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3817938" y="5508625"/>
              <a:ext cx="34925" cy="153988"/>
            </a:xfrm>
            <a:custGeom>
              <a:avLst/>
              <a:gdLst/>
              <a:ahLst/>
              <a:cxnLst>
                <a:cxn ang="0">
                  <a:pos x="44" y="182"/>
                </a:cxn>
                <a:cxn ang="0">
                  <a:pos x="25" y="163"/>
                </a:cxn>
                <a:cxn ang="0">
                  <a:pos x="17" y="143"/>
                </a:cxn>
                <a:cxn ang="0">
                  <a:pos x="13" y="122"/>
                </a:cxn>
                <a:cxn ang="0">
                  <a:pos x="17" y="101"/>
                </a:cxn>
                <a:cxn ang="0">
                  <a:pos x="21" y="75"/>
                </a:cxn>
                <a:cxn ang="0">
                  <a:pos x="29" y="52"/>
                </a:cxn>
                <a:cxn ang="0">
                  <a:pos x="37" y="27"/>
                </a:cxn>
                <a:cxn ang="0">
                  <a:pos x="44" y="4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21"/>
                </a:cxn>
                <a:cxn ang="0">
                  <a:pos x="17" y="33"/>
                </a:cxn>
                <a:cxn ang="0">
                  <a:pos x="15" y="44"/>
                </a:cxn>
                <a:cxn ang="0">
                  <a:pos x="11" y="56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4" y="97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2" y="135"/>
                </a:cxn>
                <a:cxn ang="0">
                  <a:pos x="7" y="151"/>
                </a:cxn>
                <a:cxn ang="0">
                  <a:pos x="11" y="163"/>
                </a:cxn>
                <a:cxn ang="0">
                  <a:pos x="19" y="176"/>
                </a:cxn>
                <a:cxn ang="0">
                  <a:pos x="27" y="186"/>
                </a:cxn>
                <a:cxn ang="0">
                  <a:pos x="38" y="194"/>
                </a:cxn>
                <a:cxn ang="0">
                  <a:pos x="44" y="182"/>
                </a:cxn>
              </a:cxnLst>
              <a:rect l="0" t="0" r="r" b="b"/>
              <a:pathLst>
                <a:path w="44" h="194">
                  <a:moveTo>
                    <a:pt x="44" y="182"/>
                  </a:moveTo>
                  <a:lnTo>
                    <a:pt x="25" y="163"/>
                  </a:lnTo>
                  <a:lnTo>
                    <a:pt x="17" y="143"/>
                  </a:lnTo>
                  <a:lnTo>
                    <a:pt x="13" y="122"/>
                  </a:lnTo>
                  <a:lnTo>
                    <a:pt x="17" y="101"/>
                  </a:lnTo>
                  <a:lnTo>
                    <a:pt x="21" y="75"/>
                  </a:lnTo>
                  <a:lnTo>
                    <a:pt x="29" y="52"/>
                  </a:lnTo>
                  <a:lnTo>
                    <a:pt x="37" y="27"/>
                  </a:lnTo>
                  <a:lnTo>
                    <a:pt x="44" y="4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15" y="44"/>
                  </a:lnTo>
                  <a:lnTo>
                    <a:pt x="11" y="56"/>
                  </a:lnTo>
                  <a:lnTo>
                    <a:pt x="7" y="70"/>
                  </a:lnTo>
                  <a:lnTo>
                    <a:pt x="4" y="81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2" y="135"/>
                  </a:lnTo>
                  <a:lnTo>
                    <a:pt x="7" y="151"/>
                  </a:lnTo>
                  <a:lnTo>
                    <a:pt x="11" y="163"/>
                  </a:lnTo>
                  <a:lnTo>
                    <a:pt x="19" y="176"/>
                  </a:lnTo>
                  <a:lnTo>
                    <a:pt x="27" y="186"/>
                  </a:lnTo>
                  <a:lnTo>
                    <a:pt x="38" y="194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3821113" y="5508625"/>
              <a:ext cx="31750" cy="149225"/>
            </a:xfrm>
            <a:custGeom>
              <a:avLst/>
              <a:gdLst/>
              <a:ahLst/>
              <a:cxnLst>
                <a:cxn ang="0">
                  <a:pos x="40" y="182"/>
                </a:cxn>
                <a:cxn ang="0">
                  <a:pos x="23" y="166"/>
                </a:cxn>
                <a:cxn ang="0">
                  <a:pos x="11" y="147"/>
                </a:cxn>
                <a:cxn ang="0">
                  <a:pos x="5" y="135"/>
                </a:cxn>
                <a:cxn ang="0">
                  <a:pos x="5" y="124"/>
                </a:cxn>
                <a:cxn ang="0">
                  <a:pos x="5" y="112"/>
                </a:cxn>
                <a:cxn ang="0">
                  <a:pos x="9" y="101"/>
                </a:cxn>
                <a:cxn ang="0">
                  <a:pos x="9" y="87"/>
                </a:cxn>
                <a:cxn ang="0">
                  <a:pos x="13" y="73"/>
                </a:cxn>
                <a:cxn ang="0">
                  <a:pos x="17" y="62"/>
                </a:cxn>
                <a:cxn ang="0">
                  <a:pos x="21" y="50"/>
                </a:cxn>
                <a:cxn ang="0">
                  <a:pos x="25" y="39"/>
                </a:cxn>
                <a:cxn ang="0">
                  <a:pos x="29" y="27"/>
                </a:cxn>
                <a:cxn ang="0">
                  <a:pos x="31" y="15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27" y="11"/>
                </a:cxn>
                <a:cxn ang="0">
                  <a:pos x="23" y="23"/>
                </a:cxn>
                <a:cxn ang="0">
                  <a:pos x="19" y="35"/>
                </a:cxn>
                <a:cxn ang="0">
                  <a:pos x="17" y="48"/>
                </a:cxn>
                <a:cxn ang="0">
                  <a:pos x="11" y="60"/>
                </a:cxn>
                <a:cxn ang="0">
                  <a:pos x="9" y="71"/>
                </a:cxn>
                <a:cxn ang="0">
                  <a:pos x="5" y="83"/>
                </a:cxn>
                <a:cxn ang="0">
                  <a:pos x="5" y="97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0" y="135"/>
                </a:cxn>
                <a:cxn ang="0">
                  <a:pos x="5" y="149"/>
                </a:cxn>
                <a:cxn ang="0">
                  <a:pos x="9" y="159"/>
                </a:cxn>
                <a:cxn ang="0">
                  <a:pos x="17" y="170"/>
                </a:cxn>
                <a:cxn ang="0">
                  <a:pos x="23" y="180"/>
                </a:cxn>
                <a:cxn ang="0">
                  <a:pos x="34" y="188"/>
                </a:cxn>
                <a:cxn ang="0">
                  <a:pos x="40" y="182"/>
                </a:cxn>
              </a:cxnLst>
              <a:rect l="0" t="0" r="r" b="b"/>
              <a:pathLst>
                <a:path w="40" h="188">
                  <a:moveTo>
                    <a:pt x="40" y="182"/>
                  </a:moveTo>
                  <a:lnTo>
                    <a:pt x="23" y="166"/>
                  </a:lnTo>
                  <a:lnTo>
                    <a:pt x="11" y="147"/>
                  </a:lnTo>
                  <a:lnTo>
                    <a:pt x="5" y="135"/>
                  </a:lnTo>
                  <a:lnTo>
                    <a:pt x="5" y="124"/>
                  </a:lnTo>
                  <a:lnTo>
                    <a:pt x="5" y="112"/>
                  </a:lnTo>
                  <a:lnTo>
                    <a:pt x="9" y="101"/>
                  </a:lnTo>
                  <a:lnTo>
                    <a:pt x="9" y="87"/>
                  </a:lnTo>
                  <a:lnTo>
                    <a:pt x="13" y="73"/>
                  </a:lnTo>
                  <a:lnTo>
                    <a:pt x="17" y="62"/>
                  </a:lnTo>
                  <a:lnTo>
                    <a:pt x="21" y="50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1" y="1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7" y="11"/>
                  </a:lnTo>
                  <a:lnTo>
                    <a:pt x="23" y="23"/>
                  </a:lnTo>
                  <a:lnTo>
                    <a:pt x="19" y="35"/>
                  </a:lnTo>
                  <a:lnTo>
                    <a:pt x="17" y="48"/>
                  </a:lnTo>
                  <a:lnTo>
                    <a:pt x="11" y="60"/>
                  </a:lnTo>
                  <a:lnTo>
                    <a:pt x="9" y="71"/>
                  </a:lnTo>
                  <a:lnTo>
                    <a:pt x="5" y="83"/>
                  </a:lnTo>
                  <a:lnTo>
                    <a:pt x="5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5" y="149"/>
                  </a:lnTo>
                  <a:lnTo>
                    <a:pt x="9" y="159"/>
                  </a:lnTo>
                  <a:lnTo>
                    <a:pt x="17" y="170"/>
                  </a:lnTo>
                  <a:lnTo>
                    <a:pt x="23" y="180"/>
                  </a:lnTo>
                  <a:lnTo>
                    <a:pt x="34" y="188"/>
                  </a:lnTo>
                  <a:lnTo>
                    <a:pt x="40" y="18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3775075" y="5524500"/>
              <a:ext cx="38100" cy="166688"/>
            </a:xfrm>
            <a:custGeom>
              <a:avLst/>
              <a:gdLst/>
              <a:ahLst/>
              <a:cxnLst>
                <a:cxn ang="0">
                  <a:pos x="49" y="200"/>
                </a:cxn>
                <a:cxn ang="0">
                  <a:pos x="43" y="188"/>
                </a:cxn>
                <a:cxn ang="0">
                  <a:pos x="37" y="177"/>
                </a:cxn>
                <a:cxn ang="0">
                  <a:pos x="31" y="165"/>
                </a:cxn>
                <a:cxn ang="0">
                  <a:pos x="28" y="155"/>
                </a:cxn>
                <a:cxn ang="0">
                  <a:pos x="22" y="142"/>
                </a:cxn>
                <a:cxn ang="0">
                  <a:pos x="20" y="130"/>
                </a:cxn>
                <a:cxn ang="0">
                  <a:pos x="18" y="118"/>
                </a:cxn>
                <a:cxn ang="0">
                  <a:pos x="18" y="107"/>
                </a:cxn>
                <a:cxn ang="0">
                  <a:pos x="18" y="93"/>
                </a:cxn>
                <a:cxn ang="0">
                  <a:pos x="18" y="82"/>
                </a:cxn>
                <a:cxn ang="0">
                  <a:pos x="20" y="70"/>
                </a:cxn>
                <a:cxn ang="0">
                  <a:pos x="24" y="58"/>
                </a:cxn>
                <a:cxn ang="0">
                  <a:pos x="26" y="45"/>
                </a:cxn>
                <a:cxn ang="0">
                  <a:pos x="29" y="31"/>
                </a:cxn>
                <a:cxn ang="0">
                  <a:pos x="33" y="18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14" y="12"/>
                </a:cxn>
                <a:cxn ang="0">
                  <a:pos x="12" y="25"/>
                </a:cxn>
                <a:cxn ang="0">
                  <a:pos x="8" y="37"/>
                </a:cxn>
                <a:cxn ang="0">
                  <a:pos x="6" y="51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2" y="107"/>
                </a:cxn>
                <a:cxn ang="0">
                  <a:pos x="2" y="120"/>
                </a:cxn>
                <a:cxn ang="0">
                  <a:pos x="6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8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9" y="200"/>
                </a:cxn>
              </a:cxnLst>
              <a:rect l="0" t="0" r="r" b="b"/>
              <a:pathLst>
                <a:path w="49" h="210">
                  <a:moveTo>
                    <a:pt x="49" y="200"/>
                  </a:moveTo>
                  <a:lnTo>
                    <a:pt x="43" y="188"/>
                  </a:lnTo>
                  <a:lnTo>
                    <a:pt x="37" y="177"/>
                  </a:lnTo>
                  <a:lnTo>
                    <a:pt x="31" y="165"/>
                  </a:lnTo>
                  <a:lnTo>
                    <a:pt x="28" y="155"/>
                  </a:lnTo>
                  <a:lnTo>
                    <a:pt x="22" y="142"/>
                  </a:lnTo>
                  <a:lnTo>
                    <a:pt x="20" y="130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18" y="93"/>
                  </a:lnTo>
                  <a:lnTo>
                    <a:pt x="18" y="82"/>
                  </a:lnTo>
                  <a:lnTo>
                    <a:pt x="20" y="70"/>
                  </a:lnTo>
                  <a:lnTo>
                    <a:pt x="24" y="58"/>
                  </a:lnTo>
                  <a:lnTo>
                    <a:pt x="26" y="45"/>
                  </a:lnTo>
                  <a:lnTo>
                    <a:pt x="29" y="31"/>
                  </a:lnTo>
                  <a:lnTo>
                    <a:pt x="33" y="18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14" y="12"/>
                  </a:lnTo>
                  <a:lnTo>
                    <a:pt x="12" y="25"/>
                  </a:lnTo>
                  <a:lnTo>
                    <a:pt x="8" y="37"/>
                  </a:lnTo>
                  <a:lnTo>
                    <a:pt x="6" y="51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2" y="107"/>
                  </a:lnTo>
                  <a:lnTo>
                    <a:pt x="2" y="120"/>
                  </a:lnTo>
                  <a:lnTo>
                    <a:pt x="6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8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9" y="20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3778250" y="5524500"/>
              <a:ext cx="34925" cy="166688"/>
            </a:xfrm>
            <a:custGeom>
              <a:avLst/>
              <a:gdLst/>
              <a:ahLst/>
              <a:cxnLst>
                <a:cxn ang="0">
                  <a:pos x="45" y="204"/>
                </a:cxn>
                <a:cxn ang="0">
                  <a:pos x="39" y="192"/>
                </a:cxn>
                <a:cxn ang="0">
                  <a:pos x="33" y="180"/>
                </a:cxn>
                <a:cxn ang="0">
                  <a:pos x="27" y="169"/>
                </a:cxn>
                <a:cxn ang="0">
                  <a:pos x="22" y="157"/>
                </a:cxn>
                <a:cxn ang="0">
                  <a:pos x="16" y="144"/>
                </a:cxn>
                <a:cxn ang="0">
                  <a:pos x="12" y="132"/>
                </a:cxn>
                <a:cxn ang="0">
                  <a:pos x="8" y="118"/>
                </a:cxn>
                <a:cxn ang="0">
                  <a:pos x="8" y="107"/>
                </a:cxn>
                <a:cxn ang="0">
                  <a:pos x="8" y="93"/>
                </a:cxn>
                <a:cxn ang="0">
                  <a:pos x="8" y="80"/>
                </a:cxn>
                <a:cxn ang="0">
                  <a:pos x="10" y="68"/>
                </a:cxn>
                <a:cxn ang="0">
                  <a:pos x="14" y="56"/>
                </a:cxn>
                <a:cxn ang="0">
                  <a:pos x="16" y="43"/>
                </a:cxn>
                <a:cxn ang="0">
                  <a:pos x="20" y="31"/>
                </a:cxn>
                <a:cxn ang="0">
                  <a:pos x="24" y="18"/>
                </a:cxn>
                <a:cxn ang="0">
                  <a:pos x="29" y="6"/>
                </a:cxn>
                <a:cxn ang="0">
                  <a:pos x="20" y="0"/>
                </a:cxn>
                <a:cxn ang="0">
                  <a:pos x="16" y="12"/>
                </a:cxn>
                <a:cxn ang="0">
                  <a:pos x="12" y="25"/>
                </a:cxn>
                <a:cxn ang="0">
                  <a:pos x="8" y="39"/>
                </a:cxn>
                <a:cxn ang="0">
                  <a:pos x="6" y="52"/>
                </a:cxn>
                <a:cxn ang="0">
                  <a:pos x="2" y="66"/>
                </a:cxn>
                <a:cxn ang="0">
                  <a:pos x="2" y="80"/>
                </a:cxn>
                <a:cxn ang="0">
                  <a:pos x="0" y="93"/>
                </a:cxn>
                <a:cxn ang="0">
                  <a:pos x="4" y="107"/>
                </a:cxn>
                <a:cxn ang="0">
                  <a:pos x="4" y="120"/>
                </a:cxn>
                <a:cxn ang="0">
                  <a:pos x="8" y="134"/>
                </a:cxn>
                <a:cxn ang="0">
                  <a:pos x="10" y="147"/>
                </a:cxn>
                <a:cxn ang="0">
                  <a:pos x="16" y="161"/>
                </a:cxn>
                <a:cxn ang="0">
                  <a:pos x="22" y="173"/>
                </a:cxn>
                <a:cxn ang="0">
                  <a:pos x="27" y="184"/>
                </a:cxn>
                <a:cxn ang="0">
                  <a:pos x="33" y="196"/>
                </a:cxn>
                <a:cxn ang="0">
                  <a:pos x="39" y="210"/>
                </a:cxn>
                <a:cxn ang="0">
                  <a:pos x="45" y="204"/>
                </a:cxn>
              </a:cxnLst>
              <a:rect l="0" t="0" r="r" b="b"/>
              <a:pathLst>
                <a:path w="45" h="210">
                  <a:moveTo>
                    <a:pt x="45" y="204"/>
                  </a:moveTo>
                  <a:lnTo>
                    <a:pt x="39" y="192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2" y="157"/>
                  </a:lnTo>
                  <a:lnTo>
                    <a:pt x="16" y="144"/>
                  </a:lnTo>
                  <a:lnTo>
                    <a:pt x="12" y="132"/>
                  </a:lnTo>
                  <a:lnTo>
                    <a:pt x="8" y="118"/>
                  </a:lnTo>
                  <a:lnTo>
                    <a:pt x="8" y="107"/>
                  </a:lnTo>
                  <a:lnTo>
                    <a:pt x="8" y="93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4" y="56"/>
                  </a:lnTo>
                  <a:lnTo>
                    <a:pt x="16" y="43"/>
                  </a:lnTo>
                  <a:lnTo>
                    <a:pt x="20" y="31"/>
                  </a:lnTo>
                  <a:lnTo>
                    <a:pt x="24" y="1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6" y="12"/>
                  </a:lnTo>
                  <a:lnTo>
                    <a:pt x="12" y="25"/>
                  </a:lnTo>
                  <a:lnTo>
                    <a:pt x="8" y="39"/>
                  </a:lnTo>
                  <a:lnTo>
                    <a:pt x="6" y="52"/>
                  </a:lnTo>
                  <a:lnTo>
                    <a:pt x="2" y="66"/>
                  </a:lnTo>
                  <a:lnTo>
                    <a:pt x="2" y="80"/>
                  </a:lnTo>
                  <a:lnTo>
                    <a:pt x="0" y="93"/>
                  </a:lnTo>
                  <a:lnTo>
                    <a:pt x="4" y="107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0" y="147"/>
                  </a:lnTo>
                  <a:lnTo>
                    <a:pt x="16" y="161"/>
                  </a:lnTo>
                  <a:lnTo>
                    <a:pt x="22" y="173"/>
                  </a:lnTo>
                  <a:lnTo>
                    <a:pt x="27" y="184"/>
                  </a:lnTo>
                  <a:lnTo>
                    <a:pt x="33" y="196"/>
                  </a:lnTo>
                  <a:lnTo>
                    <a:pt x="39" y="210"/>
                  </a:lnTo>
                  <a:lnTo>
                    <a:pt x="45" y="20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3735388" y="5516563"/>
              <a:ext cx="38100" cy="166688"/>
            </a:xfrm>
            <a:custGeom>
              <a:avLst/>
              <a:gdLst/>
              <a:ahLst/>
              <a:cxnLst>
                <a:cxn ang="0">
                  <a:pos x="35" y="198"/>
                </a:cxn>
                <a:cxn ang="0">
                  <a:pos x="23" y="175"/>
                </a:cxn>
                <a:cxn ang="0">
                  <a:pos x="19" y="154"/>
                </a:cxn>
                <a:cxn ang="0">
                  <a:pos x="15" y="128"/>
                </a:cxn>
                <a:cxn ang="0">
                  <a:pos x="17" y="105"/>
                </a:cxn>
                <a:cxn ang="0">
                  <a:pos x="19" y="80"/>
                </a:cxn>
                <a:cxn ang="0">
                  <a:pos x="25" y="57"/>
                </a:cxn>
                <a:cxn ang="0">
                  <a:pos x="35" y="33"/>
                </a:cxn>
                <a:cxn ang="0">
                  <a:pos x="46" y="16"/>
                </a:cxn>
                <a:cxn ang="0">
                  <a:pos x="31" y="0"/>
                </a:cxn>
                <a:cxn ang="0">
                  <a:pos x="19" y="24"/>
                </a:cxn>
                <a:cxn ang="0">
                  <a:pos x="10" y="49"/>
                </a:cxn>
                <a:cxn ang="0">
                  <a:pos x="4" y="76"/>
                </a:cxn>
                <a:cxn ang="0">
                  <a:pos x="2" y="105"/>
                </a:cxn>
                <a:cxn ang="0">
                  <a:pos x="0" y="132"/>
                </a:cxn>
                <a:cxn ang="0">
                  <a:pos x="6" y="159"/>
                </a:cxn>
                <a:cxn ang="0">
                  <a:pos x="12" y="185"/>
                </a:cxn>
                <a:cxn ang="0">
                  <a:pos x="25" y="210"/>
                </a:cxn>
                <a:cxn ang="0">
                  <a:pos x="35" y="198"/>
                </a:cxn>
              </a:cxnLst>
              <a:rect l="0" t="0" r="r" b="b"/>
              <a:pathLst>
                <a:path w="46" h="210">
                  <a:moveTo>
                    <a:pt x="35" y="198"/>
                  </a:moveTo>
                  <a:lnTo>
                    <a:pt x="23" y="175"/>
                  </a:lnTo>
                  <a:lnTo>
                    <a:pt x="19" y="154"/>
                  </a:lnTo>
                  <a:lnTo>
                    <a:pt x="15" y="128"/>
                  </a:lnTo>
                  <a:lnTo>
                    <a:pt x="17" y="105"/>
                  </a:lnTo>
                  <a:lnTo>
                    <a:pt x="19" y="80"/>
                  </a:lnTo>
                  <a:lnTo>
                    <a:pt x="25" y="57"/>
                  </a:lnTo>
                  <a:lnTo>
                    <a:pt x="35" y="33"/>
                  </a:lnTo>
                  <a:lnTo>
                    <a:pt x="46" y="16"/>
                  </a:lnTo>
                  <a:lnTo>
                    <a:pt x="31" y="0"/>
                  </a:lnTo>
                  <a:lnTo>
                    <a:pt x="19" y="24"/>
                  </a:lnTo>
                  <a:lnTo>
                    <a:pt x="10" y="49"/>
                  </a:lnTo>
                  <a:lnTo>
                    <a:pt x="4" y="76"/>
                  </a:lnTo>
                  <a:lnTo>
                    <a:pt x="2" y="105"/>
                  </a:lnTo>
                  <a:lnTo>
                    <a:pt x="0" y="132"/>
                  </a:lnTo>
                  <a:lnTo>
                    <a:pt x="6" y="159"/>
                  </a:lnTo>
                  <a:lnTo>
                    <a:pt x="12" y="185"/>
                  </a:lnTo>
                  <a:lnTo>
                    <a:pt x="25" y="210"/>
                  </a:lnTo>
                  <a:lnTo>
                    <a:pt x="35" y="19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3738563" y="5521325"/>
              <a:ext cx="30163" cy="157163"/>
            </a:xfrm>
            <a:custGeom>
              <a:avLst/>
              <a:gdLst/>
              <a:ahLst/>
              <a:cxnLst>
                <a:cxn ang="0">
                  <a:pos x="27" y="198"/>
                </a:cxn>
                <a:cxn ang="0">
                  <a:pos x="15" y="173"/>
                </a:cxn>
                <a:cxn ang="0">
                  <a:pos x="9" y="150"/>
                </a:cxn>
                <a:cxn ang="0">
                  <a:pos x="6" y="124"/>
                </a:cxn>
                <a:cxn ang="0">
                  <a:pos x="8" y="101"/>
                </a:cxn>
                <a:cxn ang="0">
                  <a:pos x="9" y="74"/>
                </a:cxn>
                <a:cxn ang="0">
                  <a:pos x="15" y="49"/>
                </a:cxn>
                <a:cxn ang="0">
                  <a:pos x="25" y="25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19" y="22"/>
                </a:cxn>
                <a:cxn ang="0">
                  <a:pos x="11" y="45"/>
                </a:cxn>
                <a:cxn ang="0">
                  <a:pos x="4" y="70"/>
                </a:cxn>
                <a:cxn ang="0">
                  <a:pos x="2" y="99"/>
                </a:cxn>
                <a:cxn ang="0">
                  <a:pos x="0" y="124"/>
                </a:cxn>
                <a:cxn ang="0">
                  <a:pos x="4" y="150"/>
                </a:cxn>
                <a:cxn ang="0">
                  <a:pos x="9" y="173"/>
                </a:cxn>
                <a:cxn ang="0">
                  <a:pos x="21" y="198"/>
                </a:cxn>
                <a:cxn ang="0">
                  <a:pos x="27" y="198"/>
                </a:cxn>
              </a:cxnLst>
              <a:rect l="0" t="0" r="r" b="b"/>
              <a:pathLst>
                <a:path w="37" h="198">
                  <a:moveTo>
                    <a:pt x="27" y="198"/>
                  </a:moveTo>
                  <a:lnTo>
                    <a:pt x="15" y="173"/>
                  </a:lnTo>
                  <a:lnTo>
                    <a:pt x="9" y="150"/>
                  </a:lnTo>
                  <a:lnTo>
                    <a:pt x="6" y="124"/>
                  </a:lnTo>
                  <a:lnTo>
                    <a:pt x="8" y="101"/>
                  </a:lnTo>
                  <a:lnTo>
                    <a:pt x="9" y="74"/>
                  </a:lnTo>
                  <a:lnTo>
                    <a:pt x="15" y="49"/>
                  </a:lnTo>
                  <a:lnTo>
                    <a:pt x="25" y="25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9" y="22"/>
                  </a:lnTo>
                  <a:lnTo>
                    <a:pt x="11" y="45"/>
                  </a:lnTo>
                  <a:lnTo>
                    <a:pt x="4" y="70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4" y="150"/>
                  </a:lnTo>
                  <a:lnTo>
                    <a:pt x="9" y="173"/>
                  </a:lnTo>
                  <a:lnTo>
                    <a:pt x="21" y="198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3684588" y="5508625"/>
              <a:ext cx="50800" cy="190500"/>
            </a:xfrm>
            <a:custGeom>
              <a:avLst/>
              <a:gdLst/>
              <a:ahLst/>
              <a:cxnLst>
                <a:cxn ang="0">
                  <a:pos x="39" y="229"/>
                </a:cxn>
                <a:cxn ang="0">
                  <a:pos x="25" y="201"/>
                </a:cxn>
                <a:cxn ang="0">
                  <a:pos x="17" y="176"/>
                </a:cxn>
                <a:cxn ang="0">
                  <a:pos x="15" y="147"/>
                </a:cxn>
                <a:cxn ang="0">
                  <a:pos x="19" y="118"/>
                </a:cxn>
                <a:cxn ang="0">
                  <a:pos x="25" y="89"/>
                </a:cxn>
                <a:cxn ang="0">
                  <a:pos x="35" y="62"/>
                </a:cxn>
                <a:cxn ang="0">
                  <a:pos x="46" y="37"/>
                </a:cxn>
                <a:cxn ang="0">
                  <a:pos x="64" y="15"/>
                </a:cxn>
                <a:cxn ang="0">
                  <a:pos x="48" y="0"/>
                </a:cxn>
                <a:cxn ang="0">
                  <a:pos x="31" y="21"/>
                </a:cxn>
                <a:cxn ang="0">
                  <a:pos x="17" y="50"/>
                </a:cxn>
                <a:cxn ang="0">
                  <a:pos x="8" y="81"/>
                </a:cxn>
                <a:cxn ang="0">
                  <a:pos x="4" y="114"/>
                </a:cxn>
                <a:cxn ang="0">
                  <a:pos x="0" y="145"/>
                </a:cxn>
                <a:cxn ang="0">
                  <a:pos x="4" y="178"/>
                </a:cxn>
                <a:cxn ang="0">
                  <a:pos x="13" y="207"/>
                </a:cxn>
                <a:cxn ang="0">
                  <a:pos x="29" y="238"/>
                </a:cxn>
                <a:cxn ang="0">
                  <a:pos x="39" y="229"/>
                </a:cxn>
              </a:cxnLst>
              <a:rect l="0" t="0" r="r" b="b"/>
              <a:pathLst>
                <a:path w="64" h="238">
                  <a:moveTo>
                    <a:pt x="39" y="229"/>
                  </a:moveTo>
                  <a:lnTo>
                    <a:pt x="25" y="201"/>
                  </a:lnTo>
                  <a:lnTo>
                    <a:pt x="17" y="176"/>
                  </a:lnTo>
                  <a:lnTo>
                    <a:pt x="15" y="147"/>
                  </a:lnTo>
                  <a:lnTo>
                    <a:pt x="19" y="118"/>
                  </a:lnTo>
                  <a:lnTo>
                    <a:pt x="25" y="89"/>
                  </a:lnTo>
                  <a:lnTo>
                    <a:pt x="35" y="62"/>
                  </a:lnTo>
                  <a:lnTo>
                    <a:pt x="46" y="37"/>
                  </a:lnTo>
                  <a:lnTo>
                    <a:pt x="64" y="15"/>
                  </a:lnTo>
                  <a:lnTo>
                    <a:pt x="48" y="0"/>
                  </a:lnTo>
                  <a:lnTo>
                    <a:pt x="31" y="21"/>
                  </a:lnTo>
                  <a:lnTo>
                    <a:pt x="17" y="50"/>
                  </a:lnTo>
                  <a:lnTo>
                    <a:pt x="8" y="81"/>
                  </a:lnTo>
                  <a:lnTo>
                    <a:pt x="4" y="114"/>
                  </a:lnTo>
                  <a:lnTo>
                    <a:pt x="0" y="145"/>
                  </a:lnTo>
                  <a:lnTo>
                    <a:pt x="4" y="178"/>
                  </a:lnTo>
                  <a:lnTo>
                    <a:pt x="13" y="207"/>
                  </a:lnTo>
                  <a:lnTo>
                    <a:pt x="29" y="238"/>
                  </a:lnTo>
                  <a:lnTo>
                    <a:pt x="3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3689350" y="5511800"/>
              <a:ext cx="42863" cy="187325"/>
            </a:xfrm>
            <a:custGeom>
              <a:avLst/>
              <a:gdLst/>
              <a:ahLst/>
              <a:cxnLst>
                <a:cxn ang="0">
                  <a:pos x="33" y="230"/>
                </a:cxn>
                <a:cxn ang="0">
                  <a:pos x="17" y="201"/>
                </a:cxn>
                <a:cxn ang="0">
                  <a:pos x="9" y="172"/>
                </a:cxn>
                <a:cxn ang="0">
                  <a:pos x="6" y="141"/>
                </a:cxn>
                <a:cxn ang="0">
                  <a:pos x="9" y="112"/>
                </a:cxn>
                <a:cxn ang="0">
                  <a:pos x="13" y="81"/>
                </a:cxn>
                <a:cxn ang="0">
                  <a:pos x="25" y="52"/>
                </a:cxn>
                <a:cxn ang="0">
                  <a:pos x="35" y="27"/>
                </a:cxn>
                <a:cxn ang="0">
                  <a:pos x="52" y="5"/>
                </a:cxn>
                <a:cxn ang="0">
                  <a:pos x="48" y="0"/>
                </a:cxn>
                <a:cxn ang="0">
                  <a:pos x="31" y="23"/>
                </a:cxn>
                <a:cxn ang="0">
                  <a:pos x="17" y="52"/>
                </a:cxn>
                <a:cxn ang="0">
                  <a:pos x="6" y="81"/>
                </a:cxn>
                <a:cxn ang="0">
                  <a:pos x="2" y="112"/>
                </a:cxn>
                <a:cxn ang="0">
                  <a:pos x="0" y="143"/>
                </a:cxn>
                <a:cxn ang="0">
                  <a:pos x="4" y="174"/>
                </a:cxn>
                <a:cxn ang="0">
                  <a:pos x="11" y="203"/>
                </a:cxn>
                <a:cxn ang="0">
                  <a:pos x="27" y="234"/>
                </a:cxn>
                <a:cxn ang="0">
                  <a:pos x="33" y="230"/>
                </a:cxn>
              </a:cxnLst>
              <a:rect l="0" t="0" r="r" b="b"/>
              <a:pathLst>
                <a:path w="52" h="234">
                  <a:moveTo>
                    <a:pt x="33" y="230"/>
                  </a:moveTo>
                  <a:lnTo>
                    <a:pt x="17" y="201"/>
                  </a:lnTo>
                  <a:lnTo>
                    <a:pt x="9" y="172"/>
                  </a:lnTo>
                  <a:lnTo>
                    <a:pt x="6" y="141"/>
                  </a:lnTo>
                  <a:lnTo>
                    <a:pt x="9" y="112"/>
                  </a:lnTo>
                  <a:lnTo>
                    <a:pt x="13" y="81"/>
                  </a:lnTo>
                  <a:lnTo>
                    <a:pt x="25" y="52"/>
                  </a:lnTo>
                  <a:lnTo>
                    <a:pt x="35" y="27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31" y="23"/>
                  </a:lnTo>
                  <a:lnTo>
                    <a:pt x="17" y="52"/>
                  </a:lnTo>
                  <a:lnTo>
                    <a:pt x="6" y="81"/>
                  </a:lnTo>
                  <a:lnTo>
                    <a:pt x="2" y="112"/>
                  </a:lnTo>
                  <a:lnTo>
                    <a:pt x="0" y="143"/>
                  </a:lnTo>
                  <a:lnTo>
                    <a:pt x="4" y="174"/>
                  </a:lnTo>
                  <a:lnTo>
                    <a:pt x="11" y="203"/>
                  </a:lnTo>
                  <a:lnTo>
                    <a:pt x="27" y="234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3656013" y="5521325"/>
              <a:ext cx="26988" cy="184150"/>
            </a:xfrm>
            <a:custGeom>
              <a:avLst/>
              <a:gdLst/>
              <a:ahLst/>
              <a:cxnLst>
                <a:cxn ang="0">
                  <a:pos x="29" y="229"/>
                </a:cxn>
                <a:cxn ang="0">
                  <a:pos x="18" y="202"/>
                </a:cxn>
                <a:cxn ang="0">
                  <a:pos x="14" y="177"/>
                </a:cxn>
                <a:cxn ang="0">
                  <a:pos x="12" y="148"/>
                </a:cxn>
                <a:cxn ang="0">
                  <a:pos x="16" y="120"/>
                </a:cxn>
                <a:cxn ang="0">
                  <a:pos x="18" y="91"/>
                </a:cxn>
                <a:cxn ang="0">
                  <a:pos x="23" y="62"/>
                </a:cxn>
                <a:cxn ang="0">
                  <a:pos x="29" y="33"/>
                </a:cxn>
                <a:cxn ang="0">
                  <a:pos x="35" y="4"/>
                </a:cxn>
                <a:cxn ang="0">
                  <a:pos x="14" y="0"/>
                </a:cxn>
                <a:cxn ang="0">
                  <a:pos x="10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19" y="233"/>
                </a:cxn>
                <a:cxn ang="0">
                  <a:pos x="29" y="229"/>
                </a:cxn>
              </a:cxnLst>
              <a:rect l="0" t="0" r="r" b="b"/>
              <a:pathLst>
                <a:path w="35" h="233">
                  <a:moveTo>
                    <a:pt x="29" y="229"/>
                  </a:moveTo>
                  <a:lnTo>
                    <a:pt x="18" y="202"/>
                  </a:lnTo>
                  <a:lnTo>
                    <a:pt x="14" y="177"/>
                  </a:lnTo>
                  <a:lnTo>
                    <a:pt x="12" y="148"/>
                  </a:lnTo>
                  <a:lnTo>
                    <a:pt x="16" y="120"/>
                  </a:lnTo>
                  <a:lnTo>
                    <a:pt x="18" y="91"/>
                  </a:lnTo>
                  <a:lnTo>
                    <a:pt x="23" y="62"/>
                  </a:lnTo>
                  <a:lnTo>
                    <a:pt x="29" y="33"/>
                  </a:lnTo>
                  <a:lnTo>
                    <a:pt x="35" y="4"/>
                  </a:lnTo>
                  <a:lnTo>
                    <a:pt x="14" y="0"/>
                  </a:lnTo>
                  <a:lnTo>
                    <a:pt x="10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19" y="233"/>
                  </a:lnTo>
                  <a:lnTo>
                    <a:pt x="29" y="22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3659188" y="5521325"/>
              <a:ext cx="20638" cy="184150"/>
            </a:xfrm>
            <a:custGeom>
              <a:avLst/>
              <a:gdLst/>
              <a:ahLst/>
              <a:cxnLst>
                <a:cxn ang="0">
                  <a:pos x="21" y="229"/>
                </a:cxn>
                <a:cxn ang="0">
                  <a:pos x="10" y="202"/>
                </a:cxn>
                <a:cxn ang="0">
                  <a:pos x="6" y="177"/>
                </a:cxn>
                <a:cxn ang="0">
                  <a:pos x="4" y="148"/>
                </a:cxn>
                <a:cxn ang="0">
                  <a:pos x="8" y="120"/>
                </a:cxn>
                <a:cxn ang="0">
                  <a:pos x="10" y="91"/>
                </a:cxn>
                <a:cxn ang="0">
                  <a:pos x="15" y="62"/>
                </a:cxn>
                <a:cxn ang="0">
                  <a:pos x="19" y="33"/>
                </a:cxn>
                <a:cxn ang="0">
                  <a:pos x="25" y="4"/>
                </a:cxn>
                <a:cxn ang="0">
                  <a:pos x="15" y="0"/>
                </a:cxn>
                <a:cxn ang="0">
                  <a:pos x="12" y="27"/>
                </a:cxn>
                <a:cxn ang="0">
                  <a:pos x="8" y="56"/>
                </a:cxn>
                <a:cxn ang="0">
                  <a:pos x="2" y="88"/>
                </a:cxn>
                <a:cxn ang="0">
                  <a:pos x="2" y="119"/>
                </a:cxn>
                <a:cxn ang="0">
                  <a:pos x="0" y="148"/>
                </a:cxn>
                <a:cxn ang="0">
                  <a:pos x="2" y="177"/>
                </a:cxn>
                <a:cxn ang="0">
                  <a:pos x="8" y="204"/>
                </a:cxn>
                <a:cxn ang="0">
                  <a:pos x="21" y="233"/>
                </a:cxn>
                <a:cxn ang="0">
                  <a:pos x="21" y="229"/>
                </a:cxn>
              </a:cxnLst>
              <a:rect l="0" t="0" r="r" b="b"/>
              <a:pathLst>
                <a:path w="25" h="233">
                  <a:moveTo>
                    <a:pt x="21" y="229"/>
                  </a:moveTo>
                  <a:lnTo>
                    <a:pt x="10" y="202"/>
                  </a:lnTo>
                  <a:lnTo>
                    <a:pt x="6" y="177"/>
                  </a:lnTo>
                  <a:lnTo>
                    <a:pt x="4" y="148"/>
                  </a:lnTo>
                  <a:lnTo>
                    <a:pt x="8" y="120"/>
                  </a:lnTo>
                  <a:lnTo>
                    <a:pt x="10" y="91"/>
                  </a:lnTo>
                  <a:lnTo>
                    <a:pt x="15" y="62"/>
                  </a:lnTo>
                  <a:lnTo>
                    <a:pt x="19" y="33"/>
                  </a:lnTo>
                  <a:lnTo>
                    <a:pt x="25" y="4"/>
                  </a:lnTo>
                  <a:lnTo>
                    <a:pt x="15" y="0"/>
                  </a:lnTo>
                  <a:lnTo>
                    <a:pt x="12" y="27"/>
                  </a:lnTo>
                  <a:lnTo>
                    <a:pt x="8" y="56"/>
                  </a:lnTo>
                  <a:lnTo>
                    <a:pt x="2" y="88"/>
                  </a:lnTo>
                  <a:lnTo>
                    <a:pt x="2" y="119"/>
                  </a:lnTo>
                  <a:lnTo>
                    <a:pt x="0" y="148"/>
                  </a:lnTo>
                  <a:lnTo>
                    <a:pt x="2" y="177"/>
                  </a:lnTo>
                  <a:lnTo>
                    <a:pt x="8" y="204"/>
                  </a:lnTo>
                  <a:lnTo>
                    <a:pt x="21" y="233"/>
                  </a:lnTo>
                  <a:lnTo>
                    <a:pt x="21" y="22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632200" y="5516563"/>
              <a:ext cx="71438" cy="193675"/>
            </a:xfrm>
            <a:custGeom>
              <a:avLst/>
              <a:gdLst/>
              <a:ahLst/>
              <a:cxnLst>
                <a:cxn ang="0">
                  <a:pos x="27" y="239"/>
                </a:cxn>
                <a:cxn ang="0">
                  <a:pos x="15" y="208"/>
                </a:cxn>
                <a:cxn ang="0">
                  <a:pos x="14" y="177"/>
                </a:cxn>
                <a:cxn ang="0">
                  <a:pos x="14" y="146"/>
                </a:cxn>
                <a:cxn ang="0">
                  <a:pos x="23" y="117"/>
                </a:cxn>
                <a:cxn ang="0">
                  <a:pos x="33" y="86"/>
                </a:cxn>
                <a:cxn ang="0">
                  <a:pos x="50" y="61"/>
                </a:cxn>
                <a:cxn ang="0">
                  <a:pos x="66" y="37"/>
                </a:cxn>
                <a:cxn ang="0">
                  <a:pos x="89" y="22"/>
                </a:cxn>
                <a:cxn ang="0">
                  <a:pos x="79" y="0"/>
                </a:cxn>
                <a:cxn ang="0">
                  <a:pos x="56" y="20"/>
                </a:cxn>
                <a:cxn ang="0">
                  <a:pos x="37" y="47"/>
                </a:cxn>
                <a:cxn ang="0">
                  <a:pos x="19" y="74"/>
                </a:cxn>
                <a:cxn ang="0">
                  <a:pos x="10" y="107"/>
                </a:cxn>
                <a:cxn ang="0">
                  <a:pos x="0" y="140"/>
                </a:cxn>
                <a:cxn ang="0">
                  <a:pos x="0" y="175"/>
                </a:cxn>
                <a:cxn ang="0">
                  <a:pos x="4" y="210"/>
                </a:cxn>
                <a:cxn ang="0">
                  <a:pos x="17" y="245"/>
                </a:cxn>
                <a:cxn ang="0">
                  <a:pos x="27" y="239"/>
                </a:cxn>
              </a:cxnLst>
              <a:rect l="0" t="0" r="r" b="b"/>
              <a:pathLst>
                <a:path w="89" h="245">
                  <a:moveTo>
                    <a:pt x="27" y="239"/>
                  </a:moveTo>
                  <a:lnTo>
                    <a:pt x="15" y="208"/>
                  </a:lnTo>
                  <a:lnTo>
                    <a:pt x="14" y="177"/>
                  </a:lnTo>
                  <a:lnTo>
                    <a:pt x="14" y="146"/>
                  </a:lnTo>
                  <a:lnTo>
                    <a:pt x="23" y="117"/>
                  </a:lnTo>
                  <a:lnTo>
                    <a:pt x="33" y="86"/>
                  </a:lnTo>
                  <a:lnTo>
                    <a:pt x="50" y="61"/>
                  </a:lnTo>
                  <a:lnTo>
                    <a:pt x="66" y="37"/>
                  </a:lnTo>
                  <a:lnTo>
                    <a:pt x="89" y="22"/>
                  </a:lnTo>
                  <a:lnTo>
                    <a:pt x="79" y="0"/>
                  </a:lnTo>
                  <a:lnTo>
                    <a:pt x="56" y="20"/>
                  </a:lnTo>
                  <a:lnTo>
                    <a:pt x="37" y="47"/>
                  </a:lnTo>
                  <a:lnTo>
                    <a:pt x="19" y="74"/>
                  </a:lnTo>
                  <a:lnTo>
                    <a:pt x="10" y="107"/>
                  </a:lnTo>
                  <a:lnTo>
                    <a:pt x="0" y="140"/>
                  </a:lnTo>
                  <a:lnTo>
                    <a:pt x="0" y="175"/>
                  </a:lnTo>
                  <a:lnTo>
                    <a:pt x="4" y="210"/>
                  </a:lnTo>
                  <a:lnTo>
                    <a:pt x="17" y="245"/>
                  </a:lnTo>
                  <a:lnTo>
                    <a:pt x="27" y="23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636963" y="5521325"/>
              <a:ext cx="61913" cy="188913"/>
            </a:xfrm>
            <a:custGeom>
              <a:avLst/>
              <a:gdLst/>
              <a:ahLst/>
              <a:cxnLst>
                <a:cxn ang="0">
                  <a:pos x="21" y="233"/>
                </a:cxn>
                <a:cxn ang="0">
                  <a:pos x="8" y="200"/>
                </a:cxn>
                <a:cxn ang="0">
                  <a:pos x="4" y="169"/>
                </a:cxn>
                <a:cxn ang="0">
                  <a:pos x="6" y="136"/>
                </a:cxn>
                <a:cxn ang="0">
                  <a:pos x="13" y="107"/>
                </a:cxn>
                <a:cxn ang="0">
                  <a:pos x="23" y="76"/>
                </a:cxn>
                <a:cxn ang="0">
                  <a:pos x="41" y="49"/>
                </a:cxn>
                <a:cxn ang="0">
                  <a:pos x="58" y="24"/>
                </a:cxn>
                <a:cxn ang="0">
                  <a:pos x="77" y="4"/>
                </a:cxn>
                <a:cxn ang="0">
                  <a:pos x="73" y="0"/>
                </a:cxn>
                <a:cxn ang="0">
                  <a:pos x="50" y="20"/>
                </a:cxn>
                <a:cxn ang="0">
                  <a:pos x="35" y="45"/>
                </a:cxn>
                <a:cxn ang="0">
                  <a:pos x="17" y="72"/>
                </a:cxn>
                <a:cxn ang="0">
                  <a:pos x="8" y="105"/>
                </a:cxn>
                <a:cxn ang="0">
                  <a:pos x="0" y="136"/>
                </a:cxn>
                <a:cxn ang="0">
                  <a:pos x="0" y="171"/>
                </a:cxn>
                <a:cxn ang="0">
                  <a:pos x="4" y="204"/>
                </a:cxn>
                <a:cxn ang="0">
                  <a:pos x="17" y="239"/>
                </a:cxn>
                <a:cxn ang="0">
                  <a:pos x="21" y="233"/>
                </a:cxn>
              </a:cxnLst>
              <a:rect l="0" t="0" r="r" b="b"/>
              <a:pathLst>
                <a:path w="77" h="239">
                  <a:moveTo>
                    <a:pt x="21" y="233"/>
                  </a:moveTo>
                  <a:lnTo>
                    <a:pt x="8" y="200"/>
                  </a:lnTo>
                  <a:lnTo>
                    <a:pt x="4" y="169"/>
                  </a:lnTo>
                  <a:lnTo>
                    <a:pt x="6" y="136"/>
                  </a:lnTo>
                  <a:lnTo>
                    <a:pt x="13" y="107"/>
                  </a:lnTo>
                  <a:lnTo>
                    <a:pt x="23" y="76"/>
                  </a:lnTo>
                  <a:lnTo>
                    <a:pt x="41" y="49"/>
                  </a:lnTo>
                  <a:lnTo>
                    <a:pt x="58" y="24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50" y="20"/>
                  </a:lnTo>
                  <a:lnTo>
                    <a:pt x="35" y="45"/>
                  </a:lnTo>
                  <a:lnTo>
                    <a:pt x="17" y="72"/>
                  </a:lnTo>
                  <a:lnTo>
                    <a:pt x="8" y="105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4" y="204"/>
                  </a:lnTo>
                  <a:lnTo>
                    <a:pt x="17" y="239"/>
                  </a:lnTo>
                  <a:lnTo>
                    <a:pt x="21" y="23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11563" y="5503863"/>
              <a:ext cx="92075" cy="200025"/>
            </a:xfrm>
            <a:custGeom>
              <a:avLst/>
              <a:gdLst/>
              <a:ahLst/>
              <a:cxnLst>
                <a:cxn ang="0">
                  <a:pos x="35" y="240"/>
                </a:cxn>
                <a:cxn ang="0">
                  <a:pos x="23" y="227"/>
                </a:cxn>
                <a:cxn ang="0">
                  <a:pos x="17" y="211"/>
                </a:cxn>
                <a:cxn ang="0">
                  <a:pos x="13" y="194"/>
                </a:cxn>
                <a:cxn ang="0">
                  <a:pos x="13" y="178"/>
                </a:cxn>
                <a:cxn ang="0">
                  <a:pos x="13" y="161"/>
                </a:cxn>
                <a:cxn ang="0">
                  <a:pos x="19" y="143"/>
                </a:cxn>
                <a:cxn ang="0">
                  <a:pos x="25" y="126"/>
                </a:cxn>
                <a:cxn ang="0">
                  <a:pos x="35" y="112"/>
                </a:cxn>
                <a:cxn ang="0">
                  <a:pos x="41" y="95"/>
                </a:cxn>
                <a:cxn ang="0">
                  <a:pos x="48" y="81"/>
                </a:cxn>
                <a:cxn ang="0">
                  <a:pos x="56" y="68"/>
                </a:cxn>
                <a:cxn ang="0">
                  <a:pos x="68" y="56"/>
                </a:cxn>
                <a:cxn ang="0">
                  <a:pos x="77" y="45"/>
                </a:cxn>
                <a:cxn ang="0">
                  <a:pos x="89" y="37"/>
                </a:cxn>
                <a:cxn ang="0">
                  <a:pos x="103" y="29"/>
                </a:cxn>
                <a:cxn ang="0">
                  <a:pos x="116" y="25"/>
                </a:cxn>
                <a:cxn ang="0">
                  <a:pos x="110" y="0"/>
                </a:cxn>
                <a:cxn ang="0">
                  <a:pos x="93" y="6"/>
                </a:cxn>
                <a:cxn ang="0">
                  <a:pos x="79" y="15"/>
                </a:cxn>
                <a:cxn ang="0">
                  <a:pos x="68" y="25"/>
                </a:cxn>
                <a:cxn ang="0">
                  <a:pos x="56" y="39"/>
                </a:cxn>
                <a:cxn ang="0">
                  <a:pos x="44" y="50"/>
                </a:cxn>
                <a:cxn ang="0">
                  <a:pos x="35" y="68"/>
                </a:cxn>
                <a:cxn ang="0">
                  <a:pos x="25" y="85"/>
                </a:cxn>
                <a:cxn ang="0">
                  <a:pos x="19" y="103"/>
                </a:cxn>
                <a:cxn ang="0">
                  <a:pos x="11" y="118"/>
                </a:cxn>
                <a:cxn ang="0">
                  <a:pos x="6" y="138"/>
                </a:cxn>
                <a:cxn ang="0">
                  <a:pos x="0" y="157"/>
                </a:cxn>
                <a:cxn ang="0">
                  <a:pos x="0" y="178"/>
                </a:cxn>
                <a:cxn ang="0">
                  <a:pos x="0" y="198"/>
                </a:cxn>
                <a:cxn ang="0">
                  <a:pos x="4" y="217"/>
                </a:cxn>
                <a:cxn ang="0">
                  <a:pos x="11" y="233"/>
                </a:cxn>
                <a:cxn ang="0">
                  <a:pos x="25" y="250"/>
                </a:cxn>
                <a:cxn ang="0">
                  <a:pos x="35" y="240"/>
                </a:cxn>
              </a:cxnLst>
              <a:rect l="0" t="0" r="r" b="b"/>
              <a:pathLst>
                <a:path w="116" h="250">
                  <a:moveTo>
                    <a:pt x="35" y="240"/>
                  </a:moveTo>
                  <a:lnTo>
                    <a:pt x="23" y="227"/>
                  </a:lnTo>
                  <a:lnTo>
                    <a:pt x="17" y="211"/>
                  </a:lnTo>
                  <a:lnTo>
                    <a:pt x="13" y="194"/>
                  </a:lnTo>
                  <a:lnTo>
                    <a:pt x="13" y="178"/>
                  </a:lnTo>
                  <a:lnTo>
                    <a:pt x="13" y="161"/>
                  </a:lnTo>
                  <a:lnTo>
                    <a:pt x="19" y="143"/>
                  </a:lnTo>
                  <a:lnTo>
                    <a:pt x="25" y="126"/>
                  </a:lnTo>
                  <a:lnTo>
                    <a:pt x="35" y="112"/>
                  </a:lnTo>
                  <a:lnTo>
                    <a:pt x="41" y="95"/>
                  </a:lnTo>
                  <a:lnTo>
                    <a:pt x="48" y="81"/>
                  </a:lnTo>
                  <a:lnTo>
                    <a:pt x="56" y="68"/>
                  </a:lnTo>
                  <a:lnTo>
                    <a:pt x="68" y="56"/>
                  </a:lnTo>
                  <a:lnTo>
                    <a:pt x="77" y="45"/>
                  </a:lnTo>
                  <a:lnTo>
                    <a:pt x="89" y="37"/>
                  </a:lnTo>
                  <a:lnTo>
                    <a:pt x="103" y="29"/>
                  </a:lnTo>
                  <a:lnTo>
                    <a:pt x="116" y="25"/>
                  </a:lnTo>
                  <a:lnTo>
                    <a:pt x="110" y="0"/>
                  </a:lnTo>
                  <a:lnTo>
                    <a:pt x="93" y="6"/>
                  </a:lnTo>
                  <a:lnTo>
                    <a:pt x="79" y="15"/>
                  </a:lnTo>
                  <a:lnTo>
                    <a:pt x="68" y="25"/>
                  </a:lnTo>
                  <a:lnTo>
                    <a:pt x="56" y="39"/>
                  </a:lnTo>
                  <a:lnTo>
                    <a:pt x="44" y="50"/>
                  </a:lnTo>
                  <a:lnTo>
                    <a:pt x="35" y="68"/>
                  </a:lnTo>
                  <a:lnTo>
                    <a:pt x="25" y="85"/>
                  </a:lnTo>
                  <a:lnTo>
                    <a:pt x="19" y="103"/>
                  </a:lnTo>
                  <a:lnTo>
                    <a:pt x="11" y="118"/>
                  </a:lnTo>
                  <a:lnTo>
                    <a:pt x="6" y="138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0" y="198"/>
                  </a:lnTo>
                  <a:lnTo>
                    <a:pt x="4" y="217"/>
                  </a:lnTo>
                  <a:lnTo>
                    <a:pt x="11" y="233"/>
                  </a:lnTo>
                  <a:lnTo>
                    <a:pt x="25" y="250"/>
                  </a:lnTo>
                  <a:lnTo>
                    <a:pt x="35" y="240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14738" y="5508625"/>
              <a:ext cx="88900" cy="195263"/>
            </a:xfrm>
            <a:custGeom>
              <a:avLst/>
              <a:gdLst/>
              <a:ahLst/>
              <a:cxnLst>
                <a:cxn ang="0">
                  <a:pos x="25" y="238"/>
                </a:cxn>
                <a:cxn ang="0">
                  <a:pos x="13" y="223"/>
                </a:cxn>
                <a:cxn ang="0">
                  <a:pos x="9" y="207"/>
                </a:cxn>
                <a:cxn ang="0">
                  <a:pos x="6" y="190"/>
                </a:cxn>
                <a:cxn ang="0">
                  <a:pos x="6" y="172"/>
                </a:cxn>
                <a:cxn ang="0">
                  <a:pos x="6" y="153"/>
                </a:cxn>
                <a:cxn ang="0">
                  <a:pos x="11" y="135"/>
                </a:cxn>
                <a:cxn ang="0">
                  <a:pos x="17" y="118"/>
                </a:cxn>
                <a:cxn ang="0">
                  <a:pos x="25" y="106"/>
                </a:cxn>
                <a:cxn ang="0">
                  <a:pos x="31" y="89"/>
                </a:cxn>
                <a:cxn ang="0">
                  <a:pos x="40" y="73"/>
                </a:cxn>
                <a:cxn ang="0">
                  <a:pos x="50" y="58"/>
                </a:cxn>
                <a:cxn ang="0">
                  <a:pos x="62" y="46"/>
                </a:cxn>
                <a:cxn ang="0">
                  <a:pos x="73" y="35"/>
                </a:cxn>
                <a:cxn ang="0">
                  <a:pos x="85" y="25"/>
                </a:cxn>
                <a:cxn ang="0">
                  <a:pos x="99" y="19"/>
                </a:cxn>
                <a:cxn ang="0">
                  <a:pos x="112" y="15"/>
                </a:cxn>
                <a:cxn ang="0">
                  <a:pos x="106" y="0"/>
                </a:cxn>
                <a:cxn ang="0">
                  <a:pos x="89" y="6"/>
                </a:cxn>
                <a:cxn ang="0">
                  <a:pos x="77" y="15"/>
                </a:cxn>
                <a:cxn ang="0">
                  <a:pos x="66" y="25"/>
                </a:cxn>
                <a:cxn ang="0">
                  <a:pos x="54" y="39"/>
                </a:cxn>
                <a:cxn ang="0">
                  <a:pos x="42" y="50"/>
                </a:cxn>
                <a:cxn ang="0">
                  <a:pos x="35" y="66"/>
                </a:cxn>
                <a:cxn ang="0">
                  <a:pos x="27" y="83"/>
                </a:cxn>
                <a:cxn ang="0">
                  <a:pos x="21" y="101"/>
                </a:cxn>
                <a:cxn ang="0">
                  <a:pos x="11" y="116"/>
                </a:cxn>
                <a:cxn ang="0">
                  <a:pos x="6" y="134"/>
                </a:cxn>
                <a:cxn ang="0">
                  <a:pos x="2" y="151"/>
                </a:cxn>
                <a:cxn ang="0">
                  <a:pos x="2" y="172"/>
                </a:cxn>
                <a:cxn ang="0">
                  <a:pos x="0" y="192"/>
                </a:cxn>
                <a:cxn ang="0">
                  <a:pos x="6" y="211"/>
                </a:cxn>
                <a:cxn ang="0">
                  <a:pos x="11" y="227"/>
                </a:cxn>
                <a:cxn ang="0">
                  <a:pos x="25" y="244"/>
                </a:cxn>
                <a:cxn ang="0">
                  <a:pos x="25" y="238"/>
                </a:cxn>
              </a:cxnLst>
              <a:rect l="0" t="0" r="r" b="b"/>
              <a:pathLst>
                <a:path w="112" h="244">
                  <a:moveTo>
                    <a:pt x="25" y="238"/>
                  </a:moveTo>
                  <a:lnTo>
                    <a:pt x="13" y="223"/>
                  </a:lnTo>
                  <a:lnTo>
                    <a:pt x="9" y="207"/>
                  </a:lnTo>
                  <a:lnTo>
                    <a:pt x="6" y="190"/>
                  </a:lnTo>
                  <a:lnTo>
                    <a:pt x="6" y="172"/>
                  </a:lnTo>
                  <a:lnTo>
                    <a:pt x="6" y="153"/>
                  </a:lnTo>
                  <a:lnTo>
                    <a:pt x="11" y="135"/>
                  </a:lnTo>
                  <a:lnTo>
                    <a:pt x="17" y="118"/>
                  </a:lnTo>
                  <a:lnTo>
                    <a:pt x="25" y="106"/>
                  </a:lnTo>
                  <a:lnTo>
                    <a:pt x="31" y="89"/>
                  </a:lnTo>
                  <a:lnTo>
                    <a:pt x="40" y="73"/>
                  </a:lnTo>
                  <a:lnTo>
                    <a:pt x="50" y="58"/>
                  </a:lnTo>
                  <a:lnTo>
                    <a:pt x="62" y="46"/>
                  </a:lnTo>
                  <a:lnTo>
                    <a:pt x="73" y="35"/>
                  </a:lnTo>
                  <a:lnTo>
                    <a:pt x="85" y="25"/>
                  </a:lnTo>
                  <a:lnTo>
                    <a:pt x="99" y="19"/>
                  </a:lnTo>
                  <a:lnTo>
                    <a:pt x="112" y="15"/>
                  </a:lnTo>
                  <a:lnTo>
                    <a:pt x="106" y="0"/>
                  </a:lnTo>
                  <a:lnTo>
                    <a:pt x="89" y="6"/>
                  </a:lnTo>
                  <a:lnTo>
                    <a:pt x="77" y="15"/>
                  </a:lnTo>
                  <a:lnTo>
                    <a:pt x="66" y="25"/>
                  </a:lnTo>
                  <a:lnTo>
                    <a:pt x="54" y="39"/>
                  </a:lnTo>
                  <a:lnTo>
                    <a:pt x="42" y="50"/>
                  </a:lnTo>
                  <a:lnTo>
                    <a:pt x="35" y="66"/>
                  </a:lnTo>
                  <a:lnTo>
                    <a:pt x="27" y="83"/>
                  </a:lnTo>
                  <a:lnTo>
                    <a:pt x="21" y="101"/>
                  </a:lnTo>
                  <a:lnTo>
                    <a:pt x="11" y="116"/>
                  </a:lnTo>
                  <a:lnTo>
                    <a:pt x="6" y="134"/>
                  </a:lnTo>
                  <a:lnTo>
                    <a:pt x="2" y="151"/>
                  </a:lnTo>
                  <a:lnTo>
                    <a:pt x="2" y="172"/>
                  </a:lnTo>
                  <a:lnTo>
                    <a:pt x="0" y="192"/>
                  </a:lnTo>
                  <a:lnTo>
                    <a:pt x="6" y="211"/>
                  </a:lnTo>
                  <a:lnTo>
                    <a:pt x="11" y="227"/>
                  </a:lnTo>
                  <a:lnTo>
                    <a:pt x="25" y="244"/>
                  </a:lnTo>
                  <a:lnTo>
                    <a:pt x="25" y="23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648075" y="5503863"/>
              <a:ext cx="71438" cy="161925"/>
            </a:xfrm>
            <a:custGeom>
              <a:avLst/>
              <a:gdLst/>
              <a:ahLst/>
              <a:cxnLst>
                <a:cxn ang="0">
                  <a:pos x="24" y="194"/>
                </a:cxn>
                <a:cxn ang="0">
                  <a:pos x="14" y="169"/>
                </a:cxn>
                <a:cxn ang="0">
                  <a:pos x="14" y="143"/>
                </a:cxn>
                <a:cxn ang="0">
                  <a:pos x="18" y="118"/>
                </a:cxn>
                <a:cxn ang="0">
                  <a:pos x="28" y="95"/>
                </a:cxn>
                <a:cxn ang="0">
                  <a:pos x="39" y="72"/>
                </a:cxn>
                <a:cxn ang="0">
                  <a:pos x="55" y="52"/>
                </a:cxn>
                <a:cxn ang="0">
                  <a:pos x="72" y="35"/>
                </a:cxn>
                <a:cxn ang="0">
                  <a:pos x="90" y="25"/>
                </a:cxn>
                <a:cxn ang="0">
                  <a:pos x="80" y="0"/>
                </a:cxn>
                <a:cxn ang="0">
                  <a:pos x="59" y="14"/>
                </a:cxn>
                <a:cxn ang="0">
                  <a:pos x="41" y="35"/>
                </a:cxn>
                <a:cxn ang="0">
                  <a:pos x="24" y="58"/>
                </a:cxn>
                <a:cxn ang="0">
                  <a:pos x="12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" y="172"/>
                </a:cxn>
                <a:cxn ang="0">
                  <a:pos x="20" y="204"/>
                </a:cxn>
                <a:cxn ang="0">
                  <a:pos x="24" y="194"/>
                </a:cxn>
              </a:cxnLst>
              <a:rect l="0" t="0" r="r" b="b"/>
              <a:pathLst>
                <a:path w="90" h="204">
                  <a:moveTo>
                    <a:pt x="24" y="194"/>
                  </a:moveTo>
                  <a:lnTo>
                    <a:pt x="14" y="169"/>
                  </a:lnTo>
                  <a:lnTo>
                    <a:pt x="14" y="143"/>
                  </a:lnTo>
                  <a:lnTo>
                    <a:pt x="18" y="118"/>
                  </a:lnTo>
                  <a:lnTo>
                    <a:pt x="28" y="95"/>
                  </a:lnTo>
                  <a:lnTo>
                    <a:pt x="39" y="72"/>
                  </a:lnTo>
                  <a:lnTo>
                    <a:pt x="55" y="52"/>
                  </a:lnTo>
                  <a:lnTo>
                    <a:pt x="72" y="35"/>
                  </a:lnTo>
                  <a:lnTo>
                    <a:pt x="90" y="25"/>
                  </a:lnTo>
                  <a:lnTo>
                    <a:pt x="80" y="0"/>
                  </a:lnTo>
                  <a:lnTo>
                    <a:pt x="59" y="14"/>
                  </a:lnTo>
                  <a:lnTo>
                    <a:pt x="41" y="35"/>
                  </a:lnTo>
                  <a:lnTo>
                    <a:pt x="24" y="58"/>
                  </a:lnTo>
                  <a:lnTo>
                    <a:pt x="12" y="87"/>
                  </a:lnTo>
                  <a:lnTo>
                    <a:pt x="2" y="114"/>
                  </a:lnTo>
                  <a:lnTo>
                    <a:pt x="0" y="143"/>
                  </a:lnTo>
                  <a:lnTo>
                    <a:pt x="6" y="172"/>
                  </a:lnTo>
                  <a:lnTo>
                    <a:pt x="20" y="204"/>
                  </a:lnTo>
                  <a:lnTo>
                    <a:pt x="24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652838" y="5511800"/>
              <a:ext cx="63500" cy="150813"/>
            </a:xfrm>
            <a:custGeom>
              <a:avLst/>
              <a:gdLst/>
              <a:ahLst/>
              <a:cxnLst>
                <a:cxn ang="0">
                  <a:pos x="18" y="190"/>
                </a:cxn>
                <a:cxn ang="0">
                  <a:pos x="6" y="161"/>
                </a:cxn>
                <a:cxn ang="0">
                  <a:pos x="6" y="133"/>
                </a:cxn>
                <a:cxn ang="0">
                  <a:pos x="8" y="104"/>
                </a:cxn>
                <a:cxn ang="0">
                  <a:pos x="18" y="81"/>
                </a:cxn>
                <a:cxn ang="0">
                  <a:pos x="27" y="56"/>
                </a:cxn>
                <a:cxn ang="0">
                  <a:pos x="45" y="36"/>
                </a:cxn>
                <a:cxn ang="0">
                  <a:pos x="60" y="17"/>
                </a:cxn>
                <a:cxn ang="0">
                  <a:pos x="80" y="5"/>
                </a:cxn>
                <a:cxn ang="0">
                  <a:pos x="80" y="0"/>
                </a:cxn>
                <a:cxn ang="0">
                  <a:pos x="58" y="11"/>
                </a:cxn>
                <a:cxn ang="0">
                  <a:pos x="41" y="31"/>
                </a:cxn>
                <a:cxn ang="0">
                  <a:pos x="23" y="52"/>
                </a:cxn>
                <a:cxn ang="0">
                  <a:pos x="14" y="79"/>
                </a:cxn>
                <a:cxn ang="0">
                  <a:pos x="4" y="104"/>
                </a:cxn>
                <a:cxn ang="0">
                  <a:pos x="0" y="133"/>
                </a:cxn>
                <a:cxn ang="0">
                  <a:pos x="2" y="161"/>
                </a:cxn>
                <a:cxn ang="0">
                  <a:pos x="14" y="190"/>
                </a:cxn>
                <a:cxn ang="0">
                  <a:pos x="18" y="190"/>
                </a:cxn>
              </a:cxnLst>
              <a:rect l="0" t="0" r="r" b="b"/>
              <a:pathLst>
                <a:path w="80" h="190">
                  <a:moveTo>
                    <a:pt x="18" y="190"/>
                  </a:moveTo>
                  <a:lnTo>
                    <a:pt x="6" y="161"/>
                  </a:lnTo>
                  <a:lnTo>
                    <a:pt x="6" y="133"/>
                  </a:lnTo>
                  <a:lnTo>
                    <a:pt x="8" y="104"/>
                  </a:lnTo>
                  <a:lnTo>
                    <a:pt x="18" y="81"/>
                  </a:lnTo>
                  <a:lnTo>
                    <a:pt x="27" y="56"/>
                  </a:lnTo>
                  <a:lnTo>
                    <a:pt x="45" y="36"/>
                  </a:lnTo>
                  <a:lnTo>
                    <a:pt x="60" y="17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58" y="11"/>
                  </a:lnTo>
                  <a:lnTo>
                    <a:pt x="41" y="31"/>
                  </a:lnTo>
                  <a:lnTo>
                    <a:pt x="23" y="52"/>
                  </a:lnTo>
                  <a:lnTo>
                    <a:pt x="14" y="79"/>
                  </a:lnTo>
                  <a:lnTo>
                    <a:pt x="4" y="104"/>
                  </a:lnTo>
                  <a:lnTo>
                    <a:pt x="0" y="133"/>
                  </a:lnTo>
                  <a:lnTo>
                    <a:pt x="2" y="161"/>
                  </a:lnTo>
                  <a:lnTo>
                    <a:pt x="14" y="190"/>
                  </a:lnTo>
                  <a:lnTo>
                    <a:pt x="18" y="190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3681413" y="5489575"/>
              <a:ext cx="47625" cy="144463"/>
            </a:xfrm>
            <a:custGeom>
              <a:avLst/>
              <a:gdLst/>
              <a:ahLst/>
              <a:cxnLst>
                <a:cxn ang="0">
                  <a:pos x="19" y="178"/>
                </a:cxn>
                <a:cxn ang="0">
                  <a:pos x="14" y="155"/>
                </a:cxn>
                <a:cxn ang="0">
                  <a:pos x="14" y="133"/>
                </a:cxn>
                <a:cxn ang="0">
                  <a:pos x="16" y="112"/>
                </a:cxn>
                <a:cxn ang="0">
                  <a:pos x="21" y="93"/>
                </a:cxn>
                <a:cxn ang="0">
                  <a:pos x="27" y="69"/>
                </a:cxn>
                <a:cxn ang="0">
                  <a:pos x="37" y="52"/>
                </a:cxn>
                <a:cxn ang="0">
                  <a:pos x="49" y="33"/>
                </a:cxn>
                <a:cxn ang="0">
                  <a:pos x="60" y="19"/>
                </a:cxn>
                <a:cxn ang="0">
                  <a:pos x="45" y="0"/>
                </a:cxn>
                <a:cxn ang="0">
                  <a:pos x="33" y="17"/>
                </a:cxn>
                <a:cxn ang="0">
                  <a:pos x="21" y="38"/>
                </a:cxn>
                <a:cxn ang="0">
                  <a:pos x="12" y="62"/>
                </a:cxn>
                <a:cxn ang="0">
                  <a:pos x="6" y="85"/>
                </a:cxn>
                <a:cxn ang="0">
                  <a:pos x="0" y="108"/>
                </a:cxn>
                <a:cxn ang="0">
                  <a:pos x="0" y="131"/>
                </a:cxn>
                <a:cxn ang="0">
                  <a:pos x="0" y="157"/>
                </a:cxn>
                <a:cxn ang="0">
                  <a:pos x="8" y="182"/>
                </a:cxn>
                <a:cxn ang="0">
                  <a:pos x="19" y="178"/>
                </a:cxn>
              </a:cxnLst>
              <a:rect l="0" t="0" r="r" b="b"/>
              <a:pathLst>
                <a:path w="60" h="182">
                  <a:moveTo>
                    <a:pt x="19" y="178"/>
                  </a:moveTo>
                  <a:lnTo>
                    <a:pt x="14" y="155"/>
                  </a:lnTo>
                  <a:lnTo>
                    <a:pt x="14" y="133"/>
                  </a:lnTo>
                  <a:lnTo>
                    <a:pt x="16" y="112"/>
                  </a:lnTo>
                  <a:lnTo>
                    <a:pt x="21" y="93"/>
                  </a:lnTo>
                  <a:lnTo>
                    <a:pt x="27" y="69"/>
                  </a:lnTo>
                  <a:lnTo>
                    <a:pt x="37" y="52"/>
                  </a:lnTo>
                  <a:lnTo>
                    <a:pt x="49" y="33"/>
                  </a:lnTo>
                  <a:lnTo>
                    <a:pt x="60" y="19"/>
                  </a:lnTo>
                  <a:lnTo>
                    <a:pt x="45" y="0"/>
                  </a:lnTo>
                  <a:lnTo>
                    <a:pt x="33" y="17"/>
                  </a:lnTo>
                  <a:lnTo>
                    <a:pt x="21" y="38"/>
                  </a:lnTo>
                  <a:lnTo>
                    <a:pt x="12" y="62"/>
                  </a:lnTo>
                  <a:lnTo>
                    <a:pt x="6" y="85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8" y="182"/>
                  </a:lnTo>
                  <a:lnTo>
                    <a:pt x="19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3684588" y="5492750"/>
              <a:ext cx="39688" cy="138113"/>
            </a:xfrm>
            <a:custGeom>
              <a:avLst/>
              <a:gdLst/>
              <a:ahLst/>
              <a:cxnLst>
                <a:cxn ang="0">
                  <a:pos x="8" y="175"/>
                </a:cxn>
                <a:cxn ang="0">
                  <a:pos x="4" y="152"/>
                </a:cxn>
                <a:cxn ang="0">
                  <a:pos x="4" y="130"/>
                </a:cxn>
                <a:cxn ang="0">
                  <a:pos x="6" y="107"/>
                </a:cxn>
                <a:cxn ang="0">
                  <a:pos x="12" y="88"/>
                </a:cxn>
                <a:cxn ang="0">
                  <a:pos x="17" y="64"/>
                </a:cxn>
                <a:cxn ang="0">
                  <a:pos x="27" y="45"/>
                </a:cxn>
                <a:cxn ang="0">
                  <a:pos x="37" y="28"/>
                </a:cxn>
                <a:cxn ang="0">
                  <a:pos x="48" y="12"/>
                </a:cxn>
                <a:cxn ang="0">
                  <a:pos x="43" y="0"/>
                </a:cxn>
                <a:cxn ang="0">
                  <a:pos x="31" y="18"/>
                </a:cxn>
                <a:cxn ang="0">
                  <a:pos x="21" y="39"/>
                </a:cxn>
                <a:cxn ang="0">
                  <a:pos x="12" y="61"/>
                </a:cxn>
                <a:cxn ang="0">
                  <a:pos x="6" y="84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52"/>
                </a:cxn>
                <a:cxn ang="0">
                  <a:pos x="8" y="175"/>
                </a:cxn>
              </a:cxnLst>
              <a:rect l="0" t="0" r="r" b="b"/>
              <a:pathLst>
                <a:path w="48" h="175">
                  <a:moveTo>
                    <a:pt x="8" y="175"/>
                  </a:moveTo>
                  <a:lnTo>
                    <a:pt x="4" y="152"/>
                  </a:lnTo>
                  <a:lnTo>
                    <a:pt x="4" y="130"/>
                  </a:lnTo>
                  <a:lnTo>
                    <a:pt x="6" y="107"/>
                  </a:lnTo>
                  <a:lnTo>
                    <a:pt x="12" y="88"/>
                  </a:lnTo>
                  <a:lnTo>
                    <a:pt x="17" y="64"/>
                  </a:lnTo>
                  <a:lnTo>
                    <a:pt x="27" y="45"/>
                  </a:lnTo>
                  <a:lnTo>
                    <a:pt x="37" y="28"/>
                  </a:lnTo>
                  <a:lnTo>
                    <a:pt x="48" y="12"/>
                  </a:lnTo>
                  <a:lnTo>
                    <a:pt x="43" y="0"/>
                  </a:lnTo>
                  <a:lnTo>
                    <a:pt x="31" y="18"/>
                  </a:lnTo>
                  <a:lnTo>
                    <a:pt x="21" y="39"/>
                  </a:lnTo>
                  <a:lnTo>
                    <a:pt x="12" y="61"/>
                  </a:lnTo>
                  <a:lnTo>
                    <a:pt x="6" y="84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8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3705225" y="5497513"/>
              <a:ext cx="42863" cy="133350"/>
            </a:xfrm>
            <a:custGeom>
              <a:avLst/>
              <a:gdLst/>
              <a:ahLst/>
              <a:cxnLst>
                <a:cxn ang="0">
                  <a:pos x="14" y="169"/>
                </a:cxn>
                <a:cxn ang="0">
                  <a:pos x="14" y="146"/>
                </a:cxn>
                <a:cxn ang="0">
                  <a:pos x="14" y="124"/>
                </a:cxn>
                <a:cxn ang="0">
                  <a:pos x="14" y="103"/>
                </a:cxn>
                <a:cxn ang="0">
                  <a:pos x="20" y="84"/>
                </a:cxn>
                <a:cxn ang="0">
                  <a:pos x="23" y="64"/>
                </a:cxn>
                <a:cxn ang="0">
                  <a:pos x="31" y="47"/>
                </a:cxn>
                <a:cxn ang="0">
                  <a:pos x="41" y="31"/>
                </a:cxn>
                <a:cxn ang="0">
                  <a:pos x="54" y="20"/>
                </a:cxn>
                <a:cxn ang="0">
                  <a:pos x="45" y="0"/>
                </a:cxn>
                <a:cxn ang="0">
                  <a:pos x="27" y="18"/>
                </a:cxn>
                <a:cxn ang="0">
                  <a:pos x="18" y="37"/>
                </a:cxn>
                <a:cxn ang="0">
                  <a:pos x="8" y="58"/>
                </a:cxn>
                <a:cxn ang="0">
                  <a:pos x="4" y="82"/>
                </a:cxn>
                <a:cxn ang="0">
                  <a:pos x="0" y="103"/>
                </a:cxn>
                <a:cxn ang="0">
                  <a:pos x="0" y="124"/>
                </a:cxn>
                <a:cxn ang="0">
                  <a:pos x="0" y="146"/>
                </a:cxn>
                <a:cxn ang="0">
                  <a:pos x="4" y="169"/>
                </a:cxn>
                <a:cxn ang="0">
                  <a:pos x="14" y="169"/>
                </a:cxn>
              </a:cxnLst>
              <a:rect l="0" t="0" r="r" b="b"/>
              <a:pathLst>
                <a:path w="54" h="169">
                  <a:moveTo>
                    <a:pt x="14" y="169"/>
                  </a:moveTo>
                  <a:lnTo>
                    <a:pt x="14" y="146"/>
                  </a:lnTo>
                  <a:lnTo>
                    <a:pt x="14" y="124"/>
                  </a:lnTo>
                  <a:lnTo>
                    <a:pt x="14" y="103"/>
                  </a:lnTo>
                  <a:lnTo>
                    <a:pt x="20" y="84"/>
                  </a:lnTo>
                  <a:lnTo>
                    <a:pt x="23" y="64"/>
                  </a:lnTo>
                  <a:lnTo>
                    <a:pt x="31" y="47"/>
                  </a:lnTo>
                  <a:lnTo>
                    <a:pt x="41" y="31"/>
                  </a:lnTo>
                  <a:lnTo>
                    <a:pt x="54" y="20"/>
                  </a:lnTo>
                  <a:lnTo>
                    <a:pt x="45" y="0"/>
                  </a:lnTo>
                  <a:lnTo>
                    <a:pt x="27" y="18"/>
                  </a:lnTo>
                  <a:lnTo>
                    <a:pt x="18" y="37"/>
                  </a:lnTo>
                  <a:lnTo>
                    <a:pt x="8" y="58"/>
                  </a:lnTo>
                  <a:lnTo>
                    <a:pt x="4" y="82"/>
                  </a:lnTo>
                  <a:lnTo>
                    <a:pt x="0" y="103"/>
                  </a:lnTo>
                  <a:lnTo>
                    <a:pt x="0" y="124"/>
                  </a:lnTo>
                  <a:lnTo>
                    <a:pt x="0" y="146"/>
                  </a:lnTo>
                  <a:lnTo>
                    <a:pt x="4" y="169"/>
                  </a:lnTo>
                  <a:lnTo>
                    <a:pt x="14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3708400" y="5502275"/>
              <a:ext cx="34925" cy="128588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6" y="140"/>
                </a:cxn>
                <a:cxn ang="0">
                  <a:pos x="6" y="118"/>
                </a:cxn>
                <a:cxn ang="0">
                  <a:pos x="6" y="95"/>
                </a:cxn>
                <a:cxn ang="0">
                  <a:pos x="12" y="76"/>
                </a:cxn>
                <a:cxn ang="0">
                  <a:pos x="16" y="54"/>
                </a:cxn>
                <a:cxn ang="0">
                  <a:pos x="21" y="37"/>
                </a:cxn>
                <a:cxn ang="0">
                  <a:pos x="31" y="21"/>
                </a:cxn>
                <a:cxn ang="0">
                  <a:pos x="45" y="10"/>
                </a:cxn>
                <a:cxn ang="0">
                  <a:pos x="41" y="0"/>
                </a:cxn>
                <a:cxn ang="0">
                  <a:pos x="25" y="16"/>
                </a:cxn>
                <a:cxn ang="0">
                  <a:pos x="16" y="33"/>
                </a:cxn>
                <a:cxn ang="0">
                  <a:pos x="8" y="52"/>
                </a:cxn>
                <a:cxn ang="0">
                  <a:pos x="4" y="76"/>
                </a:cxn>
                <a:cxn ang="0">
                  <a:pos x="0" y="97"/>
                </a:cxn>
                <a:cxn ang="0">
                  <a:pos x="0" y="118"/>
                </a:cxn>
                <a:cxn ang="0">
                  <a:pos x="2" y="140"/>
                </a:cxn>
                <a:cxn ang="0">
                  <a:pos x="4" y="163"/>
                </a:cxn>
                <a:cxn ang="0">
                  <a:pos x="10" y="163"/>
                </a:cxn>
              </a:cxnLst>
              <a:rect l="0" t="0" r="r" b="b"/>
              <a:pathLst>
                <a:path w="45" h="163">
                  <a:moveTo>
                    <a:pt x="10" y="163"/>
                  </a:moveTo>
                  <a:lnTo>
                    <a:pt x="6" y="140"/>
                  </a:lnTo>
                  <a:lnTo>
                    <a:pt x="6" y="118"/>
                  </a:lnTo>
                  <a:lnTo>
                    <a:pt x="6" y="95"/>
                  </a:lnTo>
                  <a:lnTo>
                    <a:pt x="12" y="76"/>
                  </a:lnTo>
                  <a:lnTo>
                    <a:pt x="16" y="54"/>
                  </a:lnTo>
                  <a:lnTo>
                    <a:pt x="21" y="37"/>
                  </a:lnTo>
                  <a:lnTo>
                    <a:pt x="31" y="21"/>
                  </a:lnTo>
                  <a:lnTo>
                    <a:pt x="45" y="10"/>
                  </a:lnTo>
                  <a:lnTo>
                    <a:pt x="41" y="0"/>
                  </a:lnTo>
                  <a:lnTo>
                    <a:pt x="25" y="16"/>
                  </a:lnTo>
                  <a:lnTo>
                    <a:pt x="16" y="33"/>
                  </a:lnTo>
                  <a:lnTo>
                    <a:pt x="8" y="52"/>
                  </a:lnTo>
                  <a:lnTo>
                    <a:pt x="4" y="76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0"/>
                  </a:lnTo>
                  <a:lnTo>
                    <a:pt x="4" y="163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3748088" y="5489575"/>
              <a:ext cx="25400" cy="144463"/>
            </a:xfrm>
            <a:custGeom>
              <a:avLst/>
              <a:gdLst/>
              <a:ahLst/>
              <a:cxnLst>
                <a:cxn ang="0">
                  <a:pos x="26" y="178"/>
                </a:cxn>
                <a:cxn ang="0">
                  <a:pos x="20" y="155"/>
                </a:cxn>
                <a:cxn ang="0">
                  <a:pos x="16" y="133"/>
                </a:cxn>
                <a:cxn ang="0">
                  <a:pos x="14" y="112"/>
                </a:cxn>
                <a:cxn ang="0">
                  <a:pos x="16" y="91"/>
                </a:cxn>
                <a:cxn ang="0">
                  <a:pos x="16" y="67"/>
                </a:cxn>
                <a:cxn ang="0">
                  <a:pos x="20" y="48"/>
                </a:cxn>
                <a:cxn ang="0">
                  <a:pos x="26" y="27"/>
                </a:cxn>
                <a:cxn ang="0">
                  <a:pos x="31" y="9"/>
                </a:cxn>
                <a:cxn ang="0">
                  <a:pos x="16" y="0"/>
                </a:cxn>
                <a:cxn ang="0">
                  <a:pos x="8" y="21"/>
                </a:cxn>
                <a:cxn ang="0">
                  <a:pos x="2" y="44"/>
                </a:cxn>
                <a:cxn ang="0">
                  <a:pos x="0" y="67"/>
                </a:cxn>
                <a:cxn ang="0">
                  <a:pos x="0" y="91"/>
                </a:cxn>
                <a:cxn ang="0">
                  <a:pos x="0" y="112"/>
                </a:cxn>
                <a:cxn ang="0">
                  <a:pos x="4" y="135"/>
                </a:cxn>
                <a:cxn ang="0">
                  <a:pos x="10" y="159"/>
                </a:cxn>
                <a:cxn ang="0">
                  <a:pos x="16" y="182"/>
                </a:cxn>
                <a:cxn ang="0">
                  <a:pos x="26" y="178"/>
                </a:cxn>
              </a:cxnLst>
              <a:rect l="0" t="0" r="r" b="b"/>
              <a:pathLst>
                <a:path w="31" h="182">
                  <a:moveTo>
                    <a:pt x="26" y="178"/>
                  </a:moveTo>
                  <a:lnTo>
                    <a:pt x="20" y="155"/>
                  </a:lnTo>
                  <a:lnTo>
                    <a:pt x="16" y="133"/>
                  </a:lnTo>
                  <a:lnTo>
                    <a:pt x="14" y="112"/>
                  </a:lnTo>
                  <a:lnTo>
                    <a:pt x="16" y="91"/>
                  </a:lnTo>
                  <a:lnTo>
                    <a:pt x="16" y="67"/>
                  </a:lnTo>
                  <a:lnTo>
                    <a:pt x="20" y="48"/>
                  </a:lnTo>
                  <a:lnTo>
                    <a:pt x="26" y="27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8" y="21"/>
                  </a:lnTo>
                  <a:lnTo>
                    <a:pt x="2" y="44"/>
                  </a:lnTo>
                  <a:lnTo>
                    <a:pt x="0" y="67"/>
                  </a:lnTo>
                  <a:lnTo>
                    <a:pt x="0" y="91"/>
                  </a:lnTo>
                  <a:lnTo>
                    <a:pt x="0" y="112"/>
                  </a:lnTo>
                  <a:lnTo>
                    <a:pt x="4" y="135"/>
                  </a:lnTo>
                  <a:lnTo>
                    <a:pt x="10" y="159"/>
                  </a:lnTo>
                  <a:lnTo>
                    <a:pt x="16" y="182"/>
                  </a:lnTo>
                  <a:lnTo>
                    <a:pt x="26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3752850" y="5492750"/>
              <a:ext cx="15875" cy="138113"/>
            </a:xfrm>
            <a:custGeom>
              <a:avLst/>
              <a:gdLst/>
              <a:ahLst/>
              <a:cxnLst>
                <a:cxn ang="0">
                  <a:pos x="14" y="175"/>
                </a:cxn>
                <a:cxn ang="0">
                  <a:pos x="8" y="152"/>
                </a:cxn>
                <a:cxn ang="0">
                  <a:pos x="6" y="130"/>
                </a:cxn>
                <a:cxn ang="0">
                  <a:pos x="6" y="109"/>
                </a:cxn>
                <a:cxn ang="0">
                  <a:pos x="6" y="88"/>
                </a:cxn>
                <a:cxn ang="0">
                  <a:pos x="6" y="64"/>
                </a:cxn>
                <a:cxn ang="0">
                  <a:pos x="10" y="41"/>
                </a:cxn>
                <a:cxn ang="0">
                  <a:pos x="14" y="2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6" y="20"/>
                </a:cxn>
                <a:cxn ang="0">
                  <a:pos x="2" y="41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0" y="109"/>
                </a:cxn>
                <a:cxn ang="0">
                  <a:pos x="2" y="130"/>
                </a:cxn>
                <a:cxn ang="0">
                  <a:pos x="4" y="152"/>
                </a:cxn>
                <a:cxn ang="0">
                  <a:pos x="10" y="175"/>
                </a:cxn>
                <a:cxn ang="0">
                  <a:pos x="14" y="175"/>
                </a:cxn>
              </a:cxnLst>
              <a:rect l="0" t="0" r="r" b="b"/>
              <a:pathLst>
                <a:path w="20" h="175">
                  <a:moveTo>
                    <a:pt x="14" y="175"/>
                  </a:moveTo>
                  <a:lnTo>
                    <a:pt x="8" y="152"/>
                  </a:lnTo>
                  <a:lnTo>
                    <a:pt x="6" y="130"/>
                  </a:lnTo>
                  <a:lnTo>
                    <a:pt x="6" y="109"/>
                  </a:lnTo>
                  <a:lnTo>
                    <a:pt x="6" y="88"/>
                  </a:lnTo>
                  <a:lnTo>
                    <a:pt x="6" y="64"/>
                  </a:lnTo>
                  <a:lnTo>
                    <a:pt x="10" y="41"/>
                  </a:lnTo>
                  <a:lnTo>
                    <a:pt x="14" y="2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6" y="20"/>
                  </a:lnTo>
                  <a:lnTo>
                    <a:pt x="2" y="41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0" y="109"/>
                  </a:lnTo>
                  <a:lnTo>
                    <a:pt x="2" y="130"/>
                  </a:lnTo>
                  <a:lnTo>
                    <a:pt x="4" y="152"/>
                  </a:lnTo>
                  <a:lnTo>
                    <a:pt x="10" y="175"/>
                  </a:lnTo>
                  <a:lnTo>
                    <a:pt x="14" y="175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>
              <a:off x="3759200" y="5472113"/>
              <a:ext cx="49213" cy="161925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27" y="186"/>
                </a:cxn>
                <a:cxn ang="0">
                  <a:pos x="21" y="177"/>
                </a:cxn>
                <a:cxn ang="0">
                  <a:pos x="16" y="165"/>
                </a:cxn>
                <a:cxn ang="0">
                  <a:pos x="16" y="155"/>
                </a:cxn>
                <a:cxn ang="0">
                  <a:pos x="14" y="142"/>
                </a:cxn>
                <a:cxn ang="0">
                  <a:pos x="16" y="130"/>
                </a:cxn>
                <a:cxn ang="0">
                  <a:pos x="16" y="118"/>
                </a:cxn>
                <a:cxn ang="0">
                  <a:pos x="21" y="107"/>
                </a:cxn>
                <a:cxn ang="0">
                  <a:pos x="23" y="95"/>
                </a:cxn>
                <a:cxn ang="0">
                  <a:pos x="27" y="84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45" y="49"/>
                </a:cxn>
                <a:cxn ang="0">
                  <a:pos x="50" y="37"/>
                </a:cxn>
                <a:cxn ang="0">
                  <a:pos x="56" y="25"/>
                </a:cxn>
                <a:cxn ang="0">
                  <a:pos x="62" y="16"/>
                </a:cxn>
                <a:cxn ang="0">
                  <a:pos x="47" y="0"/>
                </a:cxn>
                <a:cxn ang="0">
                  <a:pos x="41" y="12"/>
                </a:cxn>
                <a:cxn ang="0">
                  <a:pos x="35" y="25"/>
                </a:cxn>
                <a:cxn ang="0">
                  <a:pos x="29" y="37"/>
                </a:cxn>
                <a:cxn ang="0">
                  <a:pos x="23" y="51"/>
                </a:cxn>
                <a:cxn ang="0">
                  <a:pos x="17" y="62"/>
                </a:cxn>
                <a:cxn ang="0">
                  <a:pos x="14" y="76"/>
                </a:cxn>
                <a:cxn ang="0">
                  <a:pos x="10" y="87"/>
                </a:cxn>
                <a:cxn ang="0">
                  <a:pos x="6" y="103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4" y="157"/>
                </a:cxn>
                <a:cxn ang="0">
                  <a:pos x="6" y="171"/>
                </a:cxn>
                <a:cxn ang="0">
                  <a:pos x="12" y="184"/>
                </a:cxn>
                <a:cxn ang="0">
                  <a:pos x="19" y="194"/>
                </a:cxn>
                <a:cxn ang="0">
                  <a:pos x="31" y="204"/>
                </a:cxn>
                <a:cxn ang="0">
                  <a:pos x="37" y="194"/>
                </a:cxn>
              </a:cxnLst>
              <a:rect l="0" t="0" r="r" b="b"/>
              <a:pathLst>
                <a:path w="62" h="204">
                  <a:moveTo>
                    <a:pt x="37" y="194"/>
                  </a:moveTo>
                  <a:lnTo>
                    <a:pt x="27" y="186"/>
                  </a:lnTo>
                  <a:lnTo>
                    <a:pt x="21" y="177"/>
                  </a:lnTo>
                  <a:lnTo>
                    <a:pt x="16" y="165"/>
                  </a:lnTo>
                  <a:lnTo>
                    <a:pt x="16" y="155"/>
                  </a:lnTo>
                  <a:lnTo>
                    <a:pt x="14" y="142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1" y="107"/>
                  </a:lnTo>
                  <a:lnTo>
                    <a:pt x="23" y="95"/>
                  </a:lnTo>
                  <a:lnTo>
                    <a:pt x="27" y="84"/>
                  </a:lnTo>
                  <a:lnTo>
                    <a:pt x="33" y="72"/>
                  </a:lnTo>
                  <a:lnTo>
                    <a:pt x="39" y="60"/>
                  </a:lnTo>
                  <a:lnTo>
                    <a:pt x="45" y="49"/>
                  </a:lnTo>
                  <a:lnTo>
                    <a:pt x="50" y="37"/>
                  </a:lnTo>
                  <a:lnTo>
                    <a:pt x="56" y="25"/>
                  </a:lnTo>
                  <a:lnTo>
                    <a:pt x="62" y="16"/>
                  </a:lnTo>
                  <a:lnTo>
                    <a:pt x="47" y="0"/>
                  </a:lnTo>
                  <a:lnTo>
                    <a:pt x="41" y="12"/>
                  </a:lnTo>
                  <a:lnTo>
                    <a:pt x="35" y="25"/>
                  </a:lnTo>
                  <a:lnTo>
                    <a:pt x="29" y="37"/>
                  </a:lnTo>
                  <a:lnTo>
                    <a:pt x="23" y="51"/>
                  </a:lnTo>
                  <a:lnTo>
                    <a:pt x="17" y="62"/>
                  </a:lnTo>
                  <a:lnTo>
                    <a:pt x="14" y="76"/>
                  </a:lnTo>
                  <a:lnTo>
                    <a:pt x="10" y="87"/>
                  </a:lnTo>
                  <a:lnTo>
                    <a:pt x="6" y="103"/>
                  </a:lnTo>
                  <a:lnTo>
                    <a:pt x="0" y="113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4" y="157"/>
                  </a:lnTo>
                  <a:lnTo>
                    <a:pt x="6" y="171"/>
                  </a:lnTo>
                  <a:lnTo>
                    <a:pt x="12" y="184"/>
                  </a:lnTo>
                  <a:lnTo>
                    <a:pt x="19" y="194"/>
                  </a:lnTo>
                  <a:lnTo>
                    <a:pt x="31" y="204"/>
                  </a:lnTo>
                  <a:lnTo>
                    <a:pt x="37" y="19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auto">
            <a:xfrm>
              <a:off x="3762375" y="5476875"/>
              <a:ext cx="42863" cy="157163"/>
            </a:xfrm>
            <a:custGeom>
              <a:avLst/>
              <a:gdLst/>
              <a:ahLst/>
              <a:cxnLst>
                <a:cxn ang="0">
                  <a:pos x="33" y="194"/>
                </a:cxn>
                <a:cxn ang="0">
                  <a:pos x="21" y="186"/>
                </a:cxn>
                <a:cxn ang="0">
                  <a:pos x="13" y="176"/>
                </a:cxn>
                <a:cxn ang="0">
                  <a:pos x="8" y="165"/>
                </a:cxn>
                <a:cxn ang="0">
                  <a:pos x="6" y="153"/>
                </a:cxn>
                <a:cxn ang="0">
                  <a:pos x="4" y="138"/>
                </a:cxn>
                <a:cxn ang="0">
                  <a:pos x="6" y="126"/>
                </a:cxn>
                <a:cxn ang="0">
                  <a:pos x="8" y="112"/>
                </a:cxn>
                <a:cxn ang="0">
                  <a:pos x="13" y="101"/>
                </a:cxn>
                <a:cxn ang="0">
                  <a:pos x="15" y="87"/>
                </a:cxn>
                <a:cxn ang="0">
                  <a:pos x="19" y="74"/>
                </a:cxn>
                <a:cxn ang="0">
                  <a:pos x="25" y="62"/>
                </a:cxn>
                <a:cxn ang="0">
                  <a:pos x="31" y="50"/>
                </a:cxn>
                <a:cxn ang="0">
                  <a:pos x="37" y="39"/>
                </a:cxn>
                <a:cxn ang="0">
                  <a:pos x="43" y="27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48" y="0"/>
                </a:cxn>
                <a:cxn ang="0">
                  <a:pos x="43" y="10"/>
                </a:cxn>
                <a:cxn ang="0">
                  <a:pos x="37" y="21"/>
                </a:cxn>
                <a:cxn ang="0">
                  <a:pos x="31" y="33"/>
                </a:cxn>
                <a:cxn ang="0">
                  <a:pos x="25" y="45"/>
                </a:cxn>
                <a:cxn ang="0">
                  <a:pos x="19" y="56"/>
                </a:cxn>
                <a:cxn ang="0">
                  <a:pos x="13" y="70"/>
                </a:cxn>
                <a:cxn ang="0">
                  <a:pos x="10" y="81"/>
                </a:cxn>
                <a:cxn ang="0">
                  <a:pos x="8" y="97"/>
                </a:cxn>
                <a:cxn ang="0">
                  <a:pos x="2" y="109"/>
                </a:cxn>
                <a:cxn ang="0">
                  <a:pos x="2" y="124"/>
                </a:cxn>
                <a:cxn ang="0">
                  <a:pos x="0" y="138"/>
                </a:cxn>
                <a:cxn ang="0">
                  <a:pos x="2" y="153"/>
                </a:cxn>
                <a:cxn ang="0">
                  <a:pos x="2" y="165"/>
                </a:cxn>
                <a:cxn ang="0">
                  <a:pos x="8" y="178"/>
                </a:cxn>
                <a:cxn ang="0">
                  <a:pos x="15" y="188"/>
                </a:cxn>
                <a:cxn ang="0">
                  <a:pos x="27" y="198"/>
                </a:cxn>
                <a:cxn ang="0">
                  <a:pos x="33" y="194"/>
                </a:cxn>
              </a:cxnLst>
              <a:rect l="0" t="0" r="r" b="b"/>
              <a:pathLst>
                <a:path w="54" h="198">
                  <a:moveTo>
                    <a:pt x="33" y="194"/>
                  </a:moveTo>
                  <a:lnTo>
                    <a:pt x="21" y="186"/>
                  </a:lnTo>
                  <a:lnTo>
                    <a:pt x="13" y="176"/>
                  </a:lnTo>
                  <a:lnTo>
                    <a:pt x="8" y="165"/>
                  </a:lnTo>
                  <a:lnTo>
                    <a:pt x="6" y="153"/>
                  </a:lnTo>
                  <a:lnTo>
                    <a:pt x="4" y="138"/>
                  </a:lnTo>
                  <a:lnTo>
                    <a:pt x="6" y="126"/>
                  </a:lnTo>
                  <a:lnTo>
                    <a:pt x="8" y="112"/>
                  </a:lnTo>
                  <a:lnTo>
                    <a:pt x="13" y="101"/>
                  </a:lnTo>
                  <a:lnTo>
                    <a:pt x="15" y="87"/>
                  </a:lnTo>
                  <a:lnTo>
                    <a:pt x="19" y="74"/>
                  </a:lnTo>
                  <a:lnTo>
                    <a:pt x="25" y="62"/>
                  </a:lnTo>
                  <a:lnTo>
                    <a:pt x="31" y="50"/>
                  </a:lnTo>
                  <a:lnTo>
                    <a:pt x="37" y="39"/>
                  </a:lnTo>
                  <a:lnTo>
                    <a:pt x="43" y="27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3" y="10"/>
                  </a:lnTo>
                  <a:lnTo>
                    <a:pt x="37" y="21"/>
                  </a:lnTo>
                  <a:lnTo>
                    <a:pt x="31" y="33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3" y="70"/>
                  </a:lnTo>
                  <a:lnTo>
                    <a:pt x="10" y="81"/>
                  </a:lnTo>
                  <a:lnTo>
                    <a:pt x="8" y="97"/>
                  </a:lnTo>
                  <a:lnTo>
                    <a:pt x="2" y="109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2" y="153"/>
                  </a:lnTo>
                  <a:lnTo>
                    <a:pt x="2" y="165"/>
                  </a:lnTo>
                  <a:lnTo>
                    <a:pt x="8" y="178"/>
                  </a:lnTo>
                  <a:lnTo>
                    <a:pt x="15" y="188"/>
                  </a:lnTo>
                  <a:lnTo>
                    <a:pt x="27" y="198"/>
                  </a:lnTo>
                  <a:lnTo>
                    <a:pt x="33" y="19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3800475" y="5503863"/>
              <a:ext cx="25400" cy="138113"/>
            </a:xfrm>
            <a:custGeom>
              <a:avLst/>
              <a:gdLst/>
              <a:ahLst/>
              <a:cxnLst>
                <a:cxn ang="0">
                  <a:pos x="16" y="169"/>
                </a:cxn>
                <a:cxn ang="0">
                  <a:pos x="12" y="145"/>
                </a:cxn>
                <a:cxn ang="0">
                  <a:pos x="12" y="126"/>
                </a:cxn>
                <a:cxn ang="0">
                  <a:pos x="14" y="105"/>
                </a:cxn>
                <a:cxn ang="0">
                  <a:pos x="16" y="87"/>
                </a:cxn>
                <a:cxn ang="0">
                  <a:pos x="18" y="66"/>
                </a:cxn>
                <a:cxn ang="0">
                  <a:pos x="22" y="46"/>
                </a:cxn>
                <a:cxn ang="0">
                  <a:pos x="26" y="25"/>
                </a:cxn>
                <a:cxn ang="0">
                  <a:pos x="31" y="6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6" y="169"/>
                </a:cxn>
              </a:cxnLst>
              <a:rect l="0" t="0" r="r" b="b"/>
              <a:pathLst>
                <a:path w="31" h="172">
                  <a:moveTo>
                    <a:pt x="16" y="169"/>
                  </a:moveTo>
                  <a:lnTo>
                    <a:pt x="12" y="145"/>
                  </a:lnTo>
                  <a:lnTo>
                    <a:pt x="12" y="126"/>
                  </a:lnTo>
                  <a:lnTo>
                    <a:pt x="14" y="105"/>
                  </a:lnTo>
                  <a:lnTo>
                    <a:pt x="16" y="87"/>
                  </a:lnTo>
                  <a:lnTo>
                    <a:pt x="18" y="66"/>
                  </a:lnTo>
                  <a:lnTo>
                    <a:pt x="22" y="46"/>
                  </a:lnTo>
                  <a:lnTo>
                    <a:pt x="26" y="25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6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6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3803650" y="5503863"/>
              <a:ext cx="17463" cy="138113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6" y="145"/>
                </a:cxn>
                <a:cxn ang="0">
                  <a:pos x="6" y="126"/>
                </a:cxn>
                <a:cxn ang="0">
                  <a:pos x="6" y="103"/>
                </a:cxn>
                <a:cxn ang="0">
                  <a:pos x="8" y="83"/>
                </a:cxn>
                <a:cxn ang="0">
                  <a:pos x="10" y="62"/>
                </a:cxn>
                <a:cxn ang="0">
                  <a:pos x="14" y="43"/>
                </a:cxn>
                <a:cxn ang="0">
                  <a:pos x="16" y="23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8" y="19"/>
                </a:cxn>
                <a:cxn ang="0">
                  <a:pos x="6" y="41"/>
                </a:cxn>
                <a:cxn ang="0">
                  <a:pos x="2" y="62"/>
                </a:cxn>
                <a:cxn ang="0">
                  <a:pos x="2" y="83"/>
                </a:cxn>
                <a:cxn ang="0">
                  <a:pos x="0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6" y="172"/>
                </a:cxn>
                <a:cxn ang="0">
                  <a:pos x="12" y="169"/>
                </a:cxn>
              </a:cxnLst>
              <a:rect l="0" t="0" r="r" b="b"/>
              <a:pathLst>
                <a:path w="22" h="172">
                  <a:moveTo>
                    <a:pt x="12" y="169"/>
                  </a:moveTo>
                  <a:lnTo>
                    <a:pt x="6" y="145"/>
                  </a:lnTo>
                  <a:lnTo>
                    <a:pt x="6" y="126"/>
                  </a:lnTo>
                  <a:lnTo>
                    <a:pt x="6" y="103"/>
                  </a:lnTo>
                  <a:lnTo>
                    <a:pt x="8" y="83"/>
                  </a:lnTo>
                  <a:lnTo>
                    <a:pt x="10" y="62"/>
                  </a:lnTo>
                  <a:lnTo>
                    <a:pt x="14" y="43"/>
                  </a:lnTo>
                  <a:lnTo>
                    <a:pt x="16" y="23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6" y="41"/>
                  </a:lnTo>
                  <a:lnTo>
                    <a:pt x="2" y="62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6" y="172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>
              <a:off x="3827463" y="5492750"/>
              <a:ext cx="20638" cy="146050"/>
            </a:xfrm>
            <a:custGeom>
              <a:avLst/>
              <a:gdLst/>
              <a:ahLst/>
              <a:cxnLst>
                <a:cxn ang="0">
                  <a:pos x="27" y="179"/>
                </a:cxn>
                <a:cxn ang="0">
                  <a:pos x="22" y="156"/>
                </a:cxn>
                <a:cxn ang="0">
                  <a:pos x="20" y="134"/>
                </a:cxn>
                <a:cxn ang="0">
                  <a:pos x="18" y="113"/>
                </a:cxn>
                <a:cxn ang="0">
                  <a:pos x="18" y="92"/>
                </a:cxn>
                <a:cxn ang="0">
                  <a:pos x="18" y="68"/>
                </a:cxn>
                <a:cxn ang="0">
                  <a:pos x="20" y="45"/>
                </a:cxn>
                <a:cxn ang="0">
                  <a:pos x="22" y="22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2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2" y="161"/>
                </a:cxn>
                <a:cxn ang="0">
                  <a:pos x="18" y="185"/>
                </a:cxn>
                <a:cxn ang="0">
                  <a:pos x="27" y="179"/>
                </a:cxn>
              </a:cxnLst>
              <a:rect l="0" t="0" r="r" b="b"/>
              <a:pathLst>
                <a:path w="27" h="185">
                  <a:moveTo>
                    <a:pt x="27" y="179"/>
                  </a:moveTo>
                  <a:lnTo>
                    <a:pt x="22" y="156"/>
                  </a:lnTo>
                  <a:lnTo>
                    <a:pt x="20" y="134"/>
                  </a:lnTo>
                  <a:lnTo>
                    <a:pt x="18" y="113"/>
                  </a:lnTo>
                  <a:lnTo>
                    <a:pt x="18" y="92"/>
                  </a:lnTo>
                  <a:lnTo>
                    <a:pt x="18" y="68"/>
                  </a:lnTo>
                  <a:lnTo>
                    <a:pt x="20" y="45"/>
                  </a:lnTo>
                  <a:lnTo>
                    <a:pt x="22" y="22"/>
                  </a:lnTo>
                  <a:lnTo>
                    <a:pt x="27" y="0"/>
                  </a:lnTo>
                  <a:lnTo>
                    <a:pt x="8" y="0"/>
                  </a:lnTo>
                  <a:lnTo>
                    <a:pt x="2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18" y="185"/>
                  </a:lnTo>
                  <a:lnTo>
                    <a:pt x="27" y="17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>
              <a:off x="3830638" y="5492750"/>
              <a:ext cx="17463" cy="146050"/>
            </a:xfrm>
            <a:custGeom>
              <a:avLst/>
              <a:gdLst/>
              <a:ahLst/>
              <a:cxnLst>
                <a:cxn ang="0">
                  <a:pos x="23" y="179"/>
                </a:cxn>
                <a:cxn ang="0">
                  <a:pos x="18" y="156"/>
                </a:cxn>
                <a:cxn ang="0">
                  <a:pos x="14" y="134"/>
                </a:cxn>
                <a:cxn ang="0">
                  <a:pos x="12" y="113"/>
                </a:cxn>
                <a:cxn ang="0">
                  <a:pos x="12" y="92"/>
                </a:cxn>
                <a:cxn ang="0">
                  <a:pos x="12" y="68"/>
                </a:cxn>
                <a:cxn ang="0">
                  <a:pos x="12" y="45"/>
                </a:cxn>
                <a:cxn ang="0">
                  <a:pos x="14" y="22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4" y="22"/>
                </a:cxn>
                <a:cxn ang="0">
                  <a:pos x="2" y="45"/>
                </a:cxn>
                <a:cxn ang="0">
                  <a:pos x="0" y="68"/>
                </a:cxn>
                <a:cxn ang="0">
                  <a:pos x="2" y="92"/>
                </a:cxn>
                <a:cxn ang="0">
                  <a:pos x="2" y="115"/>
                </a:cxn>
                <a:cxn ang="0">
                  <a:pos x="6" y="138"/>
                </a:cxn>
                <a:cxn ang="0">
                  <a:pos x="10" y="161"/>
                </a:cxn>
                <a:cxn ang="0">
                  <a:pos x="20" y="185"/>
                </a:cxn>
                <a:cxn ang="0">
                  <a:pos x="23" y="179"/>
                </a:cxn>
              </a:cxnLst>
              <a:rect l="0" t="0" r="r" b="b"/>
              <a:pathLst>
                <a:path w="23" h="185">
                  <a:moveTo>
                    <a:pt x="23" y="179"/>
                  </a:moveTo>
                  <a:lnTo>
                    <a:pt x="18" y="156"/>
                  </a:lnTo>
                  <a:lnTo>
                    <a:pt x="14" y="134"/>
                  </a:lnTo>
                  <a:lnTo>
                    <a:pt x="12" y="113"/>
                  </a:lnTo>
                  <a:lnTo>
                    <a:pt x="12" y="92"/>
                  </a:lnTo>
                  <a:lnTo>
                    <a:pt x="12" y="68"/>
                  </a:lnTo>
                  <a:lnTo>
                    <a:pt x="12" y="45"/>
                  </a:lnTo>
                  <a:lnTo>
                    <a:pt x="14" y="2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2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2" y="92"/>
                  </a:lnTo>
                  <a:lnTo>
                    <a:pt x="2" y="115"/>
                  </a:lnTo>
                  <a:lnTo>
                    <a:pt x="6" y="138"/>
                  </a:lnTo>
                  <a:lnTo>
                    <a:pt x="10" y="161"/>
                  </a:lnTo>
                  <a:lnTo>
                    <a:pt x="20" y="185"/>
                  </a:lnTo>
                  <a:lnTo>
                    <a:pt x="23" y="17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>
              <a:off x="3851275" y="5497513"/>
              <a:ext cx="19050" cy="133350"/>
            </a:xfrm>
            <a:custGeom>
              <a:avLst/>
              <a:gdLst/>
              <a:ahLst/>
              <a:cxnLst>
                <a:cxn ang="0">
                  <a:pos x="12" y="169"/>
                </a:cxn>
                <a:cxn ang="0">
                  <a:pos x="12" y="146"/>
                </a:cxn>
                <a:cxn ang="0">
                  <a:pos x="12" y="126"/>
                </a:cxn>
                <a:cxn ang="0">
                  <a:pos x="12" y="103"/>
                </a:cxn>
                <a:cxn ang="0">
                  <a:pos x="14" y="84"/>
                </a:cxn>
                <a:cxn ang="0">
                  <a:pos x="16" y="62"/>
                </a:cxn>
                <a:cxn ang="0">
                  <a:pos x="18" y="43"/>
                </a:cxn>
                <a:cxn ang="0">
                  <a:pos x="20" y="24"/>
                </a:cxn>
                <a:cxn ang="0">
                  <a:pos x="24" y="6"/>
                </a:cxn>
                <a:cxn ang="0">
                  <a:pos x="8" y="0"/>
                </a:cxn>
                <a:cxn ang="0">
                  <a:pos x="2" y="20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0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0" y="146"/>
                </a:cxn>
                <a:cxn ang="0">
                  <a:pos x="2" y="169"/>
                </a:cxn>
                <a:cxn ang="0">
                  <a:pos x="12" y="169"/>
                </a:cxn>
              </a:cxnLst>
              <a:rect l="0" t="0" r="r" b="b"/>
              <a:pathLst>
                <a:path w="24" h="169">
                  <a:moveTo>
                    <a:pt x="12" y="169"/>
                  </a:moveTo>
                  <a:lnTo>
                    <a:pt x="12" y="146"/>
                  </a:lnTo>
                  <a:lnTo>
                    <a:pt x="12" y="126"/>
                  </a:lnTo>
                  <a:lnTo>
                    <a:pt x="12" y="103"/>
                  </a:lnTo>
                  <a:lnTo>
                    <a:pt x="14" y="84"/>
                  </a:lnTo>
                  <a:lnTo>
                    <a:pt x="16" y="62"/>
                  </a:lnTo>
                  <a:lnTo>
                    <a:pt x="18" y="43"/>
                  </a:lnTo>
                  <a:lnTo>
                    <a:pt x="20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20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0" y="146"/>
                  </a:lnTo>
                  <a:lnTo>
                    <a:pt x="2" y="169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>
              <a:off x="3852863" y="5497513"/>
              <a:ext cx="12700" cy="133350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6" y="146"/>
                </a:cxn>
                <a:cxn ang="0">
                  <a:pos x="8" y="126"/>
                </a:cxn>
                <a:cxn ang="0">
                  <a:pos x="8" y="103"/>
                </a:cxn>
                <a:cxn ang="0">
                  <a:pos x="10" y="84"/>
                </a:cxn>
                <a:cxn ang="0">
                  <a:pos x="10" y="62"/>
                </a:cxn>
                <a:cxn ang="0">
                  <a:pos x="10" y="41"/>
                </a:cxn>
                <a:cxn ang="0">
                  <a:pos x="12" y="2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20"/>
                </a:cxn>
                <a:cxn ang="0">
                  <a:pos x="2" y="41"/>
                </a:cxn>
                <a:cxn ang="0">
                  <a:pos x="2" y="62"/>
                </a:cxn>
                <a:cxn ang="0">
                  <a:pos x="2" y="84"/>
                </a:cxn>
                <a:cxn ang="0">
                  <a:pos x="0" y="103"/>
                </a:cxn>
                <a:cxn ang="0">
                  <a:pos x="0" y="126"/>
                </a:cxn>
                <a:cxn ang="0">
                  <a:pos x="2" y="146"/>
                </a:cxn>
                <a:cxn ang="0">
                  <a:pos x="6" y="169"/>
                </a:cxn>
              </a:cxnLst>
              <a:rect l="0" t="0" r="r" b="b"/>
              <a:pathLst>
                <a:path w="16" h="169">
                  <a:moveTo>
                    <a:pt x="6" y="169"/>
                  </a:moveTo>
                  <a:lnTo>
                    <a:pt x="6" y="146"/>
                  </a:lnTo>
                  <a:lnTo>
                    <a:pt x="8" y="126"/>
                  </a:lnTo>
                  <a:lnTo>
                    <a:pt x="8" y="103"/>
                  </a:lnTo>
                  <a:lnTo>
                    <a:pt x="10" y="84"/>
                  </a:lnTo>
                  <a:lnTo>
                    <a:pt x="10" y="62"/>
                  </a:lnTo>
                  <a:lnTo>
                    <a:pt x="10" y="41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0"/>
                  </a:lnTo>
                  <a:lnTo>
                    <a:pt x="2" y="41"/>
                  </a:lnTo>
                  <a:lnTo>
                    <a:pt x="2" y="62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0" y="126"/>
                  </a:lnTo>
                  <a:lnTo>
                    <a:pt x="2" y="146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>
              <a:off x="3873500" y="5468938"/>
              <a:ext cx="19050" cy="130175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23" y="140"/>
                </a:cxn>
                <a:cxn ang="0">
                  <a:pos x="25" y="121"/>
                </a:cxn>
                <a:cxn ang="0">
                  <a:pos x="25" y="99"/>
                </a:cxn>
                <a:cxn ang="0">
                  <a:pos x="25" y="80"/>
                </a:cxn>
                <a:cxn ang="0">
                  <a:pos x="23" y="59"/>
                </a:cxn>
                <a:cxn ang="0">
                  <a:pos x="23" y="39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" y="22"/>
                </a:cxn>
                <a:cxn ang="0">
                  <a:pos x="3" y="41"/>
                </a:cxn>
                <a:cxn ang="0">
                  <a:pos x="5" y="60"/>
                </a:cxn>
                <a:cxn ang="0">
                  <a:pos x="9" y="80"/>
                </a:cxn>
                <a:cxn ang="0">
                  <a:pos x="9" y="99"/>
                </a:cxn>
                <a:cxn ang="0">
                  <a:pos x="9" y="121"/>
                </a:cxn>
                <a:cxn ang="0">
                  <a:pos x="9" y="140"/>
                </a:cxn>
                <a:cxn ang="0">
                  <a:pos x="9" y="163"/>
                </a:cxn>
                <a:cxn ang="0">
                  <a:pos x="21" y="163"/>
                </a:cxn>
              </a:cxnLst>
              <a:rect l="0" t="0" r="r" b="b"/>
              <a:pathLst>
                <a:path w="25" h="163">
                  <a:moveTo>
                    <a:pt x="21" y="163"/>
                  </a:moveTo>
                  <a:lnTo>
                    <a:pt x="23" y="140"/>
                  </a:lnTo>
                  <a:lnTo>
                    <a:pt x="25" y="121"/>
                  </a:lnTo>
                  <a:lnTo>
                    <a:pt x="25" y="99"/>
                  </a:lnTo>
                  <a:lnTo>
                    <a:pt x="25" y="80"/>
                  </a:lnTo>
                  <a:lnTo>
                    <a:pt x="23" y="59"/>
                  </a:lnTo>
                  <a:lnTo>
                    <a:pt x="23" y="3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22"/>
                  </a:lnTo>
                  <a:lnTo>
                    <a:pt x="3" y="41"/>
                  </a:lnTo>
                  <a:lnTo>
                    <a:pt x="5" y="60"/>
                  </a:lnTo>
                  <a:lnTo>
                    <a:pt x="9" y="80"/>
                  </a:lnTo>
                  <a:lnTo>
                    <a:pt x="9" y="99"/>
                  </a:lnTo>
                  <a:lnTo>
                    <a:pt x="9" y="121"/>
                  </a:lnTo>
                  <a:lnTo>
                    <a:pt x="9" y="140"/>
                  </a:lnTo>
                  <a:lnTo>
                    <a:pt x="9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>
              <a:off x="3878263" y="5468938"/>
              <a:ext cx="11113" cy="130175"/>
            </a:xfrm>
            <a:custGeom>
              <a:avLst/>
              <a:gdLst/>
              <a:ahLst/>
              <a:cxnLst>
                <a:cxn ang="0">
                  <a:pos x="16" y="163"/>
                </a:cxn>
                <a:cxn ang="0">
                  <a:pos x="16" y="140"/>
                </a:cxn>
                <a:cxn ang="0">
                  <a:pos x="16" y="121"/>
                </a:cxn>
                <a:cxn ang="0">
                  <a:pos x="16" y="99"/>
                </a:cxn>
                <a:cxn ang="0">
                  <a:pos x="16" y="80"/>
                </a:cxn>
                <a:cxn ang="0">
                  <a:pos x="14" y="59"/>
                </a:cxn>
                <a:cxn ang="0">
                  <a:pos x="12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2" y="22"/>
                </a:cxn>
                <a:cxn ang="0">
                  <a:pos x="4" y="41"/>
                </a:cxn>
                <a:cxn ang="0">
                  <a:pos x="6" y="60"/>
                </a:cxn>
                <a:cxn ang="0">
                  <a:pos x="10" y="80"/>
                </a:cxn>
                <a:cxn ang="0">
                  <a:pos x="10" y="99"/>
                </a:cxn>
                <a:cxn ang="0">
                  <a:pos x="10" y="121"/>
                </a:cxn>
                <a:cxn ang="0">
                  <a:pos x="10" y="140"/>
                </a:cxn>
                <a:cxn ang="0">
                  <a:pos x="10" y="163"/>
                </a:cxn>
                <a:cxn ang="0">
                  <a:pos x="16" y="163"/>
                </a:cxn>
              </a:cxnLst>
              <a:rect l="0" t="0" r="r" b="b"/>
              <a:pathLst>
                <a:path w="16" h="163">
                  <a:moveTo>
                    <a:pt x="16" y="163"/>
                  </a:moveTo>
                  <a:lnTo>
                    <a:pt x="16" y="140"/>
                  </a:lnTo>
                  <a:lnTo>
                    <a:pt x="16" y="121"/>
                  </a:lnTo>
                  <a:lnTo>
                    <a:pt x="16" y="99"/>
                  </a:lnTo>
                  <a:lnTo>
                    <a:pt x="16" y="80"/>
                  </a:lnTo>
                  <a:lnTo>
                    <a:pt x="14" y="59"/>
                  </a:lnTo>
                  <a:lnTo>
                    <a:pt x="12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" y="22"/>
                  </a:lnTo>
                  <a:lnTo>
                    <a:pt x="4" y="41"/>
                  </a:lnTo>
                  <a:lnTo>
                    <a:pt x="6" y="60"/>
                  </a:lnTo>
                  <a:lnTo>
                    <a:pt x="10" y="80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10" y="140"/>
                  </a:lnTo>
                  <a:lnTo>
                    <a:pt x="10" y="163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>
              <a:off x="3902075" y="5492750"/>
              <a:ext cx="23813" cy="120650"/>
            </a:xfrm>
            <a:custGeom>
              <a:avLst/>
              <a:gdLst/>
              <a:ahLst/>
              <a:cxnLst>
                <a:cxn ang="0">
                  <a:pos x="29" y="154"/>
                </a:cxn>
                <a:cxn ang="0">
                  <a:pos x="29" y="134"/>
                </a:cxn>
                <a:cxn ang="0">
                  <a:pos x="29" y="115"/>
                </a:cxn>
                <a:cxn ang="0">
                  <a:pos x="29" y="95"/>
                </a:cxn>
                <a:cxn ang="0">
                  <a:pos x="29" y="76"/>
                </a:cxn>
                <a:cxn ang="0">
                  <a:pos x="26" y="57"/>
                </a:cxn>
                <a:cxn ang="0">
                  <a:pos x="24" y="37"/>
                </a:cxn>
                <a:cxn ang="0">
                  <a:pos x="18" y="18"/>
                </a:cxn>
                <a:cxn ang="0">
                  <a:pos x="14" y="0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43"/>
                </a:cxn>
                <a:cxn ang="0">
                  <a:pos x="8" y="61"/>
                </a:cxn>
                <a:cxn ang="0">
                  <a:pos x="12" y="78"/>
                </a:cxn>
                <a:cxn ang="0">
                  <a:pos x="12" y="95"/>
                </a:cxn>
                <a:cxn ang="0">
                  <a:pos x="14" y="115"/>
                </a:cxn>
                <a:cxn ang="0">
                  <a:pos x="16" y="134"/>
                </a:cxn>
                <a:cxn ang="0">
                  <a:pos x="20" y="154"/>
                </a:cxn>
                <a:cxn ang="0">
                  <a:pos x="29" y="154"/>
                </a:cxn>
              </a:cxnLst>
              <a:rect l="0" t="0" r="r" b="b"/>
              <a:pathLst>
                <a:path w="29" h="154">
                  <a:moveTo>
                    <a:pt x="29" y="154"/>
                  </a:moveTo>
                  <a:lnTo>
                    <a:pt x="29" y="134"/>
                  </a:lnTo>
                  <a:lnTo>
                    <a:pt x="29" y="115"/>
                  </a:lnTo>
                  <a:lnTo>
                    <a:pt x="29" y="95"/>
                  </a:lnTo>
                  <a:lnTo>
                    <a:pt x="29" y="76"/>
                  </a:lnTo>
                  <a:lnTo>
                    <a:pt x="26" y="57"/>
                  </a:lnTo>
                  <a:lnTo>
                    <a:pt x="24" y="37"/>
                  </a:lnTo>
                  <a:lnTo>
                    <a:pt x="18" y="18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6" y="43"/>
                  </a:lnTo>
                  <a:lnTo>
                    <a:pt x="8" y="61"/>
                  </a:lnTo>
                  <a:lnTo>
                    <a:pt x="12" y="78"/>
                  </a:lnTo>
                  <a:lnTo>
                    <a:pt x="12" y="95"/>
                  </a:lnTo>
                  <a:lnTo>
                    <a:pt x="14" y="115"/>
                  </a:lnTo>
                  <a:lnTo>
                    <a:pt x="16" y="134"/>
                  </a:lnTo>
                  <a:lnTo>
                    <a:pt x="20" y="154"/>
                  </a:lnTo>
                  <a:lnTo>
                    <a:pt x="29" y="15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3905250" y="5497513"/>
              <a:ext cx="17463" cy="115888"/>
            </a:xfrm>
            <a:custGeom>
              <a:avLst/>
              <a:gdLst/>
              <a:ahLst/>
              <a:cxnLst>
                <a:cxn ang="0">
                  <a:pos x="22" y="148"/>
                </a:cxn>
                <a:cxn ang="0">
                  <a:pos x="20" y="128"/>
                </a:cxn>
                <a:cxn ang="0">
                  <a:pos x="20" y="109"/>
                </a:cxn>
                <a:cxn ang="0">
                  <a:pos x="20" y="89"/>
                </a:cxn>
                <a:cxn ang="0">
                  <a:pos x="20" y="72"/>
                </a:cxn>
                <a:cxn ang="0">
                  <a:pos x="18" y="53"/>
                </a:cxn>
                <a:cxn ang="0">
                  <a:pos x="16" y="35"/>
                </a:cxn>
                <a:cxn ang="0">
                  <a:pos x="1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0"/>
                </a:cxn>
                <a:cxn ang="0">
                  <a:pos x="8" y="37"/>
                </a:cxn>
                <a:cxn ang="0">
                  <a:pos x="10" y="55"/>
                </a:cxn>
                <a:cxn ang="0">
                  <a:pos x="14" y="72"/>
                </a:cxn>
                <a:cxn ang="0">
                  <a:pos x="14" y="89"/>
                </a:cxn>
                <a:cxn ang="0">
                  <a:pos x="14" y="109"/>
                </a:cxn>
                <a:cxn ang="0">
                  <a:pos x="14" y="128"/>
                </a:cxn>
                <a:cxn ang="0">
                  <a:pos x="16" y="148"/>
                </a:cxn>
                <a:cxn ang="0">
                  <a:pos x="22" y="148"/>
                </a:cxn>
              </a:cxnLst>
              <a:rect l="0" t="0" r="r" b="b"/>
              <a:pathLst>
                <a:path w="22" h="148">
                  <a:moveTo>
                    <a:pt x="22" y="148"/>
                  </a:moveTo>
                  <a:lnTo>
                    <a:pt x="20" y="128"/>
                  </a:lnTo>
                  <a:lnTo>
                    <a:pt x="20" y="109"/>
                  </a:lnTo>
                  <a:lnTo>
                    <a:pt x="20" y="89"/>
                  </a:lnTo>
                  <a:lnTo>
                    <a:pt x="20" y="72"/>
                  </a:lnTo>
                  <a:lnTo>
                    <a:pt x="18" y="53"/>
                  </a:lnTo>
                  <a:lnTo>
                    <a:pt x="16" y="35"/>
                  </a:lnTo>
                  <a:lnTo>
                    <a:pt x="1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0"/>
                  </a:lnTo>
                  <a:lnTo>
                    <a:pt x="8" y="37"/>
                  </a:lnTo>
                  <a:lnTo>
                    <a:pt x="10" y="55"/>
                  </a:lnTo>
                  <a:lnTo>
                    <a:pt x="14" y="72"/>
                  </a:lnTo>
                  <a:lnTo>
                    <a:pt x="14" y="89"/>
                  </a:lnTo>
                  <a:lnTo>
                    <a:pt x="14" y="109"/>
                  </a:lnTo>
                  <a:lnTo>
                    <a:pt x="14" y="128"/>
                  </a:lnTo>
                  <a:lnTo>
                    <a:pt x="16" y="148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3925888" y="5468938"/>
              <a:ext cx="17463" cy="133350"/>
            </a:xfrm>
            <a:custGeom>
              <a:avLst/>
              <a:gdLst/>
              <a:ahLst/>
              <a:cxnLst>
                <a:cxn ang="0">
                  <a:pos x="22" y="167"/>
                </a:cxn>
                <a:cxn ang="0">
                  <a:pos x="22" y="144"/>
                </a:cxn>
                <a:cxn ang="0">
                  <a:pos x="24" y="124"/>
                </a:cxn>
                <a:cxn ang="0">
                  <a:pos x="24" y="101"/>
                </a:cxn>
                <a:cxn ang="0">
                  <a:pos x="24" y="82"/>
                </a:cxn>
                <a:cxn ang="0">
                  <a:pos x="22" y="60"/>
                </a:cxn>
                <a:cxn ang="0">
                  <a:pos x="22" y="41"/>
                </a:cxn>
                <a:cxn ang="0">
                  <a:pos x="22" y="20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45"/>
                </a:cxn>
                <a:cxn ang="0">
                  <a:pos x="4" y="64"/>
                </a:cxn>
                <a:cxn ang="0">
                  <a:pos x="8" y="86"/>
                </a:cxn>
                <a:cxn ang="0">
                  <a:pos x="10" y="103"/>
                </a:cxn>
                <a:cxn ang="0">
                  <a:pos x="12" y="124"/>
                </a:cxn>
                <a:cxn ang="0">
                  <a:pos x="12" y="144"/>
                </a:cxn>
                <a:cxn ang="0">
                  <a:pos x="12" y="167"/>
                </a:cxn>
                <a:cxn ang="0">
                  <a:pos x="22" y="167"/>
                </a:cxn>
              </a:cxnLst>
              <a:rect l="0" t="0" r="r" b="b"/>
              <a:pathLst>
                <a:path w="24" h="167">
                  <a:moveTo>
                    <a:pt x="22" y="167"/>
                  </a:moveTo>
                  <a:lnTo>
                    <a:pt x="22" y="144"/>
                  </a:lnTo>
                  <a:lnTo>
                    <a:pt x="24" y="124"/>
                  </a:lnTo>
                  <a:lnTo>
                    <a:pt x="24" y="101"/>
                  </a:lnTo>
                  <a:lnTo>
                    <a:pt x="24" y="82"/>
                  </a:lnTo>
                  <a:lnTo>
                    <a:pt x="22" y="60"/>
                  </a:lnTo>
                  <a:lnTo>
                    <a:pt x="22" y="41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45"/>
                  </a:lnTo>
                  <a:lnTo>
                    <a:pt x="4" y="64"/>
                  </a:lnTo>
                  <a:lnTo>
                    <a:pt x="8" y="86"/>
                  </a:lnTo>
                  <a:lnTo>
                    <a:pt x="10" y="103"/>
                  </a:lnTo>
                  <a:lnTo>
                    <a:pt x="12" y="124"/>
                  </a:lnTo>
                  <a:lnTo>
                    <a:pt x="12" y="144"/>
                  </a:lnTo>
                  <a:lnTo>
                    <a:pt x="12" y="167"/>
                  </a:lnTo>
                  <a:lnTo>
                    <a:pt x="22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3930650" y="5472113"/>
              <a:ext cx="11113" cy="130175"/>
            </a:xfrm>
            <a:custGeom>
              <a:avLst/>
              <a:gdLst/>
              <a:ahLst/>
              <a:cxnLst>
                <a:cxn ang="0">
                  <a:pos x="10" y="163"/>
                </a:cxn>
                <a:cxn ang="0">
                  <a:pos x="12" y="140"/>
                </a:cxn>
                <a:cxn ang="0">
                  <a:pos x="14" y="120"/>
                </a:cxn>
                <a:cxn ang="0">
                  <a:pos x="14" y="97"/>
                </a:cxn>
                <a:cxn ang="0">
                  <a:pos x="16" y="78"/>
                </a:cxn>
                <a:cxn ang="0">
                  <a:pos x="14" y="56"/>
                </a:cxn>
                <a:cxn ang="0">
                  <a:pos x="12" y="37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4" y="41"/>
                </a:cxn>
                <a:cxn ang="0">
                  <a:pos x="4" y="60"/>
                </a:cxn>
                <a:cxn ang="0">
                  <a:pos x="8" y="82"/>
                </a:cxn>
                <a:cxn ang="0">
                  <a:pos x="8" y="99"/>
                </a:cxn>
                <a:cxn ang="0">
                  <a:pos x="10" y="120"/>
                </a:cxn>
                <a:cxn ang="0">
                  <a:pos x="10" y="140"/>
                </a:cxn>
                <a:cxn ang="0">
                  <a:pos x="10" y="163"/>
                </a:cxn>
              </a:cxnLst>
              <a:rect l="0" t="0" r="r" b="b"/>
              <a:pathLst>
                <a:path w="16" h="163">
                  <a:moveTo>
                    <a:pt x="10" y="163"/>
                  </a:moveTo>
                  <a:lnTo>
                    <a:pt x="12" y="140"/>
                  </a:lnTo>
                  <a:lnTo>
                    <a:pt x="14" y="120"/>
                  </a:lnTo>
                  <a:lnTo>
                    <a:pt x="14" y="97"/>
                  </a:lnTo>
                  <a:lnTo>
                    <a:pt x="16" y="78"/>
                  </a:lnTo>
                  <a:lnTo>
                    <a:pt x="14" y="56"/>
                  </a:lnTo>
                  <a:lnTo>
                    <a:pt x="12" y="37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41"/>
                  </a:lnTo>
                  <a:lnTo>
                    <a:pt x="4" y="60"/>
                  </a:lnTo>
                  <a:lnTo>
                    <a:pt x="8" y="82"/>
                  </a:lnTo>
                  <a:lnTo>
                    <a:pt x="8" y="99"/>
                  </a:lnTo>
                  <a:lnTo>
                    <a:pt x="10" y="120"/>
                  </a:lnTo>
                  <a:lnTo>
                    <a:pt x="10" y="140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>
              <a:off x="3944938" y="5468938"/>
              <a:ext cx="17463" cy="117475"/>
            </a:xfrm>
            <a:custGeom>
              <a:avLst/>
              <a:gdLst/>
              <a:ahLst/>
              <a:cxnLst>
                <a:cxn ang="0">
                  <a:pos x="11" y="148"/>
                </a:cxn>
                <a:cxn ang="0">
                  <a:pos x="15" y="128"/>
                </a:cxn>
                <a:cxn ang="0">
                  <a:pos x="19" y="111"/>
                </a:cxn>
                <a:cxn ang="0">
                  <a:pos x="19" y="91"/>
                </a:cxn>
                <a:cxn ang="0">
                  <a:pos x="21" y="74"/>
                </a:cxn>
                <a:cxn ang="0">
                  <a:pos x="21" y="55"/>
                </a:cxn>
                <a:cxn ang="0">
                  <a:pos x="21" y="37"/>
                </a:cxn>
                <a:cxn ang="0">
                  <a:pos x="21" y="18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0" y="20"/>
                </a:cxn>
                <a:cxn ang="0">
                  <a:pos x="2" y="37"/>
                </a:cxn>
                <a:cxn ang="0">
                  <a:pos x="4" y="55"/>
                </a:cxn>
                <a:cxn ang="0">
                  <a:pos x="5" y="72"/>
                </a:cxn>
                <a:cxn ang="0">
                  <a:pos x="4" y="90"/>
                </a:cxn>
                <a:cxn ang="0">
                  <a:pos x="4" y="107"/>
                </a:cxn>
                <a:cxn ang="0">
                  <a:pos x="2" y="124"/>
                </a:cxn>
                <a:cxn ang="0">
                  <a:pos x="0" y="142"/>
                </a:cxn>
                <a:cxn ang="0">
                  <a:pos x="11" y="148"/>
                </a:cxn>
              </a:cxnLst>
              <a:rect l="0" t="0" r="r" b="b"/>
              <a:pathLst>
                <a:path w="21" h="148">
                  <a:moveTo>
                    <a:pt x="11" y="148"/>
                  </a:moveTo>
                  <a:lnTo>
                    <a:pt x="15" y="128"/>
                  </a:lnTo>
                  <a:lnTo>
                    <a:pt x="19" y="111"/>
                  </a:lnTo>
                  <a:lnTo>
                    <a:pt x="19" y="91"/>
                  </a:lnTo>
                  <a:lnTo>
                    <a:pt x="21" y="74"/>
                  </a:lnTo>
                  <a:lnTo>
                    <a:pt x="21" y="55"/>
                  </a:lnTo>
                  <a:lnTo>
                    <a:pt x="21" y="37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0" y="4"/>
                  </a:lnTo>
                  <a:lnTo>
                    <a:pt x="0" y="20"/>
                  </a:lnTo>
                  <a:lnTo>
                    <a:pt x="2" y="37"/>
                  </a:lnTo>
                  <a:lnTo>
                    <a:pt x="4" y="55"/>
                  </a:lnTo>
                  <a:lnTo>
                    <a:pt x="5" y="72"/>
                  </a:lnTo>
                  <a:lnTo>
                    <a:pt x="4" y="90"/>
                  </a:lnTo>
                  <a:lnTo>
                    <a:pt x="4" y="107"/>
                  </a:lnTo>
                  <a:lnTo>
                    <a:pt x="2" y="124"/>
                  </a:lnTo>
                  <a:lnTo>
                    <a:pt x="0" y="142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3949700" y="5472113"/>
              <a:ext cx="11113" cy="114300"/>
            </a:xfrm>
            <a:custGeom>
              <a:avLst/>
              <a:gdLst/>
              <a:ahLst/>
              <a:cxnLst>
                <a:cxn ang="0">
                  <a:pos x="6" y="144"/>
                </a:cxn>
                <a:cxn ang="0">
                  <a:pos x="8" y="124"/>
                </a:cxn>
                <a:cxn ang="0">
                  <a:pos x="10" y="107"/>
                </a:cxn>
                <a:cxn ang="0">
                  <a:pos x="12" y="89"/>
                </a:cxn>
                <a:cxn ang="0">
                  <a:pos x="14" y="72"/>
                </a:cxn>
                <a:cxn ang="0">
                  <a:pos x="12" y="53"/>
                </a:cxn>
                <a:cxn ang="0">
                  <a:pos x="12" y="35"/>
                </a:cxn>
                <a:cxn ang="0">
                  <a:pos x="10" y="1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2" y="35"/>
                </a:cxn>
                <a:cxn ang="0">
                  <a:pos x="4" y="53"/>
                </a:cxn>
                <a:cxn ang="0">
                  <a:pos x="6" y="70"/>
                </a:cxn>
                <a:cxn ang="0">
                  <a:pos x="4" y="86"/>
                </a:cxn>
                <a:cxn ang="0">
                  <a:pos x="4" y="103"/>
                </a:cxn>
                <a:cxn ang="0">
                  <a:pos x="2" y="120"/>
                </a:cxn>
                <a:cxn ang="0">
                  <a:pos x="0" y="138"/>
                </a:cxn>
                <a:cxn ang="0">
                  <a:pos x="6" y="144"/>
                </a:cxn>
              </a:cxnLst>
              <a:rect l="0" t="0" r="r" b="b"/>
              <a:pathLst>
                <a:path w="14" h="144">
                  <a:moveTo>
                    <a:pt x="6" y="144"/>
                  </a:moveTo>
                  <a:lnTo>
                    <a:pt x="8" y="124"/>
                  </a:lnTo>
                  <a:lnTo>
                    <a:pt x="10" y="107"/>
                  </a:lnTo>
                  <a:lnTo>
                    <a:pt x="12" y="89"/>
                  </a:lnTo>
                  <a:lnTo>
                    <a:pt x="14" y="72"/>
                  </a:lnTo>
                  <a:lnTo>
                    <a:pt x="12" y="53"/>
                  </a:lnTo>
                  <a:lnTo>
                    <a:pt x="12" y="35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35"/>
                  </a:lnTo>
                  <a:lnTo>
                    <a:pt x="4" y="53"/>
                  </a:lnTo>
                  <a:lnTo>
                    <a:pt x="6" y="70"/>
                  </a:lnTo>
                  <a:lnTo>
                    <a:pt x="4" y="86"/>
                  </a:lnTo>
                  <a:lnTo>
                    <a:pt x="4" y="103"/>
                  </a:lnTo>
                  <a:lnTo>
                    <a:pt x="2" y="120"/>
                  </a:lnTo>
                  <a:lnTo>
                    <a:pt x="0" y="138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3983038" y="5468938"/>
              <a:ext cx="28575" cy="136525"/>
            </a:xfrm>
            <a:custGeom>
              <a:avLst/>
              <a:gdLst/>
              <a:ahLst/>
              <a:cxnLst>
                <a:cxn ang="0">
                  <a:pos x="31" y="173"/>
                </a:cxn>
                <a:cxn ang="0">
                  <a:pos x="35" y="150"/>
                </a:cxn>
                <a:cxn ang="0">
                  <a:pos x="37" y="128"/>
                </a:cxn>
                <a:cxn ang="0">
                  <a:pos x="35" y="105"/>
                </a:cxn>
                <a:cxn ang="0">
                  <a:pos x="35" y="84"/>
                </a:cxn>
                <a:cxn ang="0">
                  <a:pos x="31" y="60"/>
                </a:cxn>
                <a:cxn ang="0">
                  <a:pos x="27" y="39"/>
                </a:cxn>
                <a:cxn ang="0">
                  <a:pos x="22" y="18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6"/>
                </a:cxn>
                <a:cxn ang="0">
                  <a:pos x="12" y="45"/>
                </a:cxn>
                <a:cxn ang="0">
                  <a:pos x="16" y="64"/>
                </a:cxn>
                <a:cxn ang="0">
                  <a:pos x="22" y="86"/>
                </a:cxn>
                <a:cxn ang="0">
                  <a:pos x="22" y="105"/>
                </a:cxn>
                <a:cxn ang="0">
                  <a:pos x="23" y="126"/>
                </a:cxn>
                <a:cxn ang="0">
                  <a:pos x="22" y="146"/>
                </a:cxn>
                <a:cxn ang="0">
                  <a:pos x="22" y="167"/>
                </a:cxn>
                <a:cxn ang="0">
                  <a:pos x="31" y="173"/>
                </a:cxn>
              </a:cxnLst>
              <a:rect l="0" t="0" r="r" b="b"/>
              <a:pathLst>
                <a:path w="37" h="173">
                  <a:moveTo>
                    <a:pt x="31" y="173"/>
                  </a:moveTo>
                  <a:lnTo>
                    <a:pt x="35" y="150"/>
                  </a:lnTo>
                  <a:lnTo>
                    <a:pt x="37" y="128"/>
                  </a:lnTo>
                  <a:lnTo>
                    <a:pt x="35" y="105"/>
                  </a:lnTo>
                  <a:lnTo>
                    <a:pt x="35" y="84"/>
                  </a:lnTo>
                  <a:lnTo>
                    <a:pt x="31" y="60"/>
                  </a:lnTo>
                  <a:lnTo>
                    <a:pt x="27" y="39"/>
                  </a:lnTo>
                  <a:lnTo>
                    <a:pt x="22" y="18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2" y="45"/>
                  </a:lnTo>
                  <a:lnTo>
                    <a:pt x="16" y="64"/>
                  </a:lnTo>
                  <a:lnTo>
                    <a:pt x="22" y="86"/>
                  </a:lnTo>
                  <a:lnTo>
                    <a:pt x="22" y="105"/>
                  </a:lnTo>
                  <a:lnTo>
                    <a:pt x="23" y="126"/>
                  </a:lnTo>
                  <a:lnTo>
                    <a:pt x="22" y="146"/>
                  </a:lnTo>
                  <a:lnTo>
                    <a:pt x="22" y="167"/>
                  </a:lnTo>
                  <a:lnTo>
                    <a:pt x="31" y="17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3987800" y="5468938"/>
              <a:ext cx="19050" cy="136525"/>
            </a:xfrm>
            <a:custGeom>
              <a:avLst/>
              <a:gdLst/>
              <a:ahLst/>
              <a:cxnLst>
                <a:cxn ang="0">
                  <a:pos x="19" y="173"/>
                </a:cxn>
                <a:cxn ang="0">
                  <a:pos x="23" y="150"/>
                </a:cxn>
                <a:cxn ang="0">
                  <a:pos x="25" y="128"/>
                </a:cxn>
                <a:cxn ang="0">
                  <a:pos x="25" y="107"/>
                </a:cxn>
                <a:cxn ang="0">
                  <a:pos x="25" y="86"/>
                </a:cxn>
                <a:cxn ang="0">
                  <a:pos x="19" y="62"/>
                </a:cxn>
                <a:cxn ang="0">
                  <a:pos x="16" y="41"/>
                </a:cxn>
                <a:cxn ang="0">
                  <a:pos x="10" y="2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6" y="22"/>
                </a:cxn>
                <a:cxn ang="0">
                  <a:pos x="12" y="43"/>
                </a:cxn>
                <a:cxn ang="0">
                  <a:pos x="16" y="62"/>
                </a:cxn>
                <a:cxn ang="0">
                  <a:pos x="19" y="86"/>
                </a:cxn>
                <a:cxn ang="0">
                  <a:pos x="19" y="107"/>
                </a:cxn>
                <a:cxn ang="0">
                  <a:pos x="19" y="128"/>
                </a:cxn>
                <a:cxn ang="0">
                  <a:pos x="17" y="150"/>
                </a:cxn>
                <a:cxn ang="0">
                  <a:pos x="16" y="173"/>
                </a:cxn>
                <a:cxn ang="0">
                  <a:pos x="19" y="173"/>
                </a:cxn>
              </a:cxnLst>
              <a:rect l="0" t="0" r="r" b="b"/>
              <a:pathLst>
                <a:path w="25" h="173">
                  <a:moveTo>
                    <a:pt x="19" y="173"/>
                  </a:moveTo>
                  <a:lnTo>
                    <a:pt x="23" y="150"/>
                  </a:lnTo>
                  <a:lnTo>
                    <a:pt x="25" y="128"/>
                  </a:lnTo>
                  <a:lnTo>
                    <a:pt x="25" y="107"/>
                  </a:lnTo>
                  <a:lnTo>
                    <a:pt x="25" y="86"/>
                  </a:lnTo>
                  <a:lnTo>
                    <a:pt x="19" y="62"/>
                  </a:lnTo>
                  <a:lnTo>
                    <a:pt x="16" y="41"/>
                  </a:lnTo>
                  <a:lnTo>
                    <a:pt x="10" y="2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22"/>
                  </a:lnTo>
                  <a:lnTo>
                    <a:pt x="12" y="43"/>
                  </a:lnTo>
                  <a:lnTo>
                    <a:pt x="16" y="62"/>
                  </a:lnTo>
                  <a:lnTo>
                    <a:pt x="19" y="86"/>
                  </a:lnTo>
                  <a:lnTo>
                    <a:pt x="19" y="107"/>
                  </a:lnTo>
                  <a:lnTo>
                    <a:pt x="19" y="128"/>
                  </a:lnTo>
                  <a:lnTo>
                    <a:pt x="17" y="150"/>
                  </a:lnTo>
                  <a:lnTo>
                    <a:pt x="16" y="173"/>
                  </a:lnTo>
                  <a:lnTo>
                    <a:pt x="19" y="17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3962400" y="5476875"/>
              <a:ext cx="20638" cy="131763"/>
            </a:xfrm>
            <a:custGeom>
              <a:avLst/>
              <a:gdLst/>
              <a:ahLst/>
              <a:cxnLst>
                <a:cxn ang="0">
                  <a:pos x="25" y="167"/>
                </a:cxn>
                <a:cxn ang="0">
                  <a:pos x="21" y="145"/>
                </a:cxn>
                <a:cxn ang="0">
                  <a:pos x="21" y="124"/>
                </a:cxn>
                <a:cxn ang="0">
                  <a:pos x="21" y="103"/>
                </a:cxn>
                <a:cxn ang="0">
                  <a:pos x="21" y="83"/>
                </a:cxn>
                <a:cxn ang="0">
                  <a:pos x="19" y="62"/>
                </a:cxn>
                <a:cxn ang="0">
                  <a:pos x="19" y="41"/>
                </a:cxn>
                <a:cxn ang="0">
                  <a:pos x="17" y="19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2" y="27"/>
                </a:cxn>
                <a:cxn ang="0">
                  <a:pos x="4" y="45"/>
                </a:cxn>
                <a:cxn ang="0">
                  <a:pos x="6" y="64"/>
                </a:cxn>
                <a:cxn ang="0">
                  <a:pos x="8" y="85"/>
                </a:cxn>
                <a:cxn ang="0">
                  <a:pos x="8" y="103"/>
                </a:cxn>
                <a:cxn ang="0">
                  <a:pos x="10" y="124"/>
                </a:cxn>
                <a:cxn ang="0">
                  <a:pos x="12" y="145"/>
                </a:cxn>
                <a:cxn ang="0">
                  <a:pos x="15" y="167"/>
                </a:cxn>
                <a:cxn ang="0">
                  <a:pos x="25" y="167"/>
                </a:cxn>
              </a:cxnLst>
              <a:rect l="0" t="0" r="r" b="b"/>
              <a:pathLst>
                <a:path w="25" h="167">
                  <a:moveTo>
                    <a:pt x="25" y="167"/>
                  </a:moveTo>
                  <a:lnTo>
                    <a:pt x="21" y="145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21" y="83"/>
                  </a:lnTo>
                  <a:lnTo>
                    <a:pt x="19" y="62"/>
                  </a:lnTo>
                  <a:lnTo>
                    <a:pt x="19" y="41"/>
                  </a:lnTo>
                  <a:lnTo>
                    <a:pt x="17" y="19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2" y="27"/>
                  </a:lnTo>
                  <a:lnTo>
                    <a:pt x="4" y="45"/>
                  </a:lnTo>
                  <a:lnTo>
                    <a:pt x="6" y="64"/>
                  </a:lnTo>
                  <a:lnTo>
                    <a:pt x="8" y="85"/>
                  </a:lnTo>
                  <a:lnTo>
                    <a:pt x="8" y="103"/>
                  </a:lnTo>
                  <a:lnTo>
                    <a:pt x="10" y="124"/>
                  </a:lnTo>
                  <a:lnTo>
                    <a:pt x="12" y="145"/>
                  </a:lnTo>
                  <a:lnTo>
                    <a:pt x="15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>
              <a:off x="3967163" y="5480050"/>
              <a:ext cx="11113" cy="128588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3" y="141"/>
                </a:cxn>
                <a:cxn ang="0">
                  <a:pos x="13" y="120"/>
                </a:cxn>
                <a:cxn ang="0">
                  <a:pos x="13" y="99"/>
                </a:cxn>
                <a:cxn ang="0">
                  <a:pos x="13" y="79"/>
                </a:cxn>
                <a:cxn ang="0">
                  <a:pos x="11" y="58"/>
                </a:cxn>
                <a:cxn ang="0">
                  <a:pos x="11" y="39"/>
                </a:cxn>
                <a:cxn ang="0">
                  <a:pos x="8" y="1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39"/>
                </a:cxn>
                <a:cxn ang="0">
                  <a:pos x="4" y="58"/>
                </a:cxn>
                <a:cxn ang="0">
                  <a:pos x="6" y="79"/>
                </a:cxn>
                <a:cxn ang="0">
                  <a:pos x="6" y="99"/>
                </a:cxn>
                <a:cxn ang="0">
                  <a:pos x="6" y="120"/>
                </a:cxn>
                <a:cxn ang="0">
                  <a:pos x="6" y="141"/>
                </a:cxn>
                <a:cxn ang="0">
                  <a:pos x="9" y="163"/>
                </a:cxn>
                <a:cxn ang="0">
                  <a:pos x="13" y="163"/>
                </a:cxn>
              </a:cxnLst>
              <a:rect l="0" t="0" r="r" b="b"/>
              <a:pathLst>
                <a:path w="13" h="163">
                  <a:moveTo>
                    <a:pt x="13" y="163"/>
                  </a:moveTo>
                  <a:lnTo>
                    <a:pt x="13" y="141"/>
                  </a:lnTo>
                  <a:lnTo>
                    <a:pt x="13" y="120"/>
                  </a:lnTo>
                  <a:lnTo>
                    <a:pt x="13" y="99"/>
                  </a:lnTo>
                  <a:lnTo>
                    <a:pt x="13" y="79"/>
                  </a:lnTo>
                  <a:lnTo>
                    <a:pt x="11" y="58"/>
                  </a:lnTo>
                  <a:lnTo>
                    <a:pt x="11" y="39"/>
                  </a:lnTo>
                  <a:lnTo>
                    <a:pt x="8" y="17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9"/>
                  </a:lnTo>
                  <a:lnTo>
                    <a:pt x="4" y="58"/>
                  </a:lnTo>
                  <a:lnTo>
                    <a:pt x="6" y="79"/>
                  </a:lnTo>
                  <a:lnTo>
                    <a:pt x="6" y="99"/>
                  </a:lnTo>
                  <a:lnTo>
                    <a:pt x="6" y="120"/>
                  </a:lnTo>
                  <a:lnTo>
                    <a:pt x="6" y="141"/>
                  </a:lnTo>
                  <a:lnTo>
                    <a:pt x="9" y="163"/>
                  </a:lnTo>
                  <a:lnTo>
                    <a:pt x="13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>
              <a:off x="4002088" y="5464175"/>
              <a:ext cx="31750" cy="141288"/>
            </a:xfrm>
            <a:custGeom>
              <a:avLst/>
              <a:gdLst/>
              <a:ahLst/>
              <a:cxnLst>
                <a:cxn ang="0">
                  <a:pos x="37" y="178"/>
                </a:cxn>
                <a:cxn ang="0">
                  <a:pos x="37" y="155"/>
                </a:cxn>
                <a:cxn ang="0">
                  <a:pos x="39" y="131"/>
                </a:cxn>
                <a:cxn ang="0">
                  <a:pos x="37" y="108"/>
                </a:cxn>
                <a:cxn ang="0">
                  <a:pos x="37" y="85"/>
                </a:cxn>
                <a:cxn ang="0">
                  <a:pos x="33" y="62"/>
                </a:cxn>
                <a:cxn ang="0">
                  <a:pos x="31" y="40"/>
                </a:cxn>
                <a:cxn ang="0">
                  <a:pos x="26" y="19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6" y="27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4" y="131"/>
                </a:cxn>
                <a:cxn ang="0">
                  <a:pos x="22" y="155"/>
                </a:cxn>
                <a:cxn ang="0">
                  <a:pos x="22" y="178"/>
                </a:cxn>
                <a:cxn ang="0">
                  <a:pos x="37" y="178"/>
                </a:cxn>
              </a:cxnLst>
              <a:rect l="0" t="0" r="r" b="b"/>
              <a:pathLst>
                <a:path w="39" h="178">
                  <a:moveTo>
                    <a:pt x="37" y="178"/>
                  </a:moveTo>
                  <a:lnTo>
                    <a:pt x="37" y="155"/>
                  </a:lnTo>
                  <a:lnTo>
                    <a:pt x="39" y="131"/>
                  </a:lnTo>
                  <a:lnTo>
                    <a:pt x="37" y="108"/>
                  </a:lnTo>
                  <a:lnTo>
                    <a:pt x="37" y="85"/>
                  </a:lnTo>
                  <a:lnTo>
                    <a:pt x="33" y="62"/>
                  </a:lnTo>
                  <a:lnTo>
                    <a:pt x="31" y="40"/>
                  </a:lnTo>
                  <a:lnTo>
                    <a:pt x="26" y="19"/>
                  </a:lnTo>
                  <a:lnTo>
                    <a:pt x="22" y="0"/>
                  </a:lnTo>
                  <a:lnTo>
                    <a:pt x="0" y="9"/>
                  </a:lnTo>
                  <a:lnTo>
                    <a:pt x="6" y="27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4" y="131"/>
                  </a:lnTo>
                  <a:lnTo>
                    <a:pt x="22" y="155"/>
                  </a:lnTo>
                  <a:lnTo>
                    <a:pt x="22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4006850" y="5464175"/>
              <a:ext cx="22225" cy="141288"/>
            </a:xfrm>
            <a:custGeom>
              <a:avLst/>
              <a:gdLst/>
              <a:ahLst/>
              <a:cxnLst>
                <a:cxn ang="0">
                  <a:pos x="25" y="178"/>
                </a:cxn>
                <a:cxn ang="0">
                  <a:pos x="25" y="155"/>
                </a:cxn>
                <a:cxn ang="0">
                  <a:pos x="27" y="131"/>
                </a:cxn>
                <a:cxn ang="0">
                  <a:pos x="25" y="108"/>
                </a:cxn>
                <a:cxn ang="0">
                  <a:pos x="25" y="85"/>
                </a:cxn>
                <a:cxn ang="0">
                  <a:pos x="22" y="62"/>
                </a:cxn>
                <a:cxn ang="0">
                  <a:pos x="20" y="40"/>
                </a:cxn>
                <a:cxn ang="0">
                  <a:pos x="14" y="19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6" y="25"/>
                </a:cxn>
                <a:cxn ang="0">
                  <a:pos x="12" y="46"/>
                </a:cxn>
                <a:cxn ang="0">
                  <a:pos x="16" y="65"/>
                </a:cxn>
                <a:cxn ang="0">
                  <a:pos x="22" y="89"/>
                </a:cxn>
                <a:cxn ang="0">
                  <a:pos x="22" y="108"/>
                </a:cxn>
                <a:cxn ang="0">
                  <a:pos x="23" y="131"/>
                </a:cxn>
                <a:cxn ang="0">
                  <a:pos x="22" y="155"/>
                </a:cxn>
                <a:cxn ang="0">
                  <a:pos x="20" y="178"/>
                </a:cxn>
                <a:cxn ang="0">
                  <a:pos x="25" y="178"/>
                </a:cxn>
              </a:cxnLst>
              <a:rect l="0" t="0" r="r" b="b"/>
              <a:pathLst>
                <a:path w="27" h="178">
                  <a:moveTo>
                    <a:pt x="25" y="178"/>
                  </a:moveTo>
                  <a:lnTo>
                    <a:pt x="25" y="155"/>
                  </a:lnTo>
                  <a:lnTo>
                    <a:pt x="27" y="131"/>
                  </a:lnTo>
                  <a:lnTo>
                    <a:pt x="25" y="108"/>
                  </a:lnTo>
                  <a:lnTo>
                    <a:pt x="25" y="85"/>
                  </a:lnTo>
                  <a:lnTo>
                    <a:pt x="22" y="62"/>
                  </a:lnTo>
                  <a:lnTo>
                    <a:pt x="20" y="40"/>
                  </a:lnTo>
                  <a:lnTo>
                    <a:pt x="14" y="19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25"/>
                  </a:lnTo>
                  <a:lnTo>
                    <a:pt x="12" y="46"/>
                  </a:lnTo>
                  <a:lnTo>
                    <a:pt x="16" y="65"/>
                  </a:lnTo>
                  <a:lnTo>
                    <a:pt x="22" y="89"/>
                  </a:lnTo>
                  <a:lnTo>
                    <a:pt x="22" y="108"/>
                  </a:lnTo>
                  <a:lnTo>
                    <a:pt x="23" y="131"/>
                  </a:lnTo>
                  <a:lnTo>
                    <a:pt x="22" y="155"/>
                  </a:lnTo>
                  <a:lnTo>
                    <a:pt x="20" y="178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4022725" y="5459413"/>
              <a:ext cx="23813" cy="139700"/>
            </a:xfrm>
            <a:custGeom>
              <a:avLst/>
              <a:gdLst/>
              <a:ahLst/>
              <a:cxnLst>
                <a:cxn ang="0">
                  <a:pos x="31" y="174"/>
                </a:cxn>
                <a:cxn ang="0">
                  <a:pos x="31" y="151"/>
                </a:cxn>
                <a:cxn ang="0">
                  <a:pos x="31" y="130"/>
                </a:cxn>
                <a:cxn ang="0">
                  <a:pos x="31" y="108"/>
                </a:cxn>
                <a:cxn ang="0">
                  <a:pos x="31" y="87"/>
                </a:cxn>
                <a:cxn ang="0">
                  <a:pos x="27" y="64"/>
                </a:cxn>
                <a:cxn ang="0">
                  <a:pos x="23" y="40"/>
                </a:cxn>
                <a:cxn ang="0">
                  <a:pos x="19" y="19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3" y="27"/>
                </a:cxn>
                <a:cxn ang="0">
                  <a:pos x="7" y="46"/>
                </a:cxn>
                <a:cxn ang="0">
                  <a:pos x="11" y="66"/>
                </a:cxn>
                <a:cxn ang="0">
                  <a:pos x="15" y="87"/>
                </a:cxn>
                <a:cxn ang="0">
                  <a:pos x="17" y="108"/>
                </a:cxn>
                <a:cxn ang="0">
                  <a:pos x="19" y="130"/>
                </a:cxn>
                <a:cxn ang="0">
                  <a:pos x="19" y="151"/>
                </a:cxn>
                <a:cxn ang="0">
                  <a:pos x="21" y="174"/>
                </a:cxn>
                <a:cxn ang="0">
                  <a:pos x="31" y="174"/>
                </a:cxn>
              </a:cxnLst>
              <a:rect l="0" t="0" r="r" b="b"/>
              <a:pathLst>
                <a:path w="31" h="174">
                  <a:moveTo>
                    <a:pt x="31" y="174"/>
                  </a:moveTo>
                  <a:lnTo>
                    <a:pt x="31" y="151"/>
                  </a:lnTo>
                  <a:lnTo>
                    <a:pt x="31" y="130"/>
                  </a:lnTo>
                  <a:lnTo>
                    <a:pt x="31" y="108"/>
                  </a:lnTo>
                  <a:lnTo>
                    <a:pt x="31" y="87"/>
                  </a:lnTo>
                  <a:lnTo>
                    <a:pt x="27" y="64"/>
                  </a:lnTo>
                  <a:lnTo>
                    <a:pt x="23" y="40"/>
                  </a:lnTo>
                  <a:lnTo>
                    <a:pt x="19" y="19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3" y="27"/>
                  </a:lnTo>
                  <a:lnTo>
                    <a:pt x="7" y="46"/>
                  </a:lnTo>
                  <a:lnTo>
                    <a:pt x="11" y="66"/>
                  </a:lnTo>
                  <a:lnTo>
                    <a:pt x="15" y="87"/>
                  </a:lnTo>
                  <a:lnTo>
                    <a:pt x="17" y="108"/>
                  </a:lnTo>
                  <a:lnTo>
                    <a:pt x="19" y="130"/>
                  </a:lnTo>
                  <a:lnTo>
                    <a:pt x="19" y="151"/>
                  </a:lnTo>
                  <a:lnTo>
                    <a:pt x="21" y="174"/>
                  </a:lnTo>
                  <a:lnTo>
                    <a:pt x="31" y="174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4027488" y="5459413"/>
              <a:ext cx="14288" cy="139700"/>
            </a:xfrm>
            <a:custGeom>
              <a:avLst/>
              <a:gdLst/>
              <a:ahLst/>
              <a:cxnLst>
                <a:cxn ang="0">
                  <a:pos x="20" y="174"/>
                </a:cxn>
                <a:cxn ang="0">
                  <a:pos x="20" y="151"/>
                </a:cxn>
                <a:cxn ang="0">
                  <a:pos x="20" y="130"/>
                </a:cxn>
                <a:cxn ang="0">
                  <a:pos x="20" y="108"/>
                </a:cxn>
                <a:cxn ang="0">
                  <a:pos x="20" y="87"/>
                </a:cxn>
                <a:cxn ang="0">
                  <a:pos x="16" y="64"/>
                </a:cxn>
                <a:cxn ang="0">
                  <a:pos x="14" y="40"/>
                </a:cxn>
                <a:cxn ang="0">
                  <a:pos x="10" y="19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4" y="23"/>
                </a:cxn>
                <a:cxn ang="0">
                  <a:pos x="8" y="44"/>
                </a:cxn>
                <a:cxn ang="0">
                  <a:pos x="10" y="64"/>
                </a:cxn>
                <a:cxn ang="0">
                  <a:pos x="14" y="87"/>
                </a:cxn>
                <a:cxn ang="0">
                  <a:pos x="14" y="108"/>
                </a:cxn>
                <a:cxn ang="0">
                  <a:pos x="16" y="130"/>
                </a:cxn>
                <a:cxn ang="0">
                  <a:pos x="16" y="151"/>
                </a:cxn>
                <a:cxn ang="0">
                  <a:pos x="16" y="174"/>
                </a:cxn>
                <a:cxn ang="0">
                  <a:pos x="20" y="174"/>
                </a:cxn>
              </a:cxnLst>
              <a:rect l="0" t="0" r="r" b="b"/>
              <a:pathLst>
                <a:path w="20" h="174">
                  <a:moveTo>
                    <a:pt x="20" y="174"/>
                  </a:moveTo>
                  <a:lnTo>
                    <a:pt x="20" y="151"/>
                  </a:lnTo>
                  <a:lnTo>
                    <a:pt x="20" y="130"/>
                  </a:lnTo>
                  <a:lnTo>
                    <a:pt x="20" y="108"/>
                  </a:lnTo>
                  <a:lnTo>
                    <a:pt x="20" y="87"/>
                  </a:lnTo>
                  <a:lnTo>
                    <a:pt x="16" y="64"/>
                  </a:lnTo>
                  <a:lnTo>
                    <a:pt x="14" y="40"/>
                  </a:lnTo>
                  <a:lnTo>
                    <a:pt x="10" y="19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23"/>
                  </a:lnTo>
                  <a:lnTo>
                    <a:pt x="8" y="44"/>
                  </a:lnTo>
                  <a:lnTo>
                    <a:pt x="10" y="64"/>
                  </a:lnTo>
                  <a:lnTo>
                    <a:pt x="14" y="87"/>
                  </a:lnTo>
                  <a:lnTo>
                    <a:pt x="14" y="108"/>
                  </a:lnTo>
                  <a:lnTo>
                    <a:pt x="16" y="130"/>
                  </a:lnTo>
                  <a:lnTo>
                    <a:pt x="16" y="151"/>
                  </a:lnTo>
                  <a:lnTo>
                    <a:pt x="16" y="174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4051300" y="5476875"/>
              <a:ext cx="39688" cy="125413"/>
            </a:xfrm>
            <a:custGeom>
              <a:avLst/>
              <a:gdLst/>
              <a:ahLst/>
              <a:cxnLst>
                <a:cxn ang="0">
                  <a:pos x="51" y="157"/>
                </a:cxn>
                <a:cxn ang="0">
                  <a:pos x="45" y="134"/>
                </a:cxn>
                <a:cxn ang="0">
                  <a:pos x="43" y="114"/>
                </a:cxn>
                <a:cxn ang="0">
                  <a:pos x="41" y="93"/>
                </a:cxn>
                <a:cxn ang="0">
                  <a:pos x="39" y="76"/>
                </a:cxn>
                <a:cxn ang="0">
                  <a:pos x="33" y="56"/>
                </a:cxn>
                <a:cxn ang="0">
                  <a:pos x="30" y="37"/>
                </a:cxn>
                <a:cxn ang="0">
                  <a:pos x="22" y="17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2" y="45"/>
                </a:cxn>
                <a:cxn ang="0">
                  <a:pos x="18" y="62"/>
                </a:cxn>
                <a:cxn ang="0">
                  <a:pos x="24" y="81"/>
                </a:cxn>
                <a:cxn ang="0">
                  <a:pos x="28" y="99"/>
                </a:cxn>
                <a:cxn ang="0">
                  <a:pos x="31" y="118"/>
                </a:cxn>
                <a:cxn ang="0">
                  <a:pos x="35" y="138"/>
                </a:cxn>
                <a:cxn ang="0">
                  <a:pos x="41" y="157"/>
                </a:cxn>
                <a:cxn ang="0">
                  <a:pos x="51" y="157"/>
                </a:cxn>
              </a:cxnLst>
              <a:rect l="0" t="0" r="r" b="b"/>
              <a:pathLst>
                <a:path w="51" h="157">
                  <a:moveTo>
                    <a:pt x="51" y="157"/>
                  </a:moveTo>
                  <a:lnTo>
                    <a:pt x="45" y="134"/>
                  </a:lnTo>
                  <a:lnTo>
                    <a:pt x="43" y="114"/>
                  </a:lnTo>
                  <a:lnTo>
                    <a:pt x="41" y="93"/>
                  </a:lnTo>
                  <a:lnTo>
                    <a:pt x="39" y="76"/>
                  </a:lnTo>
                  <a:lnTo>
                    <a:pt x="33" y="56"/>
                  </a:lnTo>
                  <a:lnTo>
                    <a:pt x="30" y="37"/>
                  </a:lnTo>
                  <a:lnTo>
                    <a:pt x="22" y="17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2" y="45"/>
                  </a:lnTo>
                  <a:lnTo>
                    <a:pt x="18" y="62"/>
                  </a:lnTo>
                  <a:lnTo>
                    <a:pt x="24" y="81"/>
                  </a:lnTo>
                  <a:lnTo>
                    <a:pt x="28" y="99"/>
                  </a:lnTo>
                  <a:lnTo>
                    <a:pt x="31" y="118"/>
                  </a:lnTo>
                  <a:lnTo>
                    <a:pt x="35" y="138"/>
                  </a:lnTo>
                  <a:lnTo>
                    <a:pt x="41" y="157"/>
                  </a:lnTo>
                  <a:lnTo>
                    <a:pt x="51" y="157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4054475" y="5476875"/>
              <a:ext cx="33338" cy="125413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35" y="136"/>
                </a:cxn>
                <a:cxn ang="0">
                  <a:pos x="33" y="116"/>
                </a:cxn>
                <a:cxn ang="0">
                  <a:pos x="31" y="97"/>
                </a:cxn>
                <a:cxn ang="0">
                  <a:pos x="29" y="78"/>
                </a:cxn>
                <a:cxn ang="0">
                  <a:pos x="26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2" y="39"/>
                </a:cxn>
                <a:cxn ang="0">
                  <a:pos x="16" y="58"/>
                </a:cxn>
                <a:cxn ang="0">
                  <a:pos x="22" y="78"/>
                </a:cxn>
                <a:cxn ang="0">
                  <a:pos x="24" y="97"/>
                </a:cxn>
                <a:cxn ang="0">
                  <a:pos x="29" y="116"/>
                </a:cxn>
                <a:cxn ang="0">
                  <a:pos x="31" y="136"/>
                </a:cxn>
                <a:cxn ang="0">
                  <a:pos x="37" y="157"/>
                </a:cxn>
                <a:cxn ang="0">
                  <a:pos x="41" y="157"/>
                </a:cxn>
              </a:cxnLst>
              <a:rect l="0" t="0" r="r" b="b"/>
              <a:pathLst>
                <a:path w="41" h="157">
                  <a:moveTo>
                    <a:pt x="41" y="157"/>
                  </a:moveTo>
                  <a:lnTo>
                    <a:pt x="35" y="136"/>
                  </a:lnTo>
                  <a:lnTo>
                    <a:pt x="33" y="116"/>
                  </a:lnTo>
                  <a:lnTo>
                    <a:pt x="31" y="97"/>
                  </a:lnTo>
                  <a:lnTo>
                    <a:pt x="29" y="78"/>
                  </a:lnTo>
                  <a:lnTo>
                    <a:pt x="26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2" y="39"/>
                  </a:lnTo>
                  <a:lnTo>
                    <a:pt x="16" y="58"/>
                  </a:lnTo>
                  <a:lnTo>
                    <a:pt x="22" y="78"/>
                  </a:lnTo>
                  <a:lnTo>
                    <a:pt x="24" y="97"/>
                  </a:lnTo>
                  <a:lnTo>
                    <a:pt x="29" y="116"/>
                  </a:lnTo>
                  <a:lnTo>
                    <a:pt x="31" y="136"/>
                  </a:lnTo>
                  <a:lnTo>
                    <a:pt x="37" y="157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4067175" y="5453063"/>
              <a:ext cx="39688" cy="141288"/>
            </a:xfrm>
            <a:custGeom>
              <a:avLst/>
              <a:gdLst/>
              <a:ahLst/>
              <a:cxnLst>
                <a:cxn ang="0">
                  <a:pos x="50" y="178"/>
                </a:cxn>
                <a:cxn ang="0">
                  <a:pos x="48" y="153"/>
                </a:cxn>
                <a:cxn ang="0">
                  <a:pos x="48" y="130"/>
                </a:cxn>
                <a:cxn ang="0">
                  <a:pos x="46" y="107"/>
                </a:cxn>
                <a:cxn ang="0">
                  <a:pos x="44" y="83"/>
                </a:cxn>
                <a:cxn ang="0">
                  <a:pos x="39" y="60"/>
                </a:cxn>
                <a:cxn ang="0">
                  <a:pos x="33" y="39"/>
                </a:cxn>
                <a:cxn ang="0">
                  <a:pos x="25" y="17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8" y="33"/>
                </a:cxn>
                <a:cxn ang="0">
                  <a:pos x="15" y="50"/>
                </a:cxn>
                <a:cxn ang="0">
                  <a:pos x="21" y="70"/>
                </a:cxn>
                <a:cxn ang="0">
                  <a:pos x="27" y="91"/>
                </a:cxn>
                <a:cxn ang="0">
                  <a:pos x="31" y="111"/>
                </a:cxn>
                <a:cxn ang="0">
                  <a:pos x="35" y="132"/>
                </a:cxn>
                <a:cxn ang="0">
                  <a:pos x="37" y="155"/>
                </a:cxn>
                <a:cxn ang="0">
                  <a:pos x="41" y="178"/>
                </a:cxn>
                <a:cxn ang="0">
                  <a:pos x="50" y="178"/>
                </a:cxn>
              </a:cxnLst>
              <a:rect l="0" t="0" r="r" b="b"/>
              <a:pathLst>
                <a:path w="50" h="178">
                  <a:moveTo>
                    <a:pt x="50" y="178"/>
                  </a:moveTo>
                  <a:lnTo>
                    <a:pt x="48" y="153"/>
                  </a:lnTo>
                  <a:lnTo>
                    <a:pt x="48" y="130"/>
                  </a:lnTo>
                  <a:lnTo>
                    <a:pt x="46" y="107"/>
                  </a:lnTo>
                  <a:lnTo>
                    <a:pt x="44" y="83"/>
                  </a:lnTo>
                  <a:lnTo>
                    <a:pt x="39" y="60"/>
                  </a:lnTo>
                  <a:lnTo>
                    <a:pt x="33" y="39"/>
                  </a:lnTo>
                  <a:lnTo>
                    <a:pt x="25" y="17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8" y="33"/>
                  </a:lnTo>
                  <a:lnTo>
                    <a:pt x="15" y="50"/>
                  </a:lnTo>
                  <a:lnTo>
                    <a:pt x="21" y="70"/>
                  </a:lnTo>
                  <a:lnTo>
                    <a:pt x="27" y="91"/>
                  </a:lnTo>
                  <a:lnTo>
                    <a:pt x="31" y="111"/>
                  </a:lnTo>
                  <a:lnTo>
                    <a:pt x="35" y="132"/>
                  </a:lnTo>
                  <a:lnTo>
                    <a:pt x="37" y="155"/>
                  </a:lnTo>
                  <a:lnTo>
                    <a:pt x="41" y="178"/>
                  </a:lnTo>
                  <a:lnTo>
                    <a:pt x="50" y="17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4071938" y="5456238"/>
              <a:ext cx="31750" cy="138113"/>
            </a:xfrm>
            <a:custGeom>
              <a:avLst/>
              <a:gdLst/>
              <a:ahLst/>
              <a:cxnLst>
                <a:cxn ang="0">
                  <a:pos x="40" y="172"/>
                </a:cxn>
                <a:cxn ang="0">
                  <a:pos x="38" y="149"/>
                </a:cxn>
                <a:cxn ang="0">
                  <a:pos x="38" y="126"/>
                </a:cxn>
                <a:cxn ang="0">
                  <a:pos x="35" y="103"/>
                </a:cxn>
                <a:cxn ang="0">
                  <a:pos x="33" y="81"/>
                </a:cxn>
                <a:cxn ang="0">
                  <a:pos x="27" y="58"/>
                </a:cxn>
                <a:cxn ang="0">
                  <a:pos x="21" y="39"/>
                </a:cxn>
                <a:cxn ang="0">
                  <a:pos x="13" y="1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" y="21"/>
                </a:cxn>
                <a:cxn ang="0">
                  <a:pos x="15" y="39"/>
                </a:cxn>
                <a:cxn ang="0">
                  <a:pos x="19" y="58"/>
                </a:cxn>
                <a:cxn ang="0">
                  <a:pos x="25" y="81"/>
                </a:cxn>
                <a:cxn ang="0">
                  <a:pos x="27" y="103"/>
                </a:cxn>
                <a:cxn ang="0">
                  <a:pos x="31" y="126"/>
                </a:cxn>
                <a:cxn ang="0">
                  <a:pos x="33" y="149"/>
                </a:cxn>
                <a:cxn ang="0">
                  <a:pos x="35" y="172"/>
                </a:cxn>
                <a:cxn ang="0">
                  <a:pos x="40" y="172"/>
                </a:cxn>
              </a:cxnLst>
              <a:rect l="0" t="0" r="r" b="b"/>
              <a:pathLst>
                <a:path w="40" h="172">
                  <a:moveTo>
                    <a:pt x="40" y="172"/>
                  </a:moveTo>
                  <a:lnTo>
                    <a:pt x="38" y="149"/>
                  </a:lnTo>
                  <a:lnTo>
                    <a:pt x="38" y="126"/>
                  </a:lnTo>
                  <a:lnTo>
                    <a:pt x="35" y="103"/>
                  </a:lnTo>
                  <a:lnTo>
                    <a:pt x="33" y="81"/>
                  </a:lnTo>
                  <a:lnTo>
                    <a:pt x="27" y="58"/>
                  </a:lnTo>
                  <a:lnTo>
                    <a:pt x="21" y="39"/>
                  </a:lnTo>
                  <a:lnTo>
                    <a:pt x="13" y="17"/>
                  </a:lnTo>
                  <a:lnTo>
                    <a:pt x="4" y="0"/>
                  </a:lnTo>
                  <a:lnTo>
                    <a:pt x="0" y="4"/>
                  </a:lnTo>
                  <a:lnTo>
                    <a:pt x="7" y="21"/>
                  </a:lnTo>
                  <a:lnTo>
                    <a:pt x="15" y="39"/>
                  </a:lnTo>
                  <a:lnTo>
                    <a:pt x="19" y="58"/>
                  </a:lnTo>
                  <a:lnTo>
                    <a:pt x="25" y="81"/>
                  </a:lnTo>
                  <a:lnTo>
                    <a:pt x="27" y="103"/>
                  </a:lnTo>
                  <a:lnTo>
                    <a:pt x="31" y="126"/>
                  </a:lnTo>
                  <a:lnTo>
                    <a:pt x="33" y="149"/>
                  </a:lnTo>
                  <a:lnTo>
                    <a:pt x="35" y="172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4087813" y="5459413"/>
              <a:ext cx="28575" cy="149225"/>
            </a:xfrm>
            <a:custGeom>
              <a:avLst/>
              <a:gdLst/>
              <a:ahLst/>
              <a:cxnLst>
                <a:cxn ang="0">
                  <a:pos x="25" y="188"/>
                </a:cxn>
                <a:cxn ang="0">
                  <a:pos x="29" y="163"/>
                </a:cxn>
                <a:cxn ang="0">
                  <a:pos x="35" y="139"/>
                </a:cxn>
                <a:cxn ang="0">
                  <a:pos x="35" y="114"/>
                </a:cxn>
                <a:cxn ang="0">
                  <a:pos x="37" y="91"/>
                </a:cxn>
                <a:cxn ang="0">
                  <a:pos x="35" y="66"/>
                </a:cxn>
                <a:cxn ang="0">
                  <a:pos x="31" y="42"/>
                </a:cxn>
                <a:cxn ang="0">
                  <a:pos x="25" y="19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6" y="29"/>
                </a:cxn>
                <a:cxn ang="0">
                  <a:pos x="12" y="50"/>
                </a:cxn>
                <a:cxn ang="0">
                  <a:pos x="16" y="71"/>
                </a:cxn>
                <a:cxn ang="0">
                  <a:pos x="21" y="95"/>
                </a:cxn>
                <a:cxn ang="0">
                  <a:pos x="21" y="116"/>
                </a:cxn>
                <a:cxn ang="0">
                  <a:pos x="23" y="139"/>
                </a:cxn>
                <a:cxn ang="0">
                  <a:pos x="21" y="161"/>
                </a:cxn>
                <a:cxn ang="0">
                  <a:pos x="21" y="184"/>
                </a:cxn>
                <a:cxn ang="0">
                  <a:pos x="25" y="188"/>
                </a:cxn>
              </a:cxnLst>
              <a:rect l="0" t="0" r="r" b="b"/>
              <a:pathLst>
                <a:path w="37" h="188">
                  <a:moveTo>
                    <a:pt x="25" y="188"/>
                  </a:moveTo>
                  <a:lnTo>
                    <a:pt x="29" y="163"/>
                  </a:lnTo>
                  <a:lnTo>
                    <a:pt x="35" y="139"/>
                  </a:lnTo>
                  <a:lnTo>
                    <a:pt x="35" y="114"/>
                  </a:lnTo>
                  <a:lnTo>
                    <a:pt x="37" y="91"/>
                  </a:lnTo>
                  <a:lnTo>
                    <a:pt x="35" y="66"/>
                  </a:lnTo>
                  <a:lnTo>
                    <a:pt x="31" y="42"/>
                  </a:lnTo>
                  <a:lnTo>
                    <a:pt x="25" y="19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6" y="29"/>
                  </a:lnTo>
                  <a:lnTo>
                    <a:pt x="12" y="50"/>
                  </a:lnTo>
                  <a:lnTo>
                    <a:pt x="16" y="71"/>
                  </a:lnTo>
                  <a:lnTo>
                    <a:pt x="21" y="95"/>
                  </a:lnTo>
                  <a:lnTo>
                    <a:pt x="21" y="116"/>
                  </a:lnTo>
                  <a:lnTo>
                    <a:pt x="23" y="139"/>
                  </a:lnTo>
                  <a:lnTo>
                    <a:pt x="21" y="161"/>
                  </a:lnTo>
                  <a:lnTo>
                    <a:pt x="21" y="184"/>
                  </a:lnTo>
                  <a:lnTo>
                    <a:pt x="25" y="188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>
              <a:off x="4090988" y="5459413"/>
              <a:ext cx="22225" cy="149225"/>
            </a:xfrm>
            <a:custGeom>
              <a:avLst/>
              <a:gdLst/>
              <a:ahLst/>
              <a:cxnLst>
                <a:cxn ang="0">
                  <a:pos x="19" y="188"/>
                </a:cxn>
                <a:cxn ang="0">
                  <a:pos x="23" y="163"/>
                </a:cxn>
                <a:cxn ang="0">
                  <a:pos x="25" y="139"/>
                </a:cxn>
                <a:cxn ang="0">
                  <a:pos x="25" y="116"/>
                </a:cxn>
                <a:cxn ang="0">
                  <a:pos x="27" y="93"/>
                </a:cxn>
                <a:cxn ang="0">
                  <a:pos x="23" y="70"/>
                </a:cxn>
                <a:cxn ang="0">
                  <a:pos x="21" y="46"/>
                </a:cxn>
                <a:cxn ang="0">
                  <a:pos x="15" y="23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" y="25"/>
                </a:cxn>
                <a:cxn ang="0">
                  <a:pos x="12" y="48"/>
                </a:cxn>
                <a:cxn ang="0">
                  <a:pos x="15" y="71"/>
                </a:cxn>
                <a:cxn ang="0">
                  <a:pos x="19" y="95"/>
                </a:cxn>
                <a:cxn ang="0">
                  <a:pos x="19" y="118"/>
                </a:cxn>
                <a:cxn ang="0">
                  <a:pos x="21" y="141"/>
                </a:cxn>
                <a:cxn ang="0">
                  <a:pos x="19" y="165"/>
                </a:cxn>
                <a:cxn ang="0">
                  <a:pos x="15" y="188"/>
                </a:cxn>
                <a:cxn ang="0">
                  <a:pos x="19" y="188"/>
                </a:cxn>
              </a:cxnLst>
              <a:rect l="0" t="0" r="r" b="b"/>
              <a:pathLst>
                <a:path w="27" h="188">
                  <a:moveTo>
                    <a:pt x="19" y="188"/>
                  </a:moveTo>
                  <a:lnTo>
                    <a:pt x="23" y="163"/>
                  </a:lnTo>
                  <a:lnTo>
                    <a:pt x="25" y="139"/>
                  </a:lnTo>
                  <a:lnTo>
                    <a:pt x="25" y="116"/>
                  </a:lnTo>
                  <a:lnTo>
                    <a:pt x="27" y="93"/>
                  </a:lnTo>
                  <a:lnTo>
                    <a:pt x="23" y="70"/>
                  </a:lnTo>
                  <a:lnTo>
                    <a:pt x="21" y="46"/>
                  </a:lnTo>
                  <a:lnTo>
                    <a:pt x="15" y="2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" y="25"/>
                  </a:lnTo>
                  <a:lnTo>
                    <a:pt x="12" y="48"/>
                  </a:lnTo>
                  <a:lnTo>
                    <a:pt x="15" y="71"/>
                  </a:lnTo>
                  <a:lnTo>
                    <a:pt x="19" y="95"/>
                  </a:lnTo>
                  <a:lnTo>
                    <a:pt x="19" y="118"/>
                  </a:lnTo>
                  <a:lnTo>
                    <a:pt x="21" y="141"/>
                  </a:lnTo>
                  <a:lnTo>
                    <a:pt x="19" y="165"/>
                  </a:lnTo>
                  <a:lnTo>
                    <a:pt x="15" y="188"/>
                  </a:lnTo>
                  <a:lnTo>
                    <a:pt x="19" y="188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>
              <a:off x="4103688" y="5476875"/>
              <a:ext cx="39688" cy="128588"/>
            </a:xfrm>
            <a:custGeom>
              <a:avLst/>
              <a:gdLst/>
              <a:ahLst/>
              <a:cxnLst>
                <a:cxn ang="0">
                  <a:pos x="51" y="163"/>
                </a:cxn>
                <a:cxn ang="0">
                  <a:pos x="49" y="140"/>
                </a:cxn>
                <a:cxn ang="0">
                  <a:pos x="49" y="116"/>
                </a:cxn>
                <a:cxn ang="0">
                  <a:pos x="45" y="95"/>
                </a:cxn>
                <a:cxn ang="0">
                  <a:pos x="43" y="76"/>
                </a:cxn>
                <a:cxn ang="0">
                  <a:pos x="37" y="56"/>
                </a:cxn>
                <a:cxn ang="0">
                  <a:pos x="31" y="37"/>
                </a:cxn>
                <a:cxn ang="0">
                  <a:pos x="26" y="17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6" y="27"/>
                </a:cxn>
                <a:cxn ang="0">
                  <a:pos x="14" y="45"/>
                </a:cxn>
                <a:cxn ang="0">
                  <a:pos x="20" y="62"/>
                </a:cxn>
                <a:cxn ang="0">
                  <a:pos x="28" y="81"/>
                </a:cxn>
                <a:cxn ang="0">
                  <a:pos x="31" y="99"/>
                </a:cxn>
                <a:cxn ang="0">
                  <a:pos x="37" y="120"/>
                </a:cxn>
                <a:cxn ang="0">
                  <a:pos x="39" y="140"/>
                </a:cxn>
                <a:cxn ang="0">
                  <a:pos x="41" y="163"/>
                </a:cxn>
                <a:cxn ang="0">
                  <a:pos x="51" y="163"/>
                </a:cxn>
              </a:cxnLst>
              <a:rect l="0" t="0" r="r" b="b"/>
              <a:pathLst>
                <a:path w="51" h="163">
                  <a:moveTo>
                    <a:pt x="51" y="163"/>
                  </a:moveTo>
                  <a:lnTo>
                    <a:pt x="49" y="140"/>
                  </a:lnTo>
                  <a:lnTo>
                    <a:pt x="49" y="116"/>
                  </a:lnTo>
                  <a:lnTo>
                    <a:pt x="45" y="95"/>
                  </a:lnTo>
                  <a:lnTo>
                    <a:pt x="43" y="76"/>
                  </a:lnTo>
                  <a:lnTo>
                    <a:pt x="37" y="56"/>
                  </a:lnTo>
                  <a:lnTo>
                    <a:pt x="31" y="37"/>
                  </a:lnTo>
                  <a:lnTo>
                    <a:pt x="26" y="17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6" y="27"/>
                  </a:lnTo>
                  <a:lnTo>
                    <a:pt x="14" y="45"/>
                  </a:lnTo>
                  <a:lnTo>
                    <a:pt x="20" y="62"/>
                  </a:lnTo>
                  <a:lnTo>
                    <a:pt x="28" y="81"/>
                  </a:lnTo>
                  <a:lnTo>
                    <a:pt x="31" y="99"/>
                  </a:lnTo>
                  <a:lnTo>
                    <a:pt x="37" y="120"/>
                  </a:lnTo>
                  <a:lnTo>
                    <a:pt x="39" y="140"/>
                  </a:lnTo>
                  <a:lnTo>
                    <a:pt x="41" y="163"/>
                  </a:lnTo>
                  <a:lnTo>
                    <a:pt x="51" y="163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>
              <a:off x="4106863" y="5476875"/>
              <a:ext cx="33338" cy="128588"/>
            </a:xfrm>
            <a:custGeom>
              <a:avLst/>
              <a:gdLst/>
              <a:ahLst/>
              <a:cxnLst>
                <a:cxn ang="0">
                  <a:pos x="41" y="163"/>
                </a:cxn>
                <a:cxn ang="0">
                  <a:pos x="39" y="140"/>
                </a:cxn>
                <a:cxn ang="0">
                  <a:pos x="39" y="120"/>
                </a:cxn>
                <a:cxn ang="0">
                  <a:pos x="35" y="97"/>
                </a:cxn>
                <a:cxn ang="0">
                  <a:pos x="33" y="78"/>
                </a:cxn>
                <a:cxn ang="0">
                  <a:pos x="27" y="56"/>
                </a:cxn>
                <a:cxn ang="0">
                  <a:pos x="22" y="37"/>
                </a:cxn>
                <a:cxn ang="0">
                  <a:pos x="16" y="1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1"/>
                </a:cxn>
                <a:cxn ang="0">
                  <a:pos x="14" y="41"/>
                </a:cxn>
                <a:cxn ang="0">
                  <a:pos x="20" y="60"/>
                </a:cxn>
                <a:cxn ang="0">
                  <a:pos x="27" y="81"/>
                </a:cxn>
                <a:cxn ang="0">
                  <a:pos x="31" y="99"/>
                </a:cxn>
                <a:cxn ang="0">
                  <a:pos x="35" y="120"/>
                </a:cxn>
                <a:cxn ang="0">
                  <a:pos x="35" y="140"/>
                </a:cxn>
                <a:cxn ang="0">
                  <a:pos x="37" y="163"/>
                </a:cxn>
                <a:cxn ang="0">
                  <a:pos x="41" y="163"/>
                </a:cxn>
              </a:cxnLst>
              <a:rect l="0" t="0" r="r" b="b"/>
              <a:pathLst>
                <a:path w="41" h="163">
                  <a:moveTo>
                    <a:pt x="41" y="163"/>
                  </a:moveTo>
                  <a:lnTo>
                    <a:pt x="39" y="140"/>
                  </a:lnTo>
                  <a:lnTo>
                    <a:pt x="39" y="120"/>
                  </a:lnTo>
                  <a:lnTo>
                    <a:pt x="35" y="97"/>
                  </a:lnTo>
                  <a:lnTo>
                    <a:pt x="33" y="78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1"/>
                  </a:lnTo>
                  <a:lnTo>
                    <a:pt x="14" y="41"/>
                  </a:lnTo>
                  <a:lnTo>
                    <a:pt x="20" y="60"/>
                  </a:lnTo>
                  <a:lnTo>
                    <a:pt x="27" y="81"/>
                  </a:lnTo>
                  <a:lnTo>
                    <a:pt x="31" y="99"/>
                  </a:lnTo>
                  <a:lnTo>
                    <a:pt x="35" y="120"/>
                  </a:lnTo>
                  <a:lnTo>
                    <a:pt x="35" y="140"/>
                  </a:lnTo>
                  <a:lnTo>
                    <a:pt x="37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>
              <a:off x="3727450" y="5516563"/>
              <a:ext cx="23813" cy="149225"/>
            </a:xfrm>
            <a:custGeom>
              <a:avLst/>
              <a:gdLst/>
              <a:ahLst/>
              <a:cxnLst>
                <a:cxn ang="0">
                  <a:pos x="27" y="185"/>
                </a:cxn>
                <a:cxn ang="0">
                  <a:pos x="20" y="161"/>
                </a:cxn>
                <a:cxn ang="0">
                  <a:pos x="16" y="140"/>
                </a:cxn>
                <a:cxn ang="0">
                  <a:pos x="14" y="117"/>
                </a:cxn>
                <a:cxn ang="0">
                  <a:pos x="18" y="95"/>
                </a:cxn>
                <a:cxn ang="0">
                  <a:pos x="18" y="72"/>
                </a:cxn>
                <a:cxn ang="0">
                  <a:pos x="22" y="51"/>
                </a:cxn>
                <a:cxn ang="0">
                  <a:pos x="25" y="28"/>
                </a:cxn>
                <a:cxn ang="0">
                  <a:pos x="31" y="6"/>
                </a:cxn>
                <a:cxn ang="0">
                  <a:pos x="12" y="0"/>
                </a:cxn>
                <a:cxn ang="0">
                  <a:pos x="8" y="24"/>
                </a:cxn>
                <a:cxn ang="0">
                  <a:pos x="4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4" y="140"/>
                </a:cxn>
                <a:cxn ang="0">
                  <a:pos x="8" y="163"/>
                </a:cxn>
                <a:cxn ang="0">
                  <a:pos x="18" y="189"/>
                </a:cxn>
                <a:cxn ang="0">
                  <a:pos x="27" y="185"/>
                </a:cxn>
              </a:cxnLst>
              <a:rect l="0" t="0" r="r" b="b"/>
              <a:pathLst>
                <a:path w="31" h="189">
                  <a:moveTo>
                    <a:pt x="27" y="185"/>
                  </a:moveTo>
                  <a:lnTo>
                    <a:pt x="20" y="161"/>
                  </a:lnTo>
                  <a:lnTo>
                    <a:pt x="16" y="140"/>
                  </a:lnTo>
                  <a:lnTo>
                    <a:pt x="14" y="117"/>
                  </a:lnTo>
                  <a:lnTo>
                    <a:pt x="18" y="95"/>
                  </a:lnTo>
                  <a:lnTo>
                    <a:pt x="18" y="72"/>
                  </a:lnTo>
                  <a:lnTo>
                    <a:pt x="22" y="51"/>
                  </a:lnTo>
                  <a:lnTo>
                    <a:pt x="25" y="28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8" y="24"/>
                  </a:lnTo>
                  <a:lnTo>
                    <a:pt x="4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4" y="140"/>
                  </a:lnTo>
                  <a:lnTo>
                    <a:pt x="8" y="163"/>
                  </a:lnTo>
                  <a:lnTo>
                    <a:pt x="18" y="189"/>
                  </a:lnTo>
                  <a:lnTo>
                    <a:pt x="27" y="185"/>
                  </a:lnTo>
                  <a:close/>
                </a:path>
              </a:pathLst>
            </a:custGeom>
            <a:solidFill>
              <a:srgbClr val="858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>
              <a:off x="3730625" y="5516563"/>
              <a:ext cx="12700" cy="149225"/>
            </a:xfrm>
            <a:custGeom>
              <a:avLst/>
              <a:gdLst/>
              <a:ahLst/>
              <a:cxnLst>
                <a:cxn ang="0">
                  <a:pos x="18" y="189"/>
                </a:cxn>
                <a:cxn ang="0">
                  <a:pos x="10" y="165"/>
                </a:cxn>
                <a:cxn ang="0">
                  <a:pos x="8" y="142"/>
                </a:cxn>
                <a:cxn ang="0">
                  <a:pos x="8" y="119"/>
                </a:cxn>
                <a:cxn ang="0">
                  <a:pos x="10" y="97"/>
                </a:cxn>
                <a:cxn ang="0">
                  <a:pos x="10" y="74"/>
                </a:cxn>
                <a:cxn ang="0">
                  <a:pos x="14" y="51"/>
                </a:cxn>
                <a:cxn ang="0">
                  <a:pos x="16" y="28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0" y="24"/>
                </a:cxn>
                <a:cxn ang="0">
                  <a:pos x="6" y="47"/>
                </a:cxn>
                <a:cxn ang="0">
                  <a:pos x="2" y="70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2" y="140"/>
                </a:cxn>
                <a:cxn ang="0">
                  <a:pos x="6" y="163"/>
                </a:cxn>
                <a:cxn ang="0">
                  <a:pos x="14" y="189"/>
                </a:cxn>
                <a:cxn ang="0">
                  <a:pos x="18" y="189"/>
                </a:cxn>
              </a:cxnLst>
              <a:rect l="0" t="0" r="r" b="b"/>
              <a:pathLst>
                <a:path w="18" h="189">
                  <a:moveTo>
                    <a:pt x="18" y="189"/>
                  </a:moveTo>
                  <a:lnTo>
                    <a:pt x="10" y="165"/>
                  </a:lnTo>
                  <a:lnTo>
                    <a:pt x="8" y="142"/>
                  </a:lnTo>
                  <a:lnTo>
                    <a:pt x="8" y="119"/>
                  </a:lnTo>
                  <a:lnTo>
                    <a:pt x="10" y="97"/>
                  </a:lnTo>
                  <a:lnTo>
                    <a:pt x="10" y="74"/>
                  </a:lnTo>
                  <a:lnTo>
                    <a:pt x="14" y="51"/>
                  </a:lnTo>
                  <a:lnTo>
                    <a:pt x="16" y="28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6" y="47"/>
                  </a:lnTo>
                  <a:lnTo>
                    <a:pt x="2" y="70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6" y="163"/>
                  </a:lnTo>
                  <a:lnTo>
                    <a:pt x="14" y="189"/>
                  </a:lnTo>
                  <a:lnTo>
                    <a:pt x="18" y="189"/>
                  </a:lnTo>
                  <a:close/>
                </a:path>
              </a:pathLst>
            </a:custGeom>
            <a:solidFill>
              <a:srgbClr val="C9BD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1066800" y="4038600"/>
            <a:ext cx="811417" cy="914400"/>
            <a:chOff x="6781800" y="2209800"/>
            <a:chExt cx="2276475" cy="2565400"/>
          </a:xfrm>
        </p:grpSpPr>
        <p:sp>
          <p:nvSpPr>
            <p:cNvPr id="252" name="Freeform 108"/>
            <p:cNvSpPr>
              <a:spLocks/>
            </p:cNvSpPr>
            <p:nvPr/>
          </p:nvSpPr>
          <p:spPr bwMode="auto">
            <a:xfrm>
              <a:off x="6781800" y="2209800"/>
              <a:ext cx="2276475" cy="2565400"/>
            </a:xfrm>
            <a:custGeom>
              <a:avLst/>
              <a:gdLst/>
              <a:ahLst/>
              <a:cxnLst>
                <a:cxn ang="0">
                  <a:pos x="1212" y="3199"/>
                </a:cxn>
                <a:cxn ang="0">
                  <a:pos x="762" y="2939"/>
                </a:cxn>
                <a:cxn ang="0">
                  <a:pos x="345" y="2528"/>
                </a:cxn>
                <a:cxn ang="0">
                  <a:pos x="68" y="2111"/>
                </a:cxn>
                <a:cxn ang="0">
                  <a:pos x="0" y="1754"/>
                </a:cxn>
                <a:cxn ang="0">
                  <a:pos x="37" y="1394"/>
                </a:cxn>
                <a:cxn ang="0">
                  <a:pos x="159" y="1074"/>
                </a:cxn>
                <a:cxn ang="0">
                  <a:pos x="353" y="814"/>
                </a:cxn>
                <a:cxn ang="0">
                  <a:pos x="598" y="636"/>
                </a:cxn>
                <a:cxn ang="0">
                  <a:pos x="772" y="568"/>
                </a:cxn>
                <a:cxn ang="0">
                  <a:pos x="894" y="549"/>
                </a:cxn>
                <a:cxn ang="0">
                  <a:pos x="989" y="510"/>
                </a:cxn>
                <a:cxn ang="0">
                  <a:pos x="1080" y="393"/>
                </a:cxn>
                <a:cxn ang="0">
                  <a:pos x="1123" y="238"/>
                </a:cxn>
                <a:cxn ang="0">
                  <a:pos x="1131" y="101"/>
                </a:cxn>
                <a:cxn ang="0">
                  <a:pos x="1125" y="12"/>
                </a:cxn>
                <a:cxn ang="0">
                  <a:pos x="1259" y="56"/>
                </a:cxn>
                <a:cxn ang="0">
                  <a:pos x="1272" y="103"/>
                </a:cxn>
                <a:cxn ang="0">
                  <a:pos x="1311" y="213"/>
                </a:cxn>
                <a:cxn ang="0">
                  <a:pos x="1366" y="335"/>
                </a:cxn>
                <a:cxn ang="0">
                  <a:pos x="1435" y="423"/>
                </a:cxn>
                <a:cxn ang="0">
                  <a:pos x="1592" y="457"/>
                </a:cxn>
                <a:cxn ang="0">
                  <a:pos x="1872" y="500"/>
                </a:cxn>
                <a:cxn ang="0">
                  <a:pos x="2184" y="589"/>
                </a:cxn>
                <a:cxn ang="0">
                  <a:pos x="2450" y="773"/>
                </a:cxn>
                <a:cxn ang="0">
                  <a:pos x="2655" y="1053"/>
                </a:cxn>
                <a:cxn ang="0">
                  <a:pos x="2816" y="1398"/>
                </a:cxn>
                <a:cxn ang="0">
                  <a:pos x="2869" y="1797"/>
                </a:cxn>
                <a:cxn ang="0">
                  <a:pos x="2750" y="2239"/>
                </a:cxn>
                <a:cxn ang="0">
                  <a:pos x="2614" y="2433"/>
                </a:cxn>
                <a:cxn ang="0">
                  <a:pos x="2378" y="2716"/>
                </a:cxn>
                <a:cxn ang="0">
                  <a:pos x="2110" y="2984"/>
                </a:cxn>
                <a:cxn ang="0">
                  <a:pos x="1879" y="3135"/>
                </a:cxn>
                <a:cxn ang="0">
                  <a:pos x="1788" y="3156"/>
                </a:cxn>
                <a:cxn ang="0">
                  <a:pos x="1645" y="3187"/>
                </a:cxn>
                <a:cxn ang="0">
                  <a:pos x="1501" y="3214"/>
                </a:cxn>
                <a:cxn ang="0">
                  <a:pos x="1416" y="3232"/>
                </a:cxn>
              </a:cxnLst>
              <a:rect l="0" t="0" r="r" b="b"/>
              <a:pathLst>
                <a:path w="2869" h="3232">
                  <a:moveTo>
                    <a:pt x="1416" y="3232"/>
                  </a:moveTo>
                  <a:lnTo>
                    <a:pt x="1212" y="3199"/>
                  </a:lnTo>
                  <a:lnTo>
                    <a:pt x="991" y="3096"/>
                  </a:lnTo>
                  <a:lnTo>
                    <a:pt x="762" y="2939"/>
                  </a:lnTo>
                  <a:lnTo>
                    <a:pt x="545" y="2745"/>
                  </a:lnTo>
                  <a:lnTo>
                    <a:pt x="345" y="2528"/>
                  </a:lnTo>
                  <a:lnTo>
                    <a:pt x="184" y="2313"/>
                  </a:lnTo>
                  <a:lnTo>
                    <a:pt x="68" y="2111"/>
                  </a:lnTo>
                  <a:lnTo>
                    <a:pt x="16" y="1944"/>
                  </a:lnTo>
                  <a:lnTo>
                    <a:pt x="0" y="1754"/>
                  </a:lnTo>
                  <a:lnTo>
                    <a:pt x="10" y="1570"/>
                  </a:lnTo>
                  <a:lnTo>
                    <a:pt x="37" y="1394"/>
                  </a:lnTo>
                  <a:lnTo>
                    <a:pt x="89" y="1229"/>
                  </a:lnTo>
                  <a:lnTo>
                    <a:pt x="159" y="1074"/>
                  </a:lnTo>
                  <a:lnTo>
                    <a:pt x="248" y="936"/>
                  </a:lnTo>
                  <a:lnTo>
                    <a:pt x="353" y="814"/>
                  </a:lnTo>
                  <a:lnTo>
                    <a:pt x="479" y="711"/>
                  </a:lnTo>
                  <a:lnTo>
                    <a:pt x="598" y="636"/>
                  </a:lnTo>
                  <a:lnTo>
                    <a:pt x="695" y="591"/>
                  </a:lnTo>
                  <a:lnTo>
                    <a:pt x="772" y="568"/>
                  </a:lnTo>
                  <a:lnTo>
                    <a:pt x="840" y="558"/>
                  </a:lnTo>
                  <a:lnTo>
                    <a:pt x="894" y="549"/>
                  </a:lnTo>
                  <a:lnTo>
                    <a:pt x="943" y="537"/>
                  </a:lnTo>
                  <a:lnTo>
                    <a:pt x="989" y="510"/>
                  </a:lnTo>
                  <a:lnTo>
                    <a:pt x="1040" y="463"/>
                  </a:lnTo>
                  <a:lnTo>
                    <a:pt x="1080" y="393"/>
                  </a:lnTo>
                  <a:lnTo>
                    <a:pt x="1108" y="318"/>
                  </a:lnTo>
                  <a:lnTo>
                    <a:pt x="1123" y="238"/>
                  </a:lnTo>
                  <a:lnTo>
                    <a:pt x="1131" y="167"/>
                  </a:lnTo>
                  <a:lnTo>
                    <a:pt x="1131" y="101"/>
                  </a:lnTo>
                  <a:lnTo>
                    <a:pt x="1129" y="48"/>
                  </a:lnTo>
                  <a:lnTo>
                    <a:pt x="1125" y="12"/>
                  </a:lnTo>
                  <a:lnTo>
                    <a:pt x="1125" y="0"/>
                  </a:lnTo>
                  <a:lnTo>
                    <a:pt x="1259" y="56"/>
                  </a:lnTo>
                  <a:lnTo>
                    <a:pt x="1261" y="68"/>
                  </a:lnTo>
                  <a:lnTo>
                    <a:pt x="1272" y="103"/>
                  </a:lnTo>
                  <a:lnTo>
                    <a:pt x="1288" y="151"/>
                  </a:lnTo>
                  <a:lnTo>
                    <a:pt x="1311" y="213"/>
                  </a:lnTo>
                  <a:lnTo>
                    <a:pt x="1335" y="275"/>
                  </a:lnTo>
                  <a:lnTo>
                    <a:pt x="1366" y="335"/>
                  </a:lnTo>
                  <a:lnTo>
                    <a:pt x="1399" y="386"/>
                  </a:lnTo>
                  <a:lnTo>
                    <a:pt x="1435" y="423"/>
                  </a:lnTo>
                  <a:lnTo>
                    <a:pt x="1494" y="442"/>
                  </a:lnTo>
                  <a:lnTo>
                    <a:pt x="1592" y="457"/>
                  </a:lnTo>
                  <a:lnTo>
                    <a:pt x="1720" y="475"/>
                  </a:lnTo>
                  <a:lnTo>
                    <a:pt x="1872" y="500"/>
                  </a:lnTo>
                  <a:lnTo>
                    <a:pt x="2027" y="535"/>
                  </a:lnTo>
                  <a:lnTo>
                    <a:pt x="2184" y="589"/>
                  </a:lnTo>
                  <a:lnTo>
                    <a:pt x="2327" y="667"/>
                  </a:lnTo>
                  <a:lnTo>
                    <a:pt x="2450" y="773"/>
                  </a:lnTo>
                  <a:lnTo>
                    <a:pt x="2552" y="903"/>
                  </a:lnTo>
                  <a:lnTo>
                    <a:pt x="2655" y="1053"/>
                  </a:lnTo>
                  <a:lnTo>
                    <a:pt x="2744" y="1217"/>
                  </a:lnTo>
                  <a:lnTo>
                    <a:pt x="2816" y="1398"/>
                  </a:lnTo>
                  <a:lnTo>
                    <a:pt x="2859" y="1590"/>
                  </a:lnTo>
                  <a:lnTo>
                    <a:pt x="2869" y="1797"/>
                  </a:lnTo>
                  <a:lnTo>
                    <a:pt x="2834" y="2012"/>
                  </a:lnTo>
                  <a:lnTo>
                    <a:pt x="2750" y="2239"/>
                  </a:lnTo>
                  <a:lnTo>
                    <a:pt x="2698" y="2319"/>
                  </a:lnTo>
                  <a:lnTo>
                    <a:pt x="2614" y="2433"/>
                  </a:lnTo>
                  <a:lnTo>
                    <a:pt x="2504" y="2569"/>
                  </a:lnTo>
                  <a:lnTo>
                    <a:pt x="2378" y="2716"/>
                  </a:lnTo>
                  <a:lnTo>
                    <a:pt x="2244" y="2858"/>
                  </a:lnTo>
                  <a:lnTo>
                    <a:pt x="2110" y="2984"/>
                  </a:lnTo>
                  <a:lnTo>
                    <a:pt x="1984" y="3079"/>
                  </a:lnTo>
                  <a:lnTo>
                    <a:pt x="1879" y="3135"/>
                  </a:lnTo>
                  <a:lnTo>
                    <a:pt x="1843" y="3142"/>
                  </a:lnTo>
                  <a:lnTo>
                    <a:pt x="1788" y="3156"/>
                  </a:lnTo>
                  <a:lnTo>
                    <a:pt x="1718" y="3170"/>
                  </a:lnTo>
                  <a:lnTo>
                    <a:pt x="1645" y="3187"/>
                  </a:lnTo>
                  <a:lnTo>
                    <a:pt x="1567" y="3201"/>
                  </a:lnTo>
                  <a:lnTo>
                    <a:pt x="1501" y="3214"/>
                  </a:lnTo>
                  <a:lnTo>
                    <a:pt x="1447" y="3226"/>
                  </a:lnTo>
                  <a:lnTo>
                    <a:pt x="1416" y="3232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9"/>
            <p:cNvSpPr>
              <a:spLocks/>
            </p:cNvSpPr>
            <p:nvPr/>
          </p:nvSpPr>
          <p:spPr bwMode="auto">
            <a:xfrm>
              <a:off x="6800850" y="2384425"/>
              <a:ext cx="2239963" cy="2366963"/>
            </a:xfrm>
            <a:custGeom>
              <a:avLst/>
              <a:gdLst/>
              <a:ahLst/>
              <a:cxnLst>
                <a:cxn ang="0">
                  <a:pos x="1191" y="2951"/>
                </a:cxn>
                <a:cxn ang="0">
                  <a:pos x="751" y="2697"/>
                </a:cxn>
                <a:cxn ang="0">
                  <a:pos x="340" y="2295"/>
                </a:cxn>
                <a:cxn ang="0">
                  <a:pos x="66" y="1884"/>
                </a:cxn>
                <a:cxn ang="0">
                  <a:pos x="0" y="1533"/>
                </a:cxn>
                <a:cxn ang="0">
                  <a:pos x="37" y="1179"/>
                </a:cxn>
                <a:cxn ang="0">
                  <a:pos x="156" y="867"/>
                </a:cxn>
                <a:cxn ang="0">
                  <a:pos x="348" y="609"/>
                </a:cxn>
                <a:cxn ang="0">
                  <a:pos x="584" y="432"/>
                </a:cxn>
                <a:cxn ang="0">
                  <a:pos x="732" y="366"/>
                </a:cxn>
                <a:cxn ang="0">
                  <a:pos x="821" y="353"/>
                </a:cxn>
                <a:cxn ang="0">
                  <a:pos x="906" y="330"/>
                </a:cxn>
                <a:cxn ang="0">
                  <a:pos x="1019" y="240"/>
                </a:cxn>
                <a:cxn ang="0">
                  <a:pos x="1090" y="138"/>
                </a:cxn>
                <a:cxn ang="0">
                  <a:pos x="1123" y="54"/>
                </a:cxn>
                <a:cxn ang="0">
                  <a:pos x="1131" y="6"/>
                </a:cxn>
                <a:cxn ang="0">
                  <a:pos x="1147" y="6"/>
                </a:cxn>
                <a:cxn ang="0">
                  <a:pos x="1178" y="19"/>
                </a:cxn>
                <a:cxn ang="0">
                  <a:pos x="1207" y="33"/>
                </a:cxn>
                <a:cxn ang="0">
                  <a:pos x="1238" y="47"/>
                </a:cxn>
                <a:cxn ang="0">
                  <a:pos x="1257" y="60"/>
                </a:cxn>
                <a:cxn ang="0">
                  <a:pos x="1279" y="89"/>
                </a:cxn>
                <a:cxn ang="0">
                  <a:pos x="1319" y="140"/>
                </a:cxn>
                <a:cxn ang="0">
                  <a:pos x="1376" y="196"/>
                </a:cxn>
                <a:cxn ang="0">
                  <a:pos x="1469" y="240"/>
                </a:cxn>
                <a:cxn ang="0">
                  <a:pos x="1694" y="273"/>
                </a:cxn>
                <a:cxn ang="0">
                  <a:pos x="1994" y="332"/>
                </a:cxn>
                <a:cxn ang="0">
                  <a:pos x="2287" y="459"/>
                </a:cxn>
                <a:cxn ang="0">
                  <a:pos x="2508" y="694"/>
                </a:cxn>
                <a:cxn ang="0">
                  <a:pos x="2698" y="1004"/>
                </a:cxn>
                <a:cxn ang="0">
                  <a:pos x="2813" y="1373"/>
                </a:cxn>
                <a:cxn ang="0">
                  <a:pos x="2789" y="1787"/>
                </a:cxn>
                <a:cxn ang="0">
                  <a:pos x="2654" y="2088"/>
                </a:cxn>
                <a:cxn ang="0">
                  <a:pos x="2463" y="2332"/>
                </a:cxn>
                <a:cxn ang="0">
                  <a:pos x="2207" y="2615"/>
                </a:cxn>
                <a:cxn ang="0">
                  <a:pos x="1955" y="2836"/>
                </a:cxn>
                <a:cxn ang="0">
                  <a:pos x="1814" y="2898"/>
                </a:cxn>
                <a:cxn ang="0">
                  <a:pos x="1692" y="2925"/>
                </a:cxn>
                <a:cxn ang="0">
                  <a:pos x="1540" y="2956"/>
                </a:cxn>
                <a:cxn ang="0">
                  <a:pos x="1422" y="2978"/>
                </a:cxn>
              </a:cxnLst>
              <a:rect l="0" t="0" r="r" b="b"/>
              <a:pathLst>
                <a:path w="2822" h="2982">
                  <a:moveTo>
                    <a:pt x="1393" y="2982"/>
                  </a:moveTo>
                  <a:lnTo>
                    <a:pt x="1191" y="2951"/>
                  </a:lnTo>
                  <a:lnTo>
                    <a:pt x="974" y="2852"/>
                  </a:lnTo>
                  <a:lnTo>
                    <a:pt x="751" y="2697"/>
                  </a:lnTo>
                  <a:lnTo>
                    <a:pt x="536" y="2507"/>
                  </a:lnTo>
                  <a:lnTo>
                    <a:pt x="340" y="2295"/>
                  </a:lnTo>
                  <a:lnTo>
                    <a:pt x="181" y="2082"/>
                  </a:lnTo>
                  <a:lnTo>
                    <a:pt x="66" y="1884"/>
                  </a:lnTo>
                  <a:lnTo>
                    <a:pt x="14" y="1720"/>
                  </a:lnTo>
                  <a:lnTo>
                    <a:pt x="0" y="1533"/>
                  </a:lnTo>
                  <a:lnTo>
                    <a:pt x="10" y="1353"/>
                  </a:lnTo>
                  <a:lnTo>
                    <a:pt x="37" y="1179"/>
                  </a:lnTo>
                  <a:lnTo>
                    <a:pt x="88" y="1018"/>
                  </a:lnTo>
                  <a:lnTo>
                    <a:pt x="156" y="867"/>
                  </a:lnTo>
                  <a:lnTo>
                    <a:pt x="243" y="729"/>
                  </a:lnTo>
                  <a:lnTo>
                    <a:pt x="348" y="609"/>
                  </a:lnTo>
                  <a:lnTo>
                    <a:pt x="472" y="508"/>
                  </a:lnTo>
                  <a:lnTo>
                    <a:pt x="584" y="432"/>
                  </a:lnTo>
                  <a:lnTo>
                    <a:pt x="670" y="390"/>
                  </a:lnTo>
                  <a:lnTo>
                    <a:pt x="732" y="366"/>
                  </a:lnTo>
                  <a:lnTo>
                    <a:pt x="782" y="359"/>
                  </a:lnTo>
                  <a:lnTo>
                    <a:pt x="821" y="353"/>
                  </a:lnTo>
                  <a:lnTo>
                    <a:pt x="862" y="349"/>
                  </a:lnTo>
                  <a:lnTo>
                    <a:pt x="906" y="330"/>
                  </a:lnTo>
                  <a:lnTo>
                    <a:pt x="964" y="295"/>
                  </a:lnTo>
                  <a:lnTo>
                    <a:pt x="1019" y="240"/>
                  </a:lnTo>
                  <a:lnTo>
                    <a:pt x="1061" y="188"/>
                  </a:lnTo>
                  <a:lnTo>
                    <a:pt x="1090" y="138"/>
                  </a:lnTo>
                  <a:lnTo>
                    <a:pt x="1112" y="95"/>
                  </a:lnTo>
                  <a:lnTo>
                    <a:pt x="1123" y="54"/>
                  </a:lnTo>
                  <a:lnTo>
                    <a:pt x="1129" y="25"/>
                  </a:lnTo>
                  <a:lnTo>
                    <a:pt x="1131" y="6"/>
                  </a:lnTo>
                  <a:lnTo>
                    <a:pt x="1133" y="0"/>
                  </a:lnTo>
                  <a:lnTo>
                    <a:pt x="1147" y="6"/>
                  </a:lnTo>
                  <a:lnTo>
                    <a:pt x="1162" y="14"/>
                  </a:lnTo>
                  <a:lnTo>
                    <a:pt x="1178" y="19"/>
                  </a:lnTo>
                  <a:lnTo>
                    <a:pt x="1193" y="27"/>
                  </a:lnTo>
                  <a:lnTo>
                    <a:pt x="1207" y="33"/>
                  </a:lnTo>
                  <a:lnTo>
                    <a:pt x="1224" y="39"/>
                  </a:lnTo>
                  <a:lnTo>
                    <a:pt x="1238" y="47"/>
                  </a:lnTo>
                  <a:lnTo>
                    <a:pt x="1255" y="56"/>
                  </a:lnTo>
                  <a:lnTo>
                    <a:pt x="1257" y="60"/>
                  </a:lnTo>
                  <a:lnTo>
                    <a:pt x="1265" y="72"/>
                  </a:lnTo>
                  <a:lnTo>
                    <a:pt x="1279" y="89"/>
                  </a:lnTo>
                  <a:lnTo>
                    <a:pt x="1298" y="114"/>
                  </a:lnTo>
                  <a:lnTo>
                    <a:pt x="1319" y="140"/>
                  </a:lnTo>
                  <a:lnTo>
                    <a:pt x="1346" y="169"/>
                  </a:lnTo>
                  <a:lnTo>
                    <a:pt x="1376" y="196"/>
                  </a:lnTo>
                  <a:lnTo>
                    <a:pt x="1412" y="223"/>
                  </a:lnTo>
                  <a:lnTo>
                    <a:pt x="1469" y="240"/>
                  </a:lnTo>
                  <a:lnTo>
                    <a:pt x="1568" y="256"/>
                  </a:lnTo>
                  <a:lnTo>
                    <a:pt x="1694" y="273"/>
                  </a:lnTo>
                  <a:lnTo>
                    <a:pt x="1841" y="297"/>
                  </a:lnTo>
                  <a:lnTo>
                    <a:pt x="1994" y="332"/>
                  </a:lnTo>
                  <a:lnTo>
                    <a:pt x="2147" y="384"/>
                  </a:lnTo>
                  <a:lnTo>
                    <a:pt x="2287" y="459"/>
                  </a:lnTo>
                  <a:lnTo>
                    <a:pt x="2405" y="564"/>
                  </a:lnTo>
                  <a:lnTo>
                    <a:pt x="2508" y="694"/>
                  </a:lnTo>
                  <a:lnTo>
                    <a:pt x="2609" y="841"/>
                  </a:lnTo>
                  <a:lnTo>
                    <a:pt x="2698" y="1004"/>
                  </a:lnTo>
                  <a:lnTo>
                    <a:pt x="2770" y="1183"/>
                  </a:lnTo>
                  <a:lnTo>
                    <a:pt x="2813" y="1373"/>
                  </a:lnTo>
                  <a:lnTo>
                    <a:pt x="2822" y="1576"/>
                  </a:lnTo>
                  <a:lnTo>
                    <a:pt x="2789" y="1787"/>
                  </a:lnTo>
                  <a:lnTo>
                    <a:pt x="2706" y="2010"/>
                  </a:lnTo>
                  <a:lnTo>
                    <a:pt x="2654" y="2088"/>
                  </a:lnTo>
                  <a:lnTo>
                    <a:pt x="2572" y="2200"/>
                  </a:lnTo>
                  <a:lnTo>
                    <a:pt x="2463" y="2332"/>
                  </a:lnTo>
                  <a:lnTo>
                    <a:pt x="2341" y="2478"/>
                  </a:lnTo>
                  <a:lnTo>
                    <a:pt x="2207" y="2615"/>
                  </a:lnTo>
                  <a:lnTo>
                    <a:pt x="2078" y="2741"/>
                  </a:lnTo>
                  <a:lnTo>
                    <a:pt x="1955" y="2836"/>
                  </a:lnTo>
                  <a:lnTo>
                    <a:pt x="1851" y="2891"/>
                  </a:lnTo>
                  <a:lnTo>
                    <a:pt x="1814" y="2898"/>
                  </a:lnTo>
                  <a:lnTo>
                    <a:pt x="1759" y="2912"/>
                  </a:lnTo>
                  <a:lnTo>
                    <a:pt x="1692" y="2925"/>
                  </a:lnTo>
                  <a:lnTo>
                    <a:pt x="1618" y="2943"/>
                  </a:lnTo>
                  <a:lnTo>
                    <a:pt x="1540" y="2956"/>
                  </a:lnTo>
                  <a:lnTo>
                    <a:pt x="1474" y="2968"/>
                  </a:lnTo>
                  <a:lnTo>
                    <a:pt x="1422" y="2978"/>
                  </a:lnTo>
                  <a:lnTo>
                    <a:pt x="1393" y="2982"/>
                  </a:lnTo>
                  <a:close/>
                </a:path>
              </a:pathLst>
            </a:custGeom>
            <a:solidFill>
              <a:srgbClr val="996B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0"/>
            <p:cNvSpPr>
              <a:spLocks/>
            </p:cNvSpPr>
            <p:nvPr/>
          </p:nvSpPr>
          <p:spPr bwMode="auto">
            <a:xfrm>
              <a:off x="6818313" y="2559050"/>
              <a:ext cx="2203450" cy="2171700"/>
            </a:xfrm>
            <a:custGeom>
              <a:avLst/>
              <a:gdLst/>
              <a:ahLst/>
              <a:cxnLst>
                <a:cxn ang="0">
                  <a:pos x="1171" y="2708"/>
                </a:cxn>
                <a:cxn ang="0">
                  <a:pos x="737" y="2456"/>
                </a:cxn>
                <a:cxn ang="0">
                  <a:pos x="333" y="2061"/>
                </a:cxn>
                <a:cxn ang="0">
                  <a:pos x="64" y="1658"/>
                </a:cxn>
                <a:cxn ang="0">
                  <a:pos x="0" y="1311"/>
                </a:cxn>
                <a:cxn ang="0">
                  <a:pos x="35" y="962"/>
                </a:cxn>
                <a:cxn ang="0">
                  <a:pos x="151" y="653"/>
                </a:cxn>
                <a:cxn ang="0">
                  <a:pos x="341" y="401"/>
                </a:cxn>
                <a:cxn ang="0">
                  <a:pos x="570" y="231"/>
                </a:cxn>
                <a:cxn ang="0">
                  <a:pos x="690" y="167"/>
                </a:cxn>
                <a:cxn ang="0">
                  <a:pos x="750" y="161"/>
                </a:cxn>
                <a:cxn ang="0">
                  <a:pos x="824" y="151"/>
                </a:cxn>
                <a:cxn ang="0">
                  <a:pos x="960" y="91"/>
                </a:cxn>
                <a:cxn ang="0">
                  <a:pos x="1057" y="41"/>
                </a:cxn>
                <a:cxn ang="0">
                  <a:pos x="1109" y="12"/>
                </a:cxn>
                <a:cxn ang="0">
                  <a:pos x="1130" y="0"/>
                </a:cxn>
                <a:cxn ang="0">
                  <a:pos x="1256" y="50"/>
                </a:cxn>
                <a:cxn ang="0">
                  <a:pos x="1262" y="37"/>
                </a:cxn>
                <a:cxn ang="0">
                  <a:pos x="1286" y="12"/>
                </a:cxn>
                <a:cxn ang="0">
                  <a:pos x="1326" y="0"/>
                </a:cxn>
                <a:cxn ang="0">
                  <a:pos x="1388" y="25"/>
                </a:cxn>
                <a:cxn ang="0">
                  <a:pos x="1542" y="58"/>
                </a:cxn>
                <a:cxn ang="0">
                  <a:pos x="1809" y="97"/>
                </a:cxn>
                <a:cxn ang="0">
                  <a:pos x="2110" y="182"/>
                </a:cxn>
                <a:cxn ang="0">
                  <a:pos x="2366" y="361"/>
                </a:cxn>
                <a:cxn ang="0">
                  <a:pos x="2567" y="632"/>
                </a:cxn>
                <a:cxn ang="0">
                  <a:pos x="2725" y="967"/>
                </a:cxn>
                <a:cxn ang="0">
                  <a:pos x="2775" y="1353"/>
                </a:cxn>
                <a:cxn ang="0">
                  <a:pos x="2657" y="1780"/>
                </a:cxn>
                <a:cxn ang="0">
                  <a:pos x="2529" y="1966"/>
                </a:cxn>
                <a:cxn ang="0">
                  <a:pos x="2304" y="2241"/>
                </a:cxn>
                <a:cxn ang="0">
                  <a:pos x="2042" y="2499"/>
                </a:cxn>
                <a:cxn ang="0">
                  <a:pos x="1817" y="2646"/>
                </a:cxn>
                <a:cxn ang="0">
                  <a:pos x="1728" y="2668"/>
                </a:cxn>
                <a:cxn ang="0">
                  <a:pos x="1588" y="2699"/>
                </a:cxn>
                <a:cxn ang="0">
                  <a:pos x="1448" y="2724"/>
                </a:cxn>
                <a:cxn ang="0">
                  <a:pos x="1369" y="2737"/>
                </a:cxn>
              </a:cxnLst>
              <a:rect l="0" t="0" r="r" b="b"/>
              <a:pathLst>
                <a:path w="2775" h="2737">
                  <a:moveTo>
                    <a:pt x="1369" y="2737"/>
                  </a:moveTo>
                  <a:lnTo>
                    <a:pt x="1171" y="2708"/>
                  </a:lnTo>
                  <a:lnTo>
                    <a:pt x="956" y="2610"/>
                  </a:lnTo>
                  <a:lnTo>
                    <a:pt x="737" y="2456"/>
                  </a:lnTo>
                  <a:lnTo>
                    <a:pt x="525" y="2270"/>
                  </a:lnTo>
                  <a:lnTo>
                    <a:pt x="333" y="2061"/>
                  </a:lnTo>
                  <a:lnTo>
                    <a:pt x="176" y="1853"/>
                  </a:lnTo>
                  <a:lnTo>
                    <a:pt x="64" y="1658"/>
                  </a:lnTo>
                  <a:lnTo>
                    <a:pt x="15" y="1495"/>
                  </a:lnTo>
                  <a:lnTo>
                    <a:pt x="0" y="1311"/>
                  </a:lnTo>
                  <a:lnTo>
                    <a:pt x="8" y="1134"/>
                  </a:lnTo>
                  <a:lnTo>
                    <a:pt x="35" y="962"/>
                  </a:lnTo>
                  <a:lnTo>
                    <a:pt x="85" y="803"/>
                  </a:lnTo>
                  <a:lnTo>
                    <a:pt x="151" y="653"/>
                  </a:lnTo>
                  <a:lnTo>
                    <a:pt x="238" y="520"/>
                  </a:lnTo>
                  <a:lnTo>
                    <a:pt x="341" y="401"/>
                  </a:lnTo>
                  <a:lnTo>
                    <a:pt x="463" y="304"/>
                  </a:lnTo>
                  <a:lnTo>
                    <a:pt x="570" y="231"/>
                  </a:lnTo>
                  <a:lnTo>
                    <a:pt x="644" y="188"/>
                  </a:lnTo>
                  <a:lnTo>
                    <a:pt x="690" y="167"/>
                  </a:lnTo>
                  <a:lnTo>
                    <a:pt x="725" y="163"/>
                  </a:lnTo>
                  <a:lnTo>
                    <a:pt x="750" y="161"/>
                  </a:lnTo>
                  <a:lnTo>
                    <a:pt x="781" y="161"/>
                  </a:lnTo>
                  <a:lnTo>
                    <a:pt x="824" y="151"/>
                  </a:lnTo>
                  <a:lnTo>
                    <a:pt x="890" y="126"/>
                  </a:lnTo>
                  <a:lnTo>
                    <a:pt x="960" y="91"/>
                  </a:lnTo>
                  <a:lnTo>
                    <a:pt x="1016" y="62"/>
                  </a:lnTo>
                  <a:lnTo>
                    <a:pt x="1057" y="41"/>
                  </a:lnTo>
                  <a:lnTo>
                    <a:pt x="1090" y="25"/>
                  </a:lnTo>
                  <a:lnTo>
                    <a:pt x="1109" y="12"/>
                  </a:lnTo>
                  <a:lnTo>
                    <a:pt x="1125" y="4"/>
                  </a:lnTo>
                  <a:lnTo>
                    <a:pt x="1130" y="0"/>
                  </a:lnTo>
                  <a:lnTo>
                    <a:pt x="1134" y="0"/>
                  </a:lnTo>
                  <a:lnTo>
                    <a:pt x="1256" y="50"/>
                  </a:lnTo>
                  <a:lnTo>
                    <a:pt x="1256" y="47"/>
                  </a:lnTo>
                  <a:lnTo>
                    <a:pt x="1262" y="37"/>
                  </a:lnTo>
                  <a:lnTo>
                    <a:pt x="1270" y="23"/>
                  </a:lnTo>
                  <a:lnTo>
                    <a:pt x="1286" y="12"/>
                  </a:lnTo>
                  <a:lnTo>
                    <a:pt x="1303" y="2"/>
                  </a:lnTo>
                  <a:lnTo>
                    <a:pt x="1326" y="0"/>
                  </a:lnTo>
                  <a:lnTo>
                    <a:pt x="1353" y="6"/>
                  </a:lnTo>
                  <a:lnTo>
                    <a:pt x="1388" y="25"/>
                  </a:lnTo>
                  <a:lnTo>
                    <a:pt x="1445" y="43"/>
                  </a:lnTo>
                  <a:lnTo>
                    <a:pt x="1542" y="58"/>
                  </a:lnTo>
                  <a:lnTo>
                    <a:pt x="1666" y="74"/>
                  </a:lnTo>
                  <a:lnTo>
                    <a:pt x="1809" y="97"/>
                  </a:lnTo>
                  <a:lnTo>
                    <a:pt x="1959" y="130"/>
                  </a:lnTo>
                  <a:lnTo>
                    <a:pt x="2110" y="182"/>
                  </a:lnTo>
                  <a:lnTo>
                    <a:pt x="2249" y="256"/>
                  </a:lnTo>
                  <a:lnTo>
                    <a:pt x="2366" y="361"/>
                  </a:lnTo>
                  <a:lnTo>
                    <a:pt x="2467" y="487"/>
                  </a:lnTo>
                  <a:lnTo>
                    <a:pt x="2567" y="632"/>
                  </a:lnTo>
                  <a:lnTo>
                    <a:pt x="2655" y="791"/>
                  </a:lnTo>
                  <a:lnTo>
                    <a:pt x="2725" y="967"/>
                  </a:lnTo>
                  <a:lnTo>
                    <a:pt x="2767" y="1154"/>
                  </a:lnTo>
                  <a:lnTo>
                    <a:pt x="2775" y="1353"/>
                  </a:lnTo>
                  <a:lnTo>
                    <a:pt x="2740" y="1561"/>
                  </a:lnTo>
                  <a:lnTo>
                    <a:pt x="2657" y="1780"/>
                  </a:lnTo>
                  <a:lnTo>
                    <a:pt x="2608" y="1855"/>
                  </a:lnTo>
                  <a:lnTo>
                    <a:pt x="2529" y="1966"/>
                  </a:lnTo>
                  <a:lnTo>
                    <a:pt x="2424" y="2098"/>
                  </a:lnTo>
                  <a:lnTo>
                    <a:pt x="2304" y="2241"/>
                  </a:lnTo>
                  <a:lnTo>
                    <a:pt x="2172" y="2377"/>
                  </a:lnTo>
                  <a:lnTo>
                    <a:pt x="2042" y="2499"/>
                  </a:lnTo>
                  <a:lnTo>
                    <a:pt x="1920" y="2592"/>
                  </a:lnTo>
                  <a:lnTo>
                    <a:pt x="1817" y="2646"/>
                  </a:lnTo>
                  <a:lnTo>
                    <a:pt x="1780" y="2654"/>
                  </a:lnTo>
                  <a:lnTo>
                    <a:pt x="1728" y="2668"/>
                  </a:lnTo>
                  <a:lnTo>
                    <a:pt x="1660" y="2681"/>
                  </a:lnTo>
                  <a:lnTo>
                    <a:pt x="1588" y="2699"/>
                  </a:lnTo>
                  <a:lnTo>
                    <a:pt x="1514" y="2712"/>
                  </a:lnTo>
                  <a:lnTo>
                    <a:pt x="1448" y="2724"/>
                  </a:lnTo>
                  <a:lnTo>
                    <a:pt x="1398" y="2734"/>
                  </a:lnTo>
                  <a:lnTo>
                    <a:pt x="1369" y="2737"/>
                  </a:lnTo>
                  <a:close/>
                </a:path>
              </a:pathLst>
            </a:custGeom>
            <a:solidFill>
              <a:srgbClr val="7D63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1"/>
            <p:cNvSpPr>
              <a:spLocks/>
            </p:cNvSpPr>
            <p:nvPr/>
          </p:nvSpPr>
          <p:spPr bwMode="auto">
            <a:xfrm>
              <a:off x="6848475" y="2576512"/>
              <a:ext cx="2144713" cy="2125663"/>
            </a:xfrm>
            <a:custGeom>
              <a:avLst/>
              <a:gdLst/>
              <a:ahLst/>
              <a:cxnLst>
                <a:cxn ang="0">
                  <a:pos x="1140" y="2647"/>
                </a:cxn>
                <a:cxn ang="0">
                  <a:pos x="717" y="2400"/>
                </a:cxn>
                <a:cxn ang="0">
                  <a:pos x="323" y="2015"/>
                </a:cxn>
                <a:cxn ang="0">
                  <a:pos x="64" y="1621"/>
                </a:cxn>
                <a:cxn ang="0">
                  <a:pos x="0" y="1282"/>
                </a:cxn>
                <a:cxn ang="0">
                  <a:pos x="36" y="941"/>
                </a:cxn>
                <a:cxn ang="0">
                  <a:pos x="149" y="640"/>
                </a:cxn>
                <a:cxn ang="0">
                  <a:pos x="333" y="394"/>
                </a:cxn>
                <a:cxn ang="0">
                  <a:pos x="554" y="223"/>
                </a:cxn>
                <a:cxn ang="0">
                  <a:pos x="671" y="161"/>
                </a:cxn>
                <a:cxn ang="0">
                  <a:pos x="727" y="157"/>
                </a:cxn>
                <a:cxn ang="0">
                  <a:pos x="799" y="148"/>
                </a:cxn>
                <a:cxn ang="0">
                  <a:pos x="929" y="90"/>
                </a:cxn>
                <a:cxn ang="0">
                  <a:pos x="1026" y="41"/>
                </a:cxn>
                <a:cxn ang="0">
                  <a:pos x="1078" y="12"/>
                </a:cxn>
                <a:cxn ang="0">
                  <a:pos x="1099" y="2"/>
                </a:cxn>
                <a:cxn ang="0">
                  <a:pos x="1219" y="53"/>
                </a:cxn>
                <a:cxn ang="0">
                  <a:pos x="1225" y="39"/>
                </a:cxn>
                <a:cxn ang="0">
                  <a:pos x="1251" y="14"/>
                </a:cxn>
                <a:cxn ang="0">
                  <a:pos x="1289" y="0"/>
                </a:cxn>
                <a:cxn ang="0">
                  <a:pos x="1347" y="22"/>
                </a:cxn>
                <a:cxn ang="0">
                  <a:pos x="1497" y="55"/>
                </a:cxn>
                <a:cxn ang="0">
                  <a:pos x="1761" y="95"/>
                </a:cxn>
                <a:cxn ang="0">
                  <a:pos x="2055" y="181"/>
                </a:cxn>
                <a:cxn ang="0">
                  <a:pos x="2304" y="353"/>
                </a:cxn>
                <a:cxn ang="0">
                  <a:pos x="2498" y="619"/>
                </a:cxn>
                <a:cxn ang="0">
                  <a:pos x="2653" y="948"/>
                </a:cxn>
                <a:cxn ang="0">
                  <a:pos x="2701" y="1324"/>
                </a:cxn>
                <a:cxn ang="0">
                  <a:pos x="2589" y="1741"/>
                </a:cxn>
                <a:cxn ang="0">
                  <a:pos x="2461" y="1925"/>
                </a:cxn>
                <a:cxn ang="0">
                  <a:pos x="2240" y="2193"/>
                </a:cxn>
                <a:cxn ang="0">
                  <a:pos x="1987" y="2447"/>
                </a:cxn>
                <a:cxn ang="0">
                  <a:pos x="1770" y="2592"/>
                </a:cxn>
                <a:cxn ang="0">
                  <a:pos x="1685" y="2610"/>
                </a:cxn>
                <a:cxn ang="0">
                  <a:pos x="1547" y="2639"/>
                </a:cxn>
                <a:cxn ang="0">
                  <a:pos x="1411" y="2664"/>
                </a:cxn>
                <a:cxn ang="0">
                  <a:pos x="1332" y="2678"/>
                </a:cxn>
              </a:cxnLst>
              <a:rect l="0" t="0" r="r" b="b"/>
              <a:pathLst>
                <a:path w="2701" h="2678">
                  <a:moveTo>
                    <a:pt x="1332" y="2678"/>
                  </a:moveTo>
                  <a:lnTo>
                    <a:pt x="1140" y="2647"/>
                  </a:lnTo>
                  <a:lnTo>
                    <a:pt x="932" y="2550"/>
                  </a:lnTo>
                  <a:lnTo>
                    <a:pt x="717" y="2400"/>
                  </a:lnTo>
                  <a:lnTo>
                    <a:pt x="512" y="2218"/>
                  </a:lnTo>
                  <a:lnTo>
                    <a:pt x="323" y="2015"/>
                  </a:lnTo>
                  <a:lnTo>
                    <a:pt x="172" y="1811"/>
                  </a:lnTo>
                  <a:lnTo>
                    <a:pt x="64" y="1621"/>
                  </a:lnTo>
                  <a:lnTo>
                    <a:pt x="13" y="1462"/>
                  </a:lnTo>
                  <a:lnTo>
                    <a:pt x="0" y="1282"/>
                  </a:lnTo>
                  <a:lnTo>
                    <a:pt x="7" y="1107"/>
                  </a:lnTo>
                  <a:lnTo>
                    <a:pt x="36" y="941"/>
                  </a:lnTo>
                  <a:lnTo>
                    <a:pt x="85" y="785"/>
                  </a:lnTo>
                  <a:lnTo>
                    <a:pt x="149" y="640"/>
                  </a:lnTo>
                  <a:lnTo>
                    <a:pt x="232" y="508"/>
                  </a:lnTo>
                  <a:lnTo>
                    <a:pt x="333" y="394"/>
                  </a:lnTo>
                  <a:lnTo>
                    <a:pt x="451" y="297"/>
                  </a:lnTo>
                  <a:lnTo>
                    <a:pt x="554" y="223"/>
                  </a:lnTo>
                  <a:lnTo>
                    <a:pt x="624" y="183"/>
                  </a:lnTo>
                  <a:lnTo>
                    <a:pt x="671" y="161"/>
                  </a:lnTo>
                  <a:lnTo>
                    <a:pt x="704" y="157"/>
                  </a:lnTo>
                  <a:lnTo>
                    <a:pt x="727" y="157"/>
                  </a:lnTo>
                  <a:lnTo>
                    <a:pt x="758" y="157"/>
                  </a:lnTo>
                  <a:lnTo>
                    <a:pt x="799" y="148"/>
                  </a:lnTo>
                  <a:lnTo>
                    <a:pt x="863" y="124"/>
                  </a:lnTo>
                  <a:lnTo>
                    <a:pt x="929" y="90"/>
                  </a:lnTo>
                  <a:lnTo>
                    <a:pt x="985" y="62"/>
                  </a:lnTo>
                  <a:lnTo>
                    <a:pt x="1026" y="41"/>
                  </a:lnTo>
                  <a:lnTo>
                    <a:pt x="1059" y="26"/>
                  </a:lnTo>
                  <a:lnTo>
                    <a:pt x="1078" y="12"/>
                  </a:lnTo>
                  <a:lnTo>
                    <a:pt x="1093" y="6"/>
                  </a:lnTo>
                  <a:lnTo>
                    <a:pt x="1099" y="2"/>
                  </a:lnTo>
                  <a:lnTo>
                    <a:pt x="1103" y="2"/>
                  </a:lnTo>
                  <a:lnTo>
                    <a:pt x="1219" y="53"/>
                  </a:lnTo>
                  <a:lnTo>
                    <a:pt x="1219" y="49"/>
                  </a:lnTo>
                  <a:lnTo>
                    <a:pt x="1225" y="39"/>
                  </a:lnTo>
                  <a:lnTo>
                    <a:pt x="1235" y="26"/>
                  </a:lnTo>
                  <a:lnTo>
                    <a:pt x="1251" y="14"/>
                  </a:lnTo>
                  <a:lnTo>
                    <a:pt x="1266" y="4"/>
                  </a:lnTo>
                  <a:lnTo>
                    <a:pt x="1289" y="0"/>
                  </a:lnTo>
                  <a:lnTo>
                    <a:pt x="1315" y="4"/>
                  </a:lnTo>
                  <a:lnTo>
                    <a:pt x="1347" y="22"/>
                  </a:lnTo>
                  <a:lnTo>
                    <a:pt x="1402" y="39"/>
                  </a:lnTo>
                  <a:lnTo>
                    <a:pt x="1497" y="55"/>
                  </a:lnTo>
                  <a:lnTo>
                    <a:pt x="1619" y="72"/>
                  </a:lnTo>
                  <a:lnTo>
                    <a:pt x="1761" y="95"/>
                  </a:lnTo>
                  <a:lnTo>
                    <a:pt x="1908" y="128"/>
                  </a:lnTo>
                  <a:lnTo>
                    <a:pt x="2055" y="181"/>
                  </a:lnTo>
                  <a:lnTo>
                    <a:pt x="2189" y="252"/>
                  </a:lnTo>
                  <a:lnTo>
                    <a:pt x="2304" y="353"/>
                  </a:lnTo>
                  <a:lnTo>
                    <a:pt x="2401" y="477"/>
                  </a:lnTo>
                  <a:lnTo>
                    <a:pt x="2498" y="619"/>
                  </a:lnTo>
                  <a:lnTo>
                    <a:pt x="2583" y="776"/>
                  </a:lnTo>
                  <a:lnTo>
                    <a:pt x="2653" y="948"/>
                  </a:lnTo>
                  <a:lnTo>
                    <a:pt x="2693" y="1131"/>
                  </a:lnTo>
                  <a:lnTo>
                    <a:pt x="2701" y="1324"/>
                  </a:lnTo>
                  <a:lnTo>
                    <a:pt x="2668" y="1528"/>
                  </a:lnTo>
                  <a:lnTo>
                    <a:pt x="2589" y="1741"/>
                  </a:lnTo>
                  <a:lnTo>
                    <a:pt x="2540" y="1815"/>
                  </a:lnTo>
                  <a:lnTo>
                    <a:pt x="2461" y="1925"/>
                  </a:lnTo>
                  <a:lnTo>
                    <a:pt x="2356" y="2053"/>
                  </a:lnTo>
                  <a:lnTo>
                    <a:pt x="2240" y="2193"/>
                  </a:lnTo>
                  <a:lnTo>
                    <a:pt x="2112" y="2327"/>
                  </a:lnTo>
                  <a:lnTo>
                    <a:pt x="1987" y="2447"/>
                  </a:lnTo>
                  <a:lnTo>
                    <a:pt x="1869" y="2538"/>
                  </a:lnTo>
                  <a:lnTo>
                    <a:pt x="1770" y="2592"/>
                  </a:lnTo>
                  <a:lnTo>
                    <a:pt x="1737" y="2598"/>
                  </a:lnTo>
                  <a:lnTo>
                    <a:pt x="1685" y="2610"/>
                  </a:lnTo>
                  <a:lnTo>
                    <a:pt x="1619" y="2623"/>
                  </a:lnTo>
                  <a:lnTo>
                    <a:pt x="1547" y="2639"/>
                  </a:lnTo>
                  <a:lnTo>
                    <a:pt x="1475" y="2650"/>
                  </a:lnTo>
                  <a:lnTo>
                    <a:pt x="1411" y="2664"/>
                  </a:lnTo>
                  <a:lnTo>
                    <a:pt x="1361" y="2672"/>
                  </a:lnTo>
                  <a:lnTo>
                    <a:pt x="1332" y="2678"/>
                  </a:lnTo>
                  <a:close/>
                </a:path>
              </a:pathLst>
            </a:custGeom>
            <a:solidFill>
              <a:srgbClr val="99B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2"/>
            <p:cNvSpPr>
              <a:spLocks/>
            </p:cNvSpPr>
            <p:nvPr/>
          </p:nvSpPr>
          <p:spPr bwMode="auto">
            <a:xfrm>
              <a:off x="6861175" y="2597150"/>
              <a:ext cx="2120900" cy="2093913"/>
            </a:xfrm>
            <a:custGeom>
              <a:avLst/>
              <a:gdLst/>
              <a:ahLst/>
              <a:cxnLst>
                <a:cxn ang="0">
                  <a:pos x="1127" y="2607"/>
                </a:cxn>
                <a:cxn ang="0">
                  <a:pos x="708" y="2367"/>
                </a:cxn>
                <a:cxn ang="0">
                  <a:pos x="320" y="1987"/>
                </a:cxn>
                <a:cxn ang="0">
                  <a:pos x="62" y="1599"/>
                </a:cxn>
                <a:cxn ang="0">
                  <a:pos x="0" y="1264"/>
                </a:cxn>
                <a:cxn ang="0">
                  <a:pos x="35" y="928"/>
                </a:cxn>
                <a:cxn ang="0">
                  <a:pos x="148" y="632"/>
                </a:cxn>
                <a:cxn ang="0">
                  <a:pos x="330" y="387"/>
                </a:cxn>
                <a:cxn ang="0">
                  <a:pos x="547" y="221"/>
                </a:cxn>
                <a:cxn ang="0">
                  <a:pos x="663" y="160"/>
                </a:cxn>
                <a:cxn ang="0">
                  <a:pos x="722" y="157"/>
                </a:cxn>
                <a:cxn ang="0">
                  <a:pos x="791" y="147"/>
                </a:cxn>
                <a:cxn ang="0">
                  <a:pos x="919" y="89"/>
                </a:cxn>
                <a:cxn ang="0">
                  <a:pos x="1016" y="40"/>
                </a:cxn>
                <a:cxn ang="0">
                  <a:pos x="1067" y="11"/>
                </a:cxn>
                <a:cxn ang="0">
                  <a:pos x="1088" y="1"/>
                </a:cxn>
                <a:cxn ang="0">
                  <a:pos x="1104" y="7"/>
                </a:cxn>
                <a:cxn ang="0">
                  <a:pos x="1133" y="19"/>
                </a:cxn>
                <a:cxn ang="0">
                  <a:pos x="1162" y="33"/>
                </a:cxn>
                <a:cxn ang="0">
                  <a:pos x="1193" y="44"/>
                </a:cxn>
                <a:cxn ang="0">
                  <a:pos x="1210" y="48"/>
                </a:cxn>
                <a:cxn ang="0">
                  <a:pos x="1224" y="25"/>
                </a:cxn>
                <a:cxn ang="0">
                  <a:pos x="1253" y="3"/>
                </a:cxn>
                <a:cxn ang="0">
                  <a:pos x="1303" y="3"/>
                </a:cxn>
                <a:cxn ang="0">
                  <a:pos x="1389" y="38"/>
                </a:cxn>
                <a:cxn ang="0">
                  <a:pos x="1602" y="69"/>
                </a:cxn>
                <a:cxn ang="0">
                  <a:pos x="1887" y="126"/>
                </a:cxn>
                <a:cxn ang="0">
                  <a:pos x="2166" y="248"/>
                </a:cxn>
                <a:cxn ang="0">
                  <a:pos x="2376" y="469"/>
                </a:cxn>
                <a:cxn ang="0">
                  <a:pos x="2556" y="763"/>
                </a:cxn>
                <a:cxn ang="0">
                  <a:pos x="2665" y="1110"/>
                </a:cxn>
                <a:cxn ang="0">
                  <a:pos x="2638" y="1504"/>
                </a:cxn>
                <a:cxn ang="0">
                  <a:pos x="2512" y="1787"/>
                </a:cxn>
                <a:cxn ang="0">
                  <a:pos x="2333" y="2022"/>
                </a:cxn>
                <a:cxn ang="0">
                  <a:pos x="2089" y="2291"/>
                </a:cxn>
                <a:cxn ang="0">
                  <a:pos x="1848" y="2498"/>
                </a:cxn>
                <a:cxn ang="0">
                  <a:pos x="1716" y="2557"/>
                </a:cxn>
                <a:cxn ang="0">
                  <a:pos x="1600" y="2584"/>
                </a:cxn>
                <a:cxn ang="0">
                  <a:pos x="1459" y="2613"/>
                </a:cxn>
                <a:cxn ang="0">
                  <a:pos x="1346" y="2634"/>
                </a:cxn>
              </a:cxnLst>
              <a:rect l="0" t="0" r="r" b="b"/>
              <a:pathLst>
                <a:path w="2673" h="2638">
                  <a:moveTo>
                    <a:pt x="1317" y="2638"/>
                  </a:moveTo>
                  <a:lnTo>
                    <a:pt x="1127" y="2607"/>
                  </a:lnTo>
                  <a:lnTo>
                    <a:pt x="921" y="2514"/>
                  </a:lnTo>
                  <a:lnTo>
                    <a:pt x="708" y="2367"/>
                  </a:lnTo>
                  <a:lnTo>
                    <a:pt x="506" y="2188"/>
                  </a:lnTo>
                  <a:lnTo>
                    <a:pt x="320" y="1987"/>
                  </a:lnTo>
                  <a:lnTo>
                    <a:pt x="169" y="1785"/>
                  </a:lnTo>
                  <a:lnTo>
                    <a:pt x="62" y="1599"/>
                  </a:lnTo>
                  <a:lnTo>
                    <a:pt x="14" y="1442"/>
                  </a:lnTo>
                  <a:lnTo>
                    <a:pt x="0" y="1264"/>
                  </a:lnTo>
                  <a:lnTo>
                    <a:pt x="8" y="1093"/>
                  </a:lnTo>
                  <a:lnTo>
                    <a:pt x="35" y="928"/>
                  </a:lnTo>
                  <a:lnTo>
                    <a:pt x="84" y="775"/>
                  </a:lnTo>
                  <a:lnTo>
                    <a:pt x="148" y="632"/>
                  </a:lnTo>
                  <a:lnTo>
                    <a:pt x="231" y="502"/>
                  </a:lnTo>
                  <a:lnTo>
                    <a:pt x="330" y="387"/>
                  </a:lnTo>
                  <a:lnTo>
                    <a:pt x="446" y="290"/>
                  </a:lnTo>
                  <a:lnTo>
                    <a:pt x="547" y="221"/>
                  </a:lnTo>
                  <a:lnTo>
                    <a:pt x="619" y="180"/>
                  </a:lnTo>
                  <a:lnTo>
                    <a:pt x="663" y="160"/>
                  </a:lnTo>
                  <a:lnTo>
                    <a:pt x="696" y="157"/>
                  </a:lnTo>
                  <a:lnTo>
                    <a:pt x="722" y="157"/>
                  </a:lnTo>
                  <a:lnTo>
                    <a:pt x="751" y="157"/>
                  </a:lnTo>
                  <a:lnTo>
                    <a:pt x="791" y="147"/>
                  </a:lnTo>
                  <a:lnTo>
                    <a:pt x="853" y="124"/>
                  </a:lnTo>
                  <a:lnTo>
                    <a:pt x="919" y="89"/>
                  </a:lnTo>
                  <a:lnTo>
                    <a:pt x="976" y="62"/>
                  </a:lnTo>
                  <a:lnTo>
                    <a:pt x="1016" y="40"/>
                  </a:lnTo>
                  <a:lnTo>
                    <a:pt x="1047" y="25"/>
                  </a:lnTo>
                  <a:lnTo>
                    <a:pt x="1067" y="11"/>
                  </a:lnTo>
                  <a:lnTo>
                    <a:pt x="1082" y="5"/>
                  </a:lnTo>
                  <a:lnTo>
                    <a:pt x="1088" y="1"/>
                  </a:lnTo>
                  <a:lnTo>
                    <a:pt x="1092" y="1"/>
                  </a:lnTo>
                  <a:lnTo>
                    <a:pt x="1104" y="7"/>
                  </a:lnTo>
                  <a:lnTo>
                    <a:pt x="1119" y="13"/>
                  </a:lnTo>
                  <a:lnTo>
                    <a:pt x="1133" y="19"/>
                  </a:lnTo>
                  <a:lnTo>
                    <a:pt x="1148" y="27"/>
                  </a:lnTo>
                  <a:lnTo>
                    <a:pt x="1162" y="33"/>
                  </a:lnTo>
                  <a:lnTo>
                    <a:pt x="1179" y="38"/>
                  </a:lnTo>
                  <a:lnTo>
                    <a:pt x="1193" y="44"/>
                  </a:lnTo>
                  <a:lnTo>
                    <a:pt x="1210" y="52"/>
                  </a:lnTo>
                  <a:lnTo>
                    <a:pt x="1210" y="48"/>
                  </a:lnTo>
                  <a:lnTo>
                    <a:pt x="1216" y="38"/>
                  </a:lnTo>
                  <a:lnTo>
                    <a:pt x="1224" y="25"/>
                  </a:lnTo>
                  <a:lnTo>
                    <a:pt x="1237" y="15"/>
                  </a:lnTo>
                  <a:lnTo>
                    <a:pt x="1253" y="3"/>
                  </a:lnTo>
                  <a:lnTo>
                    <a:pt x="1276" y="0"/>
                  </a:lnTo>
                  <a:lnTo>
                    <a:pt x="1303" y="3"/>
                  </a:lnTo>
                  <a:lnTo>
                    <a:pt x="1336" y="21"/>
                  </a:lnTo>
                  <a:lnTo>
                    <a:pt x="1389" y="38"/>
                  </a:lnTo>
                  <a:lnTo>
                    <a:pt x="1482" y="54"/>
                  </a:lnTo>
                  <a:lnTo>
                    <a:pt x="1602" y="69"/>
                  </a:lnTo>
                  <a:lnTo>
                    <a:pt x="1742" y="93"/>
                  </a:lnTo>
                  <a:lnTo>
                    <a:pt x="1887" y="126"/>
                  </a:lnTo>
                  <a:lnTo>
                    <a:pt x="2033" y="176"/>
                  </a:lnTo>
                  <a:lnTo>
                    <a:pt x="2166" y="248"/>
                  </a:lnTo>
                  <a:lnTo>
                    <a:pt x="2279" y="347"/>
                  </a:lnTo>
                  <a:lnTo>
                    <a:pt x="2376" y="469"/>
                  </a:lnTo>
                  <a:lnTo>
                    <a:pt x="2471" y="608"/>
                  </a:lnTo>
                  <a:lnTo>
                    <a:pt x="2556" y="763"/>
                  </a:lnTo>
                  <a:lnTo>
                    <a:pt x="2624" y="932"/>
                  </a:lnTo>
                  <a:lnTo>
                    <a:pt x="2665" y="1110"/>
                  </a:lnTo>
                  <a:lnTo>
                    <a:pt x="2673" y="1302"/>
                  </a:lnTo>
                  <a:lnTo>
                    <a:pt x="2638" y="1504"/>
                  </a:lnTo>
                  <a:lnTo>
                    <a:pt x="2558" y="1715"/>
                  </a:lnTo>
                  <a:lnTo>
                    <a:pt x="2512" y="1787"/>
                  </a:lnTo>
                  <a:lnTo>
                    <a:pt x="2434" y="1896"/>
                  </a:lnTo>
                  <a:lnTo>
                    <a:pt x="2333" y="2022"/>
                  </a:lnTo>
                  <a:lnTo>
                    <a:pt x="2217" y="2159"/>
                  </a:lnTo>
                  <a:lnTo>
                    <a:pt x="2089" y="2291"/>
                  </a:lnTo>
                  <a:lnTo>
                    <a:pt x="1965" y="2409"/>
                  </a:lnTo>
                  <a:lnTo>
                    <a:pt x="1848" y="2498"/>
                  </a:lnTo>
                  <a:lnTo>
                    <a:pt x="1749" y="2551"/>
                  </a:lnTo>
                  <a:lnTo>
                    <a:pt x="1716" y="2557"/>
                  </a:lnTo>
                  <a:lnTo>
                    <a:pt x="1666" y="2570"/>
                  </a:lnTo>
                  <a:lnTo>
                    <a:pt x="1600" y="2584"/>
                  </a:lnTo>
                  <a:lnTo>
                    <a:pt x="1530" y="2599"/>
                  </a:lnTo>
                  <a:lnTo>
                    <a:pt x="1459" y="2613"/>
                  </a:lnTo>
                  <a:lnTo>
                    <a:pt x="1396" y="2624"/>
                  </a:lnTo>
                  <a:lnTo>
                    <a:pt x="1346" y="2634"/>
                  </a:lnTo>
                  <a:lnTo>
                    <a:pt x="1317" y="2638"/>
                  </a:lnTo>
                  <a:close/>
                </a:path>
              </a:pathLst>
            </a:custGeom>
            <a:solidFill>
              <a:srgbClr val="BDC9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3"/>
            <p:cNvSpPr>
              <a:spLocks/>
            </p:cNvSpPr>
            <p:nvPr/>
          </p:nvSpPr>
          <p:spPr bwMode="auto">
            <a:xfrm>
              <a:off x="6872288" y="2613025"/>
              <a:ext cx="2093913" cy="2060575"/>
            </a:xfrm>
            <a:custGeom>
              <a:avLst/>
              <a:gdLst/>
              <a:ahLst/>
              <a:cxnLst>
                <a:cxn ang="0">
                  <a:pos x="1113" y="2567"/>
                </a:cxn>
                <a:cxn ang="0">
                  <a:pos x="702" y="2328"/>
                </a:cxn>
                <a:cxn ang="0">
                  <a:pos x="318" y="1952"/>
                </a:cxn>
                <a:cxn ang="0">
                  <a:pos x="62" y="1568"/>
                </a:cxn>
                <a:cxn ang="0">
                  <a:pos x="0" y="1241"/>
                </a:cxn>
                <a:cxn ang="0">
                  <a:pos x="38" y="911"/>
                </a:cxn>
                <a:cxn ang="0">
                  <a:pos x="147" y="618"/>
                </a:cxn>
                <a:cxn ang="0">
                  <a:pos x="325" y="378"/>
                </a:cxn>
                <a:cxn ang="0">
                  <a:pos x="541" y="215"/>
                </a:cxn>
                <a:cxn ang="0">
                  <a:pos x="657" y="157"/>
                </a:cxn>
                <a:cxn ang="0">
                  <a:pos x="715" y="153"/>
                </a:cxn>
                <a:cxn ang="0">
                  <a:pos x="785" y="141"/>
                </a:cxn>
                <a:cxn ang="0">
                  <a:pos x="911" y="85"/>
                </a:cxn>
                <a:cxn ang="0">
                  <a:pos x="1006" y="37"/>
                </a:cxn>
                <a:cxn ang="0">
                  <a:pos x="1053" y="10"/>
                </a:cxn>
                <a:cxn ang="0">
                  <a:pos x="1074" y="0"/>
                </a:cxn>
                <a:cxn ang="0">
                  <a:pos x="1090" y="6"/>
                </a:cxn>
                <a:cxn ang="0">
                  <a:pos x="1121" y="17"/>
                </a:cxn>
                <a:cxn ang="0">
                  <a:pos x="1150" y="29"/>
                </a:cxn>
                <a:cxn ang="0">
                  <a:pos x="1179" y="43"/>
                </a:cxn>
                <a:cxn ang="0">
                  <a:pos x="1194" y="48"/>
                </a:cxn>
                <a:cxn ang="0">
                  <a:pos x="1208" y="25"/>
                </a:cxn>
                <a:cxn ang="0">
                  <a:pos x="1237" y="4"/>
                </a:cxn>
                <a:cxn ang="0">
                  <a:pos x="1287" y="4"/>
                </a:cxn>
                <a:cxn ang="0">
                  <a:pos x="1373" y="39"/>
                </a:cxn>
                <a:cxn ang="0">
                  <a:pos x="1582" y="68"/>
                </a:cxn>
                <a:cxn ang="0">
                  <a:pos x="1863" y="122"/>
                </a:cxn>
                <a:cxn ang="0">
                  <a:pos x="2137" y="242"/>
                </a:cxn>
                <a:cxn ang="0">
                  <a:pos x="2340" y="461"/>
                </a:cxn>
                <a:cxn ang="0">
                  <a:pos x="2519" y="750"/>
                </a:cxn>
                <a:cxn ang="0">
                  <a:pos x="2627" y="1093"/>
                </a:cxn>
                <a:cxn ang="0">
                  <a:pos x="2606" y="1481"/>
                </a:cxn>
                <a:cxn ang="0">
                  <a:pos x="2480" y="1762"/>
                </a:cxn>
                <a:cxn ang="0">
                  <a:pos x="2302" y="1991"/>
                </a:cxn>
                <a:cxn ang="0">
                  <a:pos x="2061" y="2255"/>
                </a:cxn>
                <a:cxn ang="0">
                  <a:pos x="1825" y="2458"/>
                </a:cxn>
                <a:cxn ang="0">
                  <a:pos x="1695" y="2514"/>
                </a:cxn>
                <a:cxn ang="0">
                  <a:pos x="1582" y="2541"/>
                </a:cxn>
                <a:cxn ang="0">
                  <a:pos x="1441" y="2571"/>
                </a:cxn>
                <a:cxn ang="0">
                  <a:pos x="1330" y="2592"/>
                </a:cxn>
              </a:cxnLst>
              <a:rect l="0" t="0" r="r" b="b"/>
              <a:pathLst>
                <a:path w="2637" h="2596">
                  <a:moveTo>
                    <a:pt x="1301" y="2596"/>
                  </a:moveTo>
                  <a:lnTo>
                    <a:pt x="1113" y="2567"/>
                  </a:lnTo>
                  <a:lnTo>
                    <a:pt x="909" y="2474"/>
                  </a:lnTo>
                  <a:lnTo>
                    <a:pt x="702" y="2328"/>
                  </a:lnTo>
                  <a:lnTo>
                    <a:pt x="502" y="2152"/>
                  </a:lnTo>
                  <a:lnTo>
                    <a:pt x="318" y="1952"/>
                  </a:lnTo>
                  <a:lnTo>
                    <a:pt x="170" y="1754"/>
                  </a:lnTo>
                  <a:lnTo>
                    <a:pt x="62" y="1568"/>
                  </a:lnTo>
                  <a:lnTo>
                    <a:pt x="13" y="1415"/>
                  </a:lnTo>
                  <a:lnTo>
                    <a:pt x="0" y="1241"/>
                  </a:lnTo>
                  <a:lnTo>
                    <a:pt x="9" y="1074"/>
                  </a:lnTo>
                  <a:lnTo>
                    <a:pt x="38" y="911"/>
                  </a:lnTo>
                  <a:lnTo>
                    <a:pt x="85" y="762"/>
                  </a:lnTo>
                  <a:lnTo>
                    <a:pt x="147" y="618"/>
                  </a:lnTo>
                  <a:lnTo>
                    <a:pt x="228" y="492"/>
                  </a:lnTo>
                  <a:lnTo>
                    <a:pt x="325" y="378"/>
                  </a:lnTo>
                  <a:lnTo>
                    <a:pt x="440" y="285"/>
                  </a:lnTo>
                  <a:lnTo>
                    <a:pt x="541" y="215"/>
                  </a:lnTo>
                  <a:lnTo>
                    <a:pt x="612" y="176"/>
                  </a:lnTo>
                  <a:lnTo>
                    <a:pt x="657" y="157"/>
                  </a:lnTo>
                  <a:lnTo>
                    <a:pt x="690" y="153"/>
                  </a:lnTo>
                  <a:lnTo>
                    <a:pt x="715" y="153"/>
                  </a:lnTo>
                  <a:lnTo>
                    <a:pt x="744" y="153"/>
                  </a:lnTo>
                  <a:lnTo>
                    <a:pt x="785" y="141"/>
                  </a:lnTo>
                  <a:lnTo>
                    <a:pt x="847" y="118"/>
                  </a:lnTo>
                  <a:lnTo>
                    <a:pt x="911" y="85"/>
                  </a:lnTo>
                  <a:lnTo>
                    <a:pt x="965" y="58"/>
                  </a:lnTo>
                  <a:lnTo>
                    <a:pt x="1006" y="37"/>
                  </a:lnTo>
                  <a:lnTo>
                    <a:pt x="1035" y="23"/>
                  </a:lnTo>
                  <a:lnTo>
                    <a:pt x="1053" y="10"/>
                  </a:lnTo>
                  <a:lnTo>
                    <a:pt x="1066" y="4"/>
                  </a:lnTo>
                  <a:lnTo>
                    <a:pt x="1074" y="0"/>
                  </a:lnTo>
                  <a:lnTo>
                    <a:pt x="1076" y="0"/>
                  </a:lnTo>
                  <a:lnTo>
                    <a:pt x="1090" y="6"/>
                  </a:lnTo>
                  <a:lnTo>
                    <a:pt x="1105" y="12"/>
                  </a:lnTo>
                  <a:lnTo>
                    <a:pt x="1121" y="17"/>
                  </a:lnTo>
                  <a:lnTo>
                    <a:pt x="1136" y="23"/>
                  </a:lnTo>
                  <a:lnTo>
                    <a:pt x="1150" y="29"/>
                  </a:lnTo>
                  <a:lnTo>
                    <a:pt x="1165" y="35"/>
                  </a:lnTo>
                  <a:lnTo>
                    <a:pt x="1179" y="43"/>
                  </a:lnTo>
                  <a:lnTo>
                    <a:pt x="1194" y="52"/>
                  </a:lnTo>
                  <a:lnTo>
                    <a:pt x="1194" y="48"/>
                  </a:lnTo>
                  <a:lnTo>
                    <a:pt x="1200" y="39"/>
                  </a:lnTo>
                  <a:lnTo>
                    <a:pt x="1208" y="25"/>
                  </a:lnTo>
                  <a:lnTo>
                    <a:pt x="1221" y="13"/>
                  </a:lnTo>
                  <a:lnTo>
                    <a:pt x="1237" y="4"/>
                  </a:lnTo>
                  <a:lnTo>
                    <a:pt x="1260" y="0"/>
                  </a:lnTo>
                  <a:lnTo>
                    <a:pt x="1287" y="4"/>
                  </a:lnTo>
                  <a:lnTo>
                    <a:pt x="1320" y="21"/>
                  </a:lnTo>
                  <a:lnTo>
                    <a:pt x="1373" y="39"/>
                  </a:lnTo>
                  <a:lnTo>
                    <a:pt x="1464" y="52"/>
                  </a:lnTo>
                  <a:lnTo>
                    <a:pt x="1582" y="68"/>
                  </a:lnTo>
                  <a:lnTo>
                    <a:pt x="1720" y="91"/>
                  </a:lnTo>
                  <a:lnTo>
                    <a:pt x="1863" y="122"/>
                  </a:lnTo>
                  <a:lnTo>
                    <a:pt x="2007" y="172"/>
                  </a:lnTo>
                  <a:lnTo>
                    <a:pt x="2137" y="242"/>
                  </a:lnTo>
                  <a:lnTo>
                    <a:pt x="2247" y="341"/>
                  </a:lnTo>
                  <a:lnTo>
                    <a:pt x="2340" y="461"/>
                  </a:lnTo>
                  <a:lnTo>
                    <a:pt x="2435" y="599"/>
                  </a:lnTo>
                  <a:lnTo>
                    <a:pt x="2519" y="750"/>
                  </a:lnTo>
                  <a:lnTo>
                    <a:pt x="2587" y="917"/>
                  </a:lnTo>
                  <a:lnTo>
                    <a:pt x="2627" y="1093"/>
                  </a:lnTo>
                  <a:lnTo>
                    <a:pt x="2637" y="1283"/>
                  </a:lnTo>
                  <a:lnTo>
                    <a:pt x="2606" y="1481"/>
                  </a:lnTo>
                  <a:lnTo>
                    <a:pt x="2529" y="1690"/>
                  </a:lnTo>
                  <a:lnTo>
                    <a:pt x="2480" y="1762"/>
                  </a:lnTo>
                  <a:lnTo>
                    <a:pt x="2403" y="1867"/>
                  </a:lnTo>
                  <a:lnTo>
                    <a:pt x="2302" y="1991"/>
                  </a:lnTo>
                  <a:lnTo>
                    <a:pt x="2185" y="2125"/>
                  </a:lnTo>
                  <a:lnTo>
                    <a:pt x="2061" y="2255"/>
                  </a:lnTo>
                  <a:lnTo>
                    <a:pt x="1939" y="2369"/>
                  </a:lnTo>
                  <a:lnTo>
                    <a:pt x="1825" y="2458"/>
                  </a:lnTo>
                  <a:lnTo>
                    <a:pt x="1728" y="2508"/>
                  </a:lnTo>
                  <a:lnTo>
                    <a:pt x="1695" y="2514"/>
                  </a:lnTo>
                  <a:lnTo>
                    <a:pt x="1646" y="2528"/>
                  </a:lnTo>
                  <a:lnTo>
                    <a:pt x="1582" y="2541"/>
                  </a:lnTo>
                  <a:lnTo>
                    <a:pt x="1512" y="2557"/>
                  </a:lnTo>
                  <a:lnTo>
                    <a:pt x="1441" y="2571"/>
                  </a:lnTo>
                  <a:lnTo>
                    <a:pt x="1379" y="2582"/>
                  </a:lnTo>
                  <a:lnTo>
                    <a:pt x="1330" y="2592"/>
                  </a:lnTo>
                  <a:lnTo>
                    <a:pt x="1301" y="2596"/>
                  </a:lnTo>
                  <a:close/>
                </a:path>
              </a:pathLst>
            </a:custGeom>
            <a:solidFill>
              <a:srgbClr val="DBE0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4"/>
            <p:cNvSpPr>
              <a:spLocks/>
            </p:cNvSpPr>
            <p:nvPr/>
          </p:nvSpPr>
          <p:spPr bwMode="auto">
            <a:xfrm>
              <a:off x="6897688" y="2633662"/>
              <a:ext cx="2044700" cy="2020888"/>
            </a:xfrm>
            <a:custGeom>
              <a:avLst/>
              <a:gdLst/>
              <a:ahLst/>
              <a:cxnLst>
                <a:cxn ang="0">
                  <a:pos x="1088" y="2516"/>
                </a:cxn>
                <a:cxn ang="0">
                  <a:pos x="686" y="2282"/>
                </a:cxn>
                <a:cxn ang="0">
                  <a:pos x="310" y="1914"/>
                </a:cxn>
                <a:cxn ang="0">
                  <a:pos x="60" y="1539"/>
                </a:cxn>
                <a:cxn ang="0">
                  <a:pos x="0" y="1218"/>
                </a:cxn>
                <a:cxn ang="0">
                  <a:pos x="35" y="894"/>
                </a:cxn>
                <a:cxn ang="0">
                  <a:pos x="143" y="609"/>
                </a:cxn>
                <a:cxn ang="0">
                  <a:pos x="318" y="376"/>
                </a:cxn>
                <a:cxn ang="0">
                  <a:pos x="527" y="215"/>
                </a:cxn>
                <a:cxn ang="0">
                  <a:pos x="642" y="157"/>
                </a:cxn>
                <a:cxn ang="0">
                  <a:pos x="698" y="153"/>
                </a:cxn>
                <a:cxn ang="0">
                  <a:pos x="766" y="142"/>
                </a:cxn>
                <a:cxn ang="0">
                  <a:pos x="890" y="85"/>
                </a:cxn>
                <a:cxn ang="0">
                  <a:pos x="981" y="39"/>
                </a:cxn>
                <a:cxn ang="0">
                  <a:pos x="1028" y="10"/>
                </a:cxn>
                <a:cxn ang="0">
                  <a:pos x="1049" y="0"/>
                </a:cxn>
                <a:cxn ang="0">
                  <a:pos x="1064" y="6"/>
                </a:cxn>
                <a:cxn ang="0">
                  <a:pos x="1093" y="18"/>
                </a:cxn>
                <a:cxn ang="0">
                  <a:pos x="1121" y="31"/>
                </a:cxn>
                <a:cxn ang="0">
                  <a:pos x="1150" y="45"/>
                </a:cxn>
                <a:cxn ang="0">
                  <a:pos x="1167" y="49"/>
                </a:cxn>
                <a:cxn ang="0">
                  <a:pos x="1181" y="25"/>
                </a:cxn>
                <a:cxn ang="0">
                  <a:pos x="1212" y="6"/>
                </a:cxn>
                <a:cxn ang="0">
                  <a:pos x="1258" y="10"/>
                </a:cxn>
                <a:cxn ang="0">
                  <a:pos x="1340" y="43"/>
                </a:cxn>
                <a:cxn ang="0">
                  <a:pos x="1545" y="72"/>
                </a:cxn>
                <a:cxn ang="0">
                  <a:pos x="1819" y="124"/>
                </a:cxn>
                <a:cxn ang="0">
                  <a:pos x="2086" y="240"/>
                </a:cxn>
                <a:cxn ang="0">
                  <a:pos x="2290" y="454"/>
                </a:cxn>
                <a:cxn ang="0">
                  <a:pos x="2463" y="737"/>
                </a:cxn>
                <a:cxn ang="0">
                  <a:pos x="2567" y="1072"/>
                </a:cxn>
                <a:cxn ang="0">
                  <a:pos x="2544" y="1452"/>
                </a:cxn>
                <a:cxn ang="0">
                  <a:pos x="2422" y="1724"/>
                </a:cxn>
                <a:cxn ang="0">
                  <a:pos x="2249" y="1948"/>
                </a:cxn>
                <a:cxn ang="0">
                  <a:pos x="2015" y="2206"/>
                </a:cxn>
                <a:cxn ang="0">
                  <a:pos x="1782" y="2408"/>
                </a:cxn>
                <a:cxn ang="0">
                  <a:pos x="1654" y="2464"/>
                </a:cxn>
                <a:cxn ang="0">
                  <a:pos x="1543" y="2489"/>
                </a:cxn>
                <a:cxn ang="0">
                  <a:pos x="1408" y="2516"/>
                </a:cxn>
                <a:cxn ang="0">
                  <a:pos x="1297" y="2540"/>
                </a:cxn>
              </a:cxnLst>
              <a:rect l="0" t="0" r="r" b="b"/>
              <a:pathLst>
                <a:path w="2575" h="2546">
                  <a:moveTo>
                    <a:pt x="1270" y="2546"/>
                  </a:moveTo>
                  <a:lnTo>
                    <a:pt x="1088" y="2516"/>
                  </a:lnTo>
                  <a:lnTo>
                    <a:pt x="890" y="2423"/>
                  </a:lnTo>
                  <a:lnTo>
                    <a:pt x="686" y="2282"/>
                  </a:lnTo>
                  <a:lnTo>
                    <a:pt x="490" y="2107"/>
                  </a:lnTo>
                  <a:lnTo>
                    <a:pt x="310" y="1914"/>
                  </a:lnTo>
                  <a:lnTo>
                    <a:pt x="165" y="1720"/>
                  </a:lnTo>
                  <a:lnTo>
                    <a:pt x="60" y="1539"/>
                  </a:lnTo>
                  <a:lnTo>
                    <a:pt x="13" y="1390"/>
                  </a:lnTo>
                  <a:lnTo>
                    <a:pt x="0" y="1218"/>
                  </a:lnTo>
                  <a:lnTo>
                    <a:pt x="9" y="1053"/>
                  </a:lnTo>
                  <a:lnTo>
                    <a:pt x="35" y="894"/>
                  </a:lnTo>
                  <a:lnTo>
                    <a:pt x="81" y="746"/>
                  </a:lnTo>
                  <a:lnTo>
                    <a:pt x="143" y="609"/>
                  </a:lnTo>
                  <a:lnTo>
                    <a:pt x="223" y="485"/>
                  </a:lnTo>
                  <a:lnTo>
                    <a:pt x="318" y="376"/>
                  </a:lnTo>
                  <a:lnTo>
                    <a:pt x="430" y="285"/>
                  </a:lnTo>
                  <a:lnTo>
                    <a:pt x="527" y="215"/>
                  </a:lnTo>
                  <a:lnTo>
                    <a:pt x="597" y="176"/>
                  </a:lnTo>
                  <a:lnTo>
                    <a:pt x="642" y="157"/>
                  </a:lnTo>
                  <a:lnTo>
                    <a:pt x="675" y="153"/>
                  </a:lnTo>
                  <a:lnTo>
                    <a:pt x="698" y="153"/>
                  </a:lnTo>
                  <a:lnTo>
                    <a:pt x="727" y="153"/>
                  </a:lnTo>
                  <a:lnTo>
                    <a:pt x="766" y="142"/>
                  </a:lnTo>
                  <a:lnTo>
                    <a:pt x="828" y="118"/>
                  </a:lnTo>
                  <a:lnTo>
                    <a:pt x="890" y="85"/>
                  </a:lnTo>
                  <a:lnTo>
                    <a:pt x="942" y="60"/>
                  </a:lnTo>
                  <a:lnTo>
                    <a:pt x="981" y="39"/>
                  </a:lnTo>
                  <a:lnTo>
                    <a:pt x="1010" y="23"/>
                  </a:lnTo>
                  <a:lnTo>
                    <a:pt x="1028" y="10"/>
                  </a:lnTo>
                  <a:lnTo>
                    <a:pt x="1041" y="4"/>
                  </a:lnTo>
                  <a:lnTo>
                    <a:pt x="1049" y="0"/>
                  </a:lnTo>
                  <a:lnTo>
                    <a:pt x="1051" y="0"/>
                  </a:lnTo>
                  <a:lnTo>
                    <a:pt x="1064" y="6"/>
                  </a:lnTo>
                  <a:lnTo>
                    <a:pt x="1080" y="12"/>
                  </a:lnTo>
                  <a:lnTo>
                    <a:pt x="1093" y="18"/>
                  </a:lnTo>
                  <a:lnTo>
                    <a:pt x="1109" y="25"/>
                  </a:lnTo>
                  <a:lnTo>
                    <a:pt x="1121" y="31"/>
                  </a:lnTo>
                  <a:lnTo>
                    <a:pt x="1136" y="39"/>
                  </a:lnTo>
                  <a:lnTo>
                    <a:pt x="1150" y="45"/>
                  </a:lnTo>
                  <a:lnTo>
                    <a:pt x="1167" y="52"/>
                  </a:lnTo>
                  <a:lnTo>
                    <a:pt x="1167" y="49"/>
                  </a:lnTo>
                  <a:lnTo>
                    <a:pt x="1173" y="39"/>
                  </a:lnTo>
                  <a:lnTo>
                    <a:pt x="1181" y="25"/>
                  </a:lnTo>
                  <a:lnTo>
                    <a:pt x="1196" y="16"/>
                  </a:lnTo>
                  <a:lnTo>
                    <a:pt x="1212" y="6"/>
                  </a:lnTo>
                  <a:lnTo>
                    <a:pt x="1233" y="4"/>
                  </a:lnTo>
                  <a:lnTo>
                    <a:pt x="1258" y="10"/>
                  </a:lnTo>
                  <a:lnTo>
                    <a:pt x="1289" y="27"/>
                  </a:lnTo>
                  <a:lnTo>
                    <a:pt x="1340" y="43"/>
                  </a:lnTo>
                  <a:lnTo>
                    <a:pt x="1429" y="56"/>
                  </a:lnTo>
                  <a:lnTo>
                    <a:pt x="1545" y="72"/>
                  </a:lnTo>
                  <a:lnTo>
                    <a:pt x="1679" y="93"/>
                  </a:lnTo>
                  <a:lnTo>
                    <a:pt x="1819" y="124"/>
                  </a:lnTo>
                  <a:lnTo>
                    <a:pt x="1960" y="173"/>
                  </a:lnTo>
                  <a:lnTo>
                    <a:pt x="2086" y="240"/>
                  </a:lnTo>
                  <a:lnTo>
                    <a:pt x="2197" y="337"/>
                  </a:lnTo>
                  <a:lnTo>
                    <a:pt x="2290" y="454"/>
                  </a:lnTo>
                  <a:lnTo>
                    <a:pt x="2381" y="589"/>
                  </a:lnTo>
                  <a:lnTo>
                    <a:pt x="2463" y="737"/>
                  </a:lnTo>
                  <a:lnTo>
                    <a:pt x="2529" y="900"/>
                  </a:lnTo>
                  <a:lnTo>
                    <a:pt x="2567" y="1072"/>
                  </a:lnTo>
                  <a:lnTo>
                    <a:pt x="2575" y="1258"/>
                  </a:lnTo>
                  <a:lnTo>
                    <a:pt x="2544" y="1452"/>
                  </a:lnTo>
                  <a:lnTo>
                    <a:pt x="2467" y="1656"/>
                  </a:lnTo>
                  <a:lnTo>
                    <a:pt x="2422" y="1724"/>
                  </a:lnTo>
                  <a:lnTo>
                    <a:pt x="2348" y="1826"/>
                  </a:lnTo>
                  <a:lnTo>
                    <a:pt x="2249" y="1948"/>
                  </a:lnTo>
                  <a:lnTo>
                    <a:pt x="2137" y="2080"/>
                  </a:lnTo>
                  <a:lnTo>
                    <a:pt x="2015" y="2206"/>
                  </a:lnTo>
                  <a:lnTo>
                    <a:pt x="1894" y="2321"/>
                  </a:lnTo>
                  <a:lnTo>
                    <a:pt x="1782" y="2408"/>
                  </a:lnTo>
                  <a:lnTo>
                    <a:pt x="1687" y="2458"/>
                  </a:lnTo>
                  <a:lnTo>
                    <a:pt x="1654" y="2464"/>
                  </a:lnTo>
                  <a:lnTo>
                    <a:pt x="1605" y="2476"/>
                  </a:lnTo>
                  <a:lnTo>
                    <a:pt x="1543" y="2489"/>
                  </a:lnTo>
                  <a:lnTo>
                    <a:pt x="1476" y="2505"/>
                  </a:lnTo>
                  <a:lnTo>
                    <a:pt x="1408" y="2516"/>
                  </a:lnTo>
                  <a:lnTo>
                    <a:pt x="1346" y="2530"/>
                  </a:lnTo>
                  <a:lnTo>
                    <a:pt x="1297" y="2540"/>
                  </a:lnTo>
                  <a:lnTo>
                    <a:pt x="1270" y="2546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5"/>
            <p:cNvSpPr>
              <a:spLocks/>
            </p:cNvSpPr>
            <p:nvPr/>
          </p:nvSpPr>
          <p:spPr bwMode="auto">
            <a:xfrm>
              <a:off x="6945313" y="2682875"/>
              <a:ext cx="1951038" cy="1922463"/>
            </a:xfrm>
            <a:custGeom>
              <a:avLst/>
              <a:gdLst/>
              <a:ahLst/>
              <a:cxnLst>
                <a:cxn ang="0">
                  <a:pos x="1039" y="2394"/>
                </a:cxn>
                <a:cxn ang="0">
                  <a:pos x="653" y="2171"/>
                </a:cxn>
                <a:cxn ang="0">
                  <a:pos x="295" y="1822"/>
                </a:cxn>
                <a:cxn ang="0">
                  <a:pos x="58" y="1464"/>
                </a:cxn>
                <a:cxn ang="0">
                  <a:pos x="0" y="1156"/>
                </a:cxn>
                <a:cxn ang="0">
                  <a:pos x="33" y="849"/>
                </a:cxn>
                <a:cxn ang="0">
                  <a:pos x="136" y="578"/>
                </a:cxn>
                <a:cxn ang="0">
                  <a:pos x="304" y="355"/>
                </a:cxn>
                <a:cxn ang="0">
                  <a:pos x="504" y="204"/>
                </a:cxn>
                <a:cxn ang="0">
                  <a:pos x="611" y="146"/>
                </a:cxn>
                <a:cxn ang="0">
                  <a:pos x="665" y="142"/>
                </a:cxn>
                <a:cxn ang="0">
                  <a:pos x="729" y="134"/>
                </a:cxn>
                <a:cxn ang="0">
                  <a:pos x="849" y="80"/>
                </a:cxn>
                <a:cxn ang="0">
                  <a:pos x="935" y="35"/>
                </a:cxn>
                <a:cxn ang="0">
                  <a:pos x="981" y="10"/>
                </a:cxn>
                <a:cxn ang="0">
                  <a:pos x="999" y="0"/>
                </a:cxn>
                <a:cxn ang="0">
                  <a:pos x="1113" y="47"/>
                </a:cxn>
                <a:cxn ang="0">
                  <a:pos x="1119" y="33"/>
                </a:cxn>
                <a:cxn ang="0">
                  <a:pos x="1140" y="12"/>
                </a:cxn>
                <a:cxn ang="0">
                  <a:pos x="1175" y="0"/>
                </a:cxn>
                <a:cxn ang="0">
                  <a:pos x="1229" y="19"/>
                </a:cxn>
                <a:cxn ang="0">
                  <a:pos x="1363" y="49"/>
                </a:cxn>
                <a:cxn ang="0">
                  <a:pos x="1602" y="85"/>
                </a:cxn>
                <a:cxn ang="0">
                  <a:pos x="1869" y="161"/>
                </a:cxn>
                <a:cxn ang="0">
                  <a:pos x="2096" y="320"/>
                </a:cxn>
                <a:cxn ang="0">
                  <a:pos x="2273" y="557"/>
                </a:cxn>
                <a:cxn ang="0">
                  <a:pos x="2414" y="853"/>
                </a:cxn>
                <a:cxn ang="0">
                  <a:pos x="2459" y="1194"/>
                </a:cxn>
                <a:cxn ang="0">
                  <a:pos x="2356" y="1572"/>
                </a:cxn>
                <a:cxn ang="0">
                  <a:pos x="2238" y="1737"/>
                </a:cxn>
                <a:cxn ang="0">
                  <a:pos x="2036" y="1979"/>
                </a:cxn>
                <a:cxn ang="0">
                  <a:pos x="1807" y="2210"/>
                </a:cxn>
                <a:cxn ang="0">
                  <a:pos x="1611" y="2340"/>
                </a:cxn>
                <a:cxn ang="0">
                  <a:pos x="1534" y="2358"/>
                </a:cxn>
                <a:cxn ang="0">
                  <a:pos x="1410" y="2385"/>
                </a:cxn>
                <a:cxn ang="0">
                  <a:pos x="1286" y="2408"/>
                </a:cxn>
                <a:cxn ang="0">
                  <a:pos x="1216" y="2421"/>
                </a:cxn>
              </a:cxnLst>
              <a:rect l="0" t="0" r="r" b="b"/>
              <a:pathLst>
                <a:path w="2459" h="2421">
                  <a:moveTo>
                    <a:pt x="1216" y="2421"/>
                  </a:moveTo>
                  <a:lnTo>
                    <a:pt x="1039" y="2394"/>
                  </a:lnTo>
                  <a:lnTo>
                    <a:pt x="849" y="2307"/>
                  </a:lnTo>
                  <a:lnTo>
                    <a:pt x="653" y="2171"/>
                  </a:lnTo>
                  <a:lnTo>
                    <a:pt x="465" y="2007"/>
                  </a:lnTo>
                  <a:lnTo>
                    <a:pt x="295" y="1822"/>
                  </a:lnTo>
                  <a:lnTo>
                    <a:pt x="155" y="1636"/>
                  </a:lnTo>
                  <a:lnTo>
                    <a:pt x="58" y="1464"/>
                  </a:lnTo>
                  <a:lnTo>
                    <a:pt x="13" y="1318"/>
                  </a:lnTo>
                  <a:lnTo>
                    <a:pt x="0" y="1156"/>
                  </a:lnTo>
                  <a:lnTo>
                    <a:pt x="8" y="1000"/>
                  </a:lnTo>
                  <a:lnTo>
                    <a:pt x="33" y="849"/>
                  </a:lnTo>
                  <a:lnTo>
                    <a:pt x="77" y="710"/>
                  </a:lnTo>
                  <a:lnTo>
                    <a:pt x="136" y="578"/>
                  </a:lnTo>
                  <a:lnTo>
                    <a:pt x="213" y="460"/>
                  </a:lnTo>
                  <a:lnTo>
                    <a:pt x="304" y="355"/>
                  </a:lnTo>
                  <a:lnTo>
                    <a:pt x="411" y="270"/>
                  </a:lnTo>
                  <a:lnTo>
                    <a:pt x="504" y="204"/>
                  </a:lnTo>
                  <a:lnTo>
                    <a:pt x="570" y="165"/>
                  </a:lnTo>
                  <a:lnTo>
                    <a:pt x="611" y="146"/>
                  </a:lnTo>
                  <a:lnTo>
                    <a:pt x="642" y="142"/>
                  </a:lnTo>
                  <a:lnTo>
                    <a:pt x="665" y="142"/>
                  </a:lnTo>
                  <a:lnTo>
                    <a:pt x="692" y="142"/>
                  </a:lnTo>
                  <a:lnTo>
                    <a:pt x="729" y="134"/>
                  </a:lnTo>
                  <a:lnTo>
                    <a:pt x="787" y="113"/>
                  </a:lnTo>
                  <a:lnTo>
                    <a:pt x="849" y="80"/>
                  </a:lnTo>
                  <a:lnTo>
                    <a:pt x="898" y="54"/>
                  </a:lnTo>
                  <a:lnTo>
                    <a:pt x="935" y="35"/>
                  </a:lnTo>
                  <a:lnTo>
                    <a:pt x="964" y="21"/>
                  </a:lnTo>
                  <a:lnTo>
                    <a:pt x="981" y="10"/>
                  </a:lnTo>
                  <a:lnTo>
                    <a:pt x="993" y="4"/>
                  </a:lnTo>
                  <a:lnTo>
                    <a:pt x="999" y="0"/>
                  </a:lnTo>
                  <a:lnTo>
                    <a:pt x="1001" y="0"/>
                  </a:lnTo>
                  <a:lnTo>
                    <a:pt x="1113" y="47"/>
                  </a:lnTo>
                  <a:lnTo>
                    <a:pt x="1113" y="43"/>
                  </a:lnTo>
                  <a:lnTo>
                    <a:pt x="1119" y="33"/>
                  </a:lnTo>
                  <a:lnTo>
                    <a:pt x="1127" y="21"/>
                  </a:lnTo>
                  <a:lnTo>
                    <a:pt x="1140" y="12"/>
                  </a:lnTo>
                  <a:lnTo>
                    <a:pt x="1156" y="2"/>
                  </a:lnTo>
                  <a:lnTo>
                    <a:pt x="1175" y="0"/>
                  </a:lnTo>
                  <a:lnTo>
                    <a:pt x="1198" y="4"/>
                  </a:lnTo>
                  <a:lnTo>
                    <a:pt x="1229" y="19"/>
                  </a:lnTo>
                  <a:lnTo>
                    <a:pt x="1278" y="35"/>
                  </a:lnTo>
                  <a:lnTo>
                    <a:pt x="1363" y="49"/>
                  </a:lnTo>
                  <a:lnTo>
                    <a:pt x="1474" y="64"/>
                  </a:lnTo>
                  <a:lnTo>
                    <a:pt x="1602" y="85"/>
                  </a:lnTo>
                  <a:lnTo>
                    <a:pt x="1736" y="114"/>
                  </a:lnTo>
                  <a:lnTo>
                    <a:pt x="1869" y="161"/>
                  </a:lnTo>
                  <a:lnTo>
                    <a:pt x="1992" y="229"/>
                  </a:lnTo>
                  <a:lnTo>
                    <a:pt x="2096" y="320"/>
                  </a:lnTo>
                  <a:lnTo>
                    <a:pt x="2184" y="429"/>
                  </a:lnTo>
                  <a:lnTo>
                    <a:pt x="2273" y="557"/>
                  </a:lnTo>
                  <a:lnTo>
                    <a:pt x="2350" y="698"/>
                  </a:lnTo>
                  <a:lnTo>
                    <a:pt x="2414" y="853"/>
                  </a:lnTo>
                  <a:lnTo>
                    <a:pt x="2451" y="1018"/>
                  </a:lnTo>
                  <a:lnTo>
                    <a:pt x="2459" y="1194"/>
                  </a:lnTo>
                  <a:lnTo>
                    <a:pt x="2430" y="1380"/>
                  </a:lnTo>
                  <a:lnTo>
                    <a:pt x="2356" y="1572"/>
                  </a:lnTo>
                  <a:lnTo>
                    <a:pt x="2310" y="1640"/>
                  </a:lnTo>
                  <a:lnTo>
                    <a:pt x="2238" y="1737"/>
                  </a:lnTo>
                  <a:lnTo>
                    <a:pt x="2143" y="1853"/>
                  </a:lnTo>
                  <a:lnTo>
                    <a:pt x="2036" y="1979"/>
                  </a:lnTo>
                  <a:lnTo>
                    <a:pt x="1920" y="2100"/>
                  </a:lnTo>
                  <a:lnTo>
                    <a:pt x="1807" y="2210"/>
                  </a:lnTo>
                  <a:lnTo>
                    <a:pt x="1701" y="2292"/>
                  </a:lnTo>
                  <a:lnTo>
                    <a:pt x="1611" y="2340"/>
                  </a:lnTo>
                  <a:lnTo>
                    <a:pt x="1580" y="2346"/>
                  </a:lnTo>
                  <a:lnTo>
                    <a:pt x="1534" y="2358"/>
                  </a:lnTo>
                  <a:lnTo>
                    <a:pt x="1474" y="2369"/>
                  </a:lnTo>
                  <a:lnTo>
                    <a:pt x="1410" y="2385"/>
                  </a:lnTo>
                  <a:lnTo>
                    <a:pt x="1344" y="2396"/>
                  </a:lnTo>
                  <a:lnTo>
                    <a:pt x="1286" y="2408"/>
                  </a:lnTo>
                  <a:lnTo>
                    <a:pt x="1241" y="2416"/>
                  </a:lnTo>
                  <a:lnTo>
                    <a:pt x="1216" y="242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6"/>
            <p:cNvSpPr>
              <a:spLocks/>
            </p:cNvSpPr>
            <p:nvPr/>
          </p:nvSpPr>
          <p:spPr bwMode="auto">
            <a:xfrm>
              <a:off x="7042150" y="2714625"/>
              <a:ext cx="1774825" cy="1944688"/>
            </a:xfrm>
            <a:custGeom>
              <a:avLst/>
              <a:gdLst/>
              <a:ahLst/>
              <a:cxnLst>
                <a:cxn ang="0">
                  <a:pos x="960" y="2419"/>
                </a:cxn>
                <a:cxn ang="0">
                  <a:pos x="607" y="2190"/>
                </a:cxn>
                <a:cxn ang="0">
                  <a:pos x="279" y="1832"/>
                </a:cxn>
                <a:cxn ang="0">
                  <a:pos x="58" y="1467"/>
                </a:cxn>
                <a:cxn ang="0">
                  <a:pos x="0" y="1157"/>
                </a:cxn>
                <a:cxn ang="0">
                  <a:pos x="27" y="849"/>
                </a:cxn>
                <a:cxn ang="0">
                  <a:pos x="118" y="574"/>
                </a:cxn>
                <a:cxn ang="0">
                  <a:pos x="268" y="351"/>
                </a:cxn>
                <a:cxn ang="0">
                  <a:pos x="448" y="200"/>
                </a:cxn>
                <a:cxn ang="0">
                  <a:pos x="545" y="145"/>
                </a:cxn>
                <a:cxn ang="0">
                  <a:pos x="593" y="141"/>
                </a:cxn>
                <a:cxn ang="0">
                  <a:pos x="652" y="134"/>
                </a:cxn>
                <a:cxn ang="0">
                  <a:pos x="760" y="81"/>
                </a:cxn>
                <a:cxn ang="0">
                  <a:pos x="840" y="37"/>
                </a:cxn>
                <a:cxn ang="0">
                  <a:pos x="880" y="10"/>
                </a:cxn>
                <a:cxn ang="0">
                  <a:pos x="898" y="0"/>
                </a:cxn>
                <a:cxn ang="0">
                  <a:pos x="911" y="6"/>
                </a:cxn>
                <a:cxn ang="0">
                  <a:pos x="937" y="17"/>
                </a:cxn>
                <a:cxn ang="0">
                  <a:pos x="962" y="29"/>
                </a:cxn>
                <a:cxn ang="0">
                  <a:pos x="987" y="41"/>
                </a:cxn>
                <a:cxn ang="0">
                  <a:pos x="1001" y="42"/>
                </a:cxn>
                <a:cxn ang="0">
                  <a:pos x="1012" y="21"/>
                </a:cxn>
                <a:cxn ang="0">
                  <a:pos x="1038" y="4"/>
                </a:cxn>
                <a:cxn ang="0">
                  <a:pos x="1076" y="8"/>
                </a:cxn>
                <a:cxn ang="0">
                  <a:pos x="1148" y="41"/>
                </a:cxn>
                <a:cxn ang="0">
                  <a:pos x="1326" y="70"/>
                </a:cxn>
                <a:cxn ang="0">
                  <a:pos x="1567" y="124"/>
                </a:cxn>
                <a:cxn ang="0">
                  <a:pos x="1802" y="240"/>
                </a:cxn>
                <a:cxn ang="0">
                  <a:pos x="1978" y="448"/>
                </a:cxn>
                <a:cxn ang="0">
                  <a:pos x="2131" y="723"/>
                </a:cxn>
                <a:cxn ang="0">
                  <a:pos x="2226" y="1047"/>
                </a:cxn>
                <a:cxn ang="0">
                  <a:pos x="2211" y="1411"/>
                </a:cxn>
                <a:cxn ang="0">
                  <a:pos x="2106" y="1675"/>
                </a:cxn>
                <a:cxn ang="0">
                  <a:pos x="1957" y="1890"/>
                </a:cxn>
                <a:cxn ang="0">
                  <a:pos x="1757" y="2136"/>
                </a:cxn>
                <a:cxn ang="0">
                  <a:pos x="1561" y="2324"/>
                </a:cxn>
                <a:cxn ang="0">
                  <a:pos x="1451" y="2377"/>
                </a:cxn>
                <a:cxn ang="0">
                  <a:pos x="1354" y="2400"/>
                </a:cxn>
                <a:cxn ang="0">
                  <a:pos x="1233" y="2425"/>
                </a:cxn>
                <a:cxn ang="0">
                  <a:pos x="1140" y="2444"/>
                </a:cxn>
              </a:cxnLst>
              <a:rect l="0" t="0" r="r" b="b"/>
              <a:pathLst>
                <a:path w="2236" h="2448">
                  <a:moveTo>
                    <a:pt x="1119" y="2448"/>
                  </a:moveTo>
                  <a:lnTo>
                    <a:pt x="960" y="2419"/>
                  </a:lnTo>
                  <a:lnTo>
                    <a:pt x="785" y="2330"/>
                  </a:lnTo>
                  <a:lnTo>
                    <a:pt x="607" y="2190"/>
                  </a:lnTo>
                  <a:lnTo>
                    <a:pt x="436" y="2022"/>
                  </a:lnTo>
                  <a:lnTo>
                    <a:pt x="279" y="1832"/>
                  </a:lnTo>
                  <a:lnTo>
                    <a:pt x="149" y="1644"/>
                  </a:lnTo>
                  <a:lnTo>
                    <a:pt x="58" y="1467"/>
                  </a:lnTo>
                  <a:lnTo>
                    <a:pt x="14" y="1322"/>
                  </a:lnTo>
                  <a:lnTo>
                    <a:pt x="0" y="1157"/>
                  </a:lnTo>
                  <a:lnTo>
                    <a:pt x="6" y="1000"/>
                  </a:lnTo>
                  <a:lnTo>
                    <a:pt x="27" y="849"/>
                  </a:lnTo>
                  <a:lnTo>
                    <a:pt x="66" y="707"/>
                  </a:lnTo>
                  <a:lnTo>
                    <a:pt x="118" y="574"/>
                  </a:lnTo>
                  <a:lnTo>
                    <a:pt x="186" y="455"/>
                  </a:lnTo>
                  <a:lnTo>
                    <a:pt x="268" y="351"/>
                  </a:lnTo>
                  <a:lnTo>
                    <a:pt x="365" y="263"/>
                  </a:lnTo>
                  <a:lnTo>
                    <a:pt x="448" y="200"/>
                  </a:lnTo>
                  <a:lnTo>
                    <a:pt x="506" y="163"/>
                  </a:lnTo>
                  <a:lnTo>
                    <a:pt x="545" y="145"/>
                  </a:lnTo>
                  <a:lnTo>
                    <a:pt x="572" y="141"/>
                  </a:lnTo>
                  <a:lnTo>
                    <a:pt x="593" y="141"/>
                  </a:lnTo>
                  <a:lnTo>
                    <a:pt x="619" y="141"/>
                  </a:lnTo>
                  <a:lnTo>
                    <a:pt x="652" y="134"/>
                  </a:lnTo>
                  <a:lnTo>
                    <a:pt x="706" y="112"/>
                  </a:lnTo>
                  <a:lnTo>
                    <a:pt x="760" y="81"/>
                  </a:lnTo>
                  <a:lnTo>
                    <a:pt x="805" y="56"/>
                  </a:lnTo>
                  <a:lnTo>
                    <a:pt x="840" y="37"/>
                  </a:lnTo>
                  <a:lnTo>
                    <a:pt x="865" y="23"/>
                  </a:lnTo>
                  <a:lnTo>
                    <a:pt x="880" y="10"/>
                  </a:lnTo>
                  <a:lnTo>
                    <a:pt x="892" y="4"/>
                  </a:lnTo>
                  <a:lnTo>
                    <a:pt x="898" y="0"/>
                  </a:lnTo>
                  <a:lnTo>
                    <a:pt x="900" y="0"/>
                  </a:lnTo>
                  <a:lnTo>
                    <a:pt x="911" y="6"/>
                  </a:lnTo>
                  <a:lnTo>
                    <a:pt x="925" y="11"/>
                  </a:lnTo>
                  <a:lnTo>
                    <a:pt x="937" y="17"/>
                  </a:lnTo>
                  <a:lnTo>
                    <a:pt x="950" y="23"/>
                  </a:lnTo>
                  <a:lnTo>
                    <a:pt x="962" y="29"/>
                  </a:lnTo>
                  <a:lnTo>
                    <a:pt x="974" y="35"/>
                  </a:lnTo>
                  <a:lnTo>
                    <a:pt x="987" y="41"/>
                  </a:lnTo>
                  <a:lnTo>
                    <a:pt x="1001" y="46"/>
                  </a:lnTo>
                  <a:lnTo>
                    <a:pt x="1001" y="42"/>
                  </a:lnTo>
                  <a:lnTo>
                    <a:pt x="1007" y="33"/>
                  </a:lnTo>
                  <a:lnTo>
                    <a:pt x="1012" y="21"/>
                  </a:lnTo>
                  <a:lnTo>
                    <a:pt x="1024" y="11"/>
                  </a:lnTo>
                  <a:lnTo>
                    <a:pt x="1038" y="4"/>
                  </a:lnTo>
                  <a:lnTo>
                    <a:pt x="1055" y="2"/>
                  </a:lnTo>
                  <a:lnTo>
                    <a:pt x="1076" y="8"/>
                  </a:lnTo>
                  <a:lnTo>
                    <a:pt x="1103" y="25"/>
                  </a:lnTo>
                  <a:lnTo>
                    <a:pt x="1148" y="41"/>
                  </a:lnTo>
                  <a:lnTo>
                    <a:pt x="1228" y="56"/>
                  </a:lnTo>
                  <a:lnTo>
                    <a:pt x="1326" y="70"/>
                  </a:lnTo>
                  <a:lnTo>
                    <a:pt x="1445" y="93"/>
                  </a:lnTo>
                  <a:lnTo>
                    <a:pt x="1567" y="124"/>
                  </a:lnTo>
                  <a:lnTo>
                    <a:pt x="1689" y="172"/>
                  </a:lnTo>
                  <a:lnTo>
                    <a:pt x="1802" y="240"/>
                  </a:lnTo>
                  <a:lnTo>
                    <a:pt x="1897" y="335"/>
                  </a:lnTo>
                  <a:lnTo>
                    <a:pt x="1978" y="448"/>
                  </a:lnTo>
                  <a:lnTo>
                    <a:pt x="2060" y="579"/>
                  </a:lnTo>
                  <a:lnTo>
                    <a:pt x="2131" y="723"/>
                  </a:lnTo>
                  <a:lnTo>
                    <a:pt x="2191" y="880"/>
                  </a:lnTo>
                  <a:lnTo>
                    <a:pt x="2226" y="1047"/>
                  </a:lnTo>
                  <a:lnTo>
                    <a:pt x="2236" y="1225"/>
                  </a:lnTo>
                  <a:lnTo>
                    <a:pt x="2211" y="1411"/>
                  </a:lnTo>
                  <a:lnTo>
                    <a:pt x="2147" y="1607"/>
                  </a:lnTo>
                  <a:lnTo>
                    <a:pt x="2106" y="1675"/>
                  </a:lnTo>
                  <a:lnTo>
                    <a:pt x="2042" y="1774"/>
                  </a:lnTo>
                  <a:lnTo>
                    <a:pt x="1957" y="1890"/>
                  </a:lnTo>
                  <a:lnTo>
                    <a:pt x="1862" y="2016"/>
                  </a:lnTo>
                  <a:lnTo>
                    <a:pt x="1757" y="2136"/>
                  </a:lnTo>
                  <a:lnTo>
                    <a:pt x="1656" y="2243"/>
                  </a:lnTo>
                  <a:lnTo>
                    <a:pt x="1561" y="2324"/>
                  </a:lnTo>
                  <a:lnTo>
                    <a:pt x="1480" y="2371"/>
                  </a:lnTo>
                  <a:lnTo>
                    <a:pt x="1451" y="2377"/>
                  </a:lnTo>
                  <a:lnTo>
                    <a:pt x="1408" y="2388"/>
                  </a:lnTo>
                  <a:lnTo>
                    <a:pt x="1354" y="2400"/>
                  </a:lnTo>
                  <a:lnTo>
                    <a:pt x="1294" y="2415"/>
                  </a:lnTo>
                  <a:lnTo>
                    <a:pt x="1233" y="2425"/>
                  </a:lnTo>
                  <a:lnTo>
                    <a:pt x="1183" y="2437"/>
                  </a:lnTo>
                  <a:lnTo>
                    <a:pt x="1140" y="2444"/>
                  </a:lnTo>
                  <a:lnTo>
                    <a:pt x="1119" y="2448"/>
                  </a:lnTo>
                  <a:close/>
                </a:path>
              </a:pathLst>
            </a:custGeom>
            <a:solidFill>
              <a:srgbClr val="A1B8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17"/>
            <p:cNvSpPr>
              <a:spLocks/>
            </p:cNvSpPr>
            <p:nvPr/>
          </p:nvSpPr>
          <p:spPr bwMode="auto">
            <a:xfrm>
              <a:off x="7054850" y="2730500"/>
              <a:ext cx="1752600" cy="1919288"/>
            </a:xfrm>
            <a:custGeom>
              <a:avLst/>
              <a:gdLst/>
              <a:ahLst/>
              <a:cxnLst>
                <a:cxn ang="0">
                  <a:pos x="947" y="2387"/>
                </a:cxn>
                <a:cxn ang="0">
                  <a:pos x="596" y="2162"/>
                </a:cxn>
                <a:cxn ang="0">
                  <a:pos x="272" y="1811"/>
                </a:cxn>
                <a:cxn ang="0">
                  <a:pos x="55" y="1452"/>
                </a:cxn>
                <a:cxn ang="0">
                  <a:pos x="0" y="1146"/>
                </a:cxn>
                <a:cxn ang="0">
                  <a:pos x="26" y="842"/>
                </a:cxn>
                <a:cxn ang="0">
                  <a:pos x="115" y="570"/>
                </a:cxn>
                <a:cxn ang="0">
                  <a:pos x="262" y="351"/>
                </a:cxn>
                <a:cxn ang="0">
                  <a:pos x="441" y="202"/>
                </a:cxn>
                <a:cxn ang="0">
                  <a:pos x="536" y="146"/>
                </a:cxn>
                <a:cxn ang="0">
                  <a:pos x="584" y="142"/>
                </a:cxn>
                <a:cxn ang="0">
                  <a:pos x="642" y="134"/>
                </a:cxn>
                <a:cxn ang="0">
                  <a:pos x="751" y="82"/>
                </a:cxn>
                <a:cxn ang="0">
                  <a:pos x="827" y="37"/>
                </a:cxn>
                <a:cxn ang="0">
                  <a:pos x="869" y="10"/>
                </a:cxn>
                <a:cxn ang="0">
                  <a:pos x="887" y="0"/>
                </a:cxn>
                <a:cxn ang="0">
                  <a:pos x="900" y="6"/>
                </a:cxn>
                <a:cxn ang="0">
                  <a:pos x="924" y="20"/>
                </a:cxn>
                <a:cxn ang="0">
                  <a:pos x="949" y="33"/>
                </a:cxn>
                <a:cxn ang="0">
                  <a:pos x="972" y="45"/>
                </a:cxn>
                <a:cxn ang="0">
                  <a:pos x="986" y="49"/>
                </a:cxn>
                <a:cxn ang="0">
                  <a:pos x="997" y="27"/>
                </a:cxn>
                <a:cxn ang="0">
                  <a:pos x="1023" y="8"/>
                </a:cxn>
                <a:cxn ang="0">
                  <a:pos x="1063" y="10"/>
                </a:cxn>
                <a:cxn ang="0">
                  <a:pos x="1135" y="43"/>
                </a:cxn>
                <a:cxn ang="0">
                  <a:pos x="1311" y="72"/>
                </a:cxn>
                <a:cxn ang="0">
                  <a:pos x="1548" y="124"/>
                </a:cxn>
                <a:cxn ang="0">
                  <a:pos x="1779" y="239"/>
                </a:cxn>
                <a:cxn ang="0">
                  <a:pos x="1953" y="442"/>
                </a:cxn>
                <a:cxn ang="0">
                  <a:pos x="2105" y="714"/>
                </a:cxn>
                <a:cxn ang="0">
                  <a:pos x="2200" y="1034"/>
                </a:cxn>
                <a:cxn ang="0">
                  <a:pos x="2184" y="1392"/>
                </a:cxn>
                <a:cxn ang="0">
                  <a:pos x="2081" y="1650"/>
                </a:cxn>
                <a:cxn ang="0">
                  <a:pos x="1934" y="1863"/>
                </a:cxn>
                <a:cxn ang="0">
                  <a:pos x="1736" y="2106"/>
                </a:cxn>
                <a:cxn ang="0">
                  <a:pos x="1538" y="2296"/>
                </a:cxn>
                <a:cxn ang="0">
                  <a:pos x="1430" y="2348"/>
                </a:cxn>
                <a:cxn ang="0">
                  <a:pos x="1335" y="2369"/>
                </a:cxn>
                <a:cxn ang="0">
                  <a:pos x="1218" y="2394"/>
                </a:cxn>
                <a:cxn ang="0">
                  <a:pos x="1125" y="2412"/>
                </a:cxn>
              </a:cxnLst>
              <a:rect l="0" t="0" r="r" b="b"/>
              <a:pathLst>
                <a:path w="2209" h="2418">
                  <a:moveTo>
                    <a:pt x="1104" y="2418"/>
                  </a:moveTo>
                  <a:lnTo>
                    <a:pt x="947" y="2387"/>
                  </a:lnTo>
                  <a:lnTo>
                    <a:pt x="774" y="2299"/>
                  </a:lnTo>
                  <a:lnTo>
                    <a:pt x="596" y="2162"/>
                  </a:lnTo>
                  <a:lnTo>
                    <a:pt x="427" y="1997"/>
                  </a:lnTo>
                  <a:lnTo>
                    <a:pt x="272" y="1811"/>
                  </a:lnTo>
                  <a:lnTo>
                    <a:pt x="146" y="1625"/>
                  </a:lnTo>
                  <a:lnTo>
                    <a:pt x="55" y="1452"/>
                  </a:lnTo>
                  <a:lnTo>
                    <a:pt x="14" y="1309"/>
                  </a:lnTo>
                  <a:lnTo>
                    <a:pt x="0" y="1146"/>
                  </a:lnTo>
                  <a:lnTo>
                    <a:pt x="4" y="991"/>
                  </a:lnTo>
                  <a:lnTo>
                    <a:pt x="26" y="842"/>
                  </a:lnTo>
                  <a:lnTo>
                    <a:pt x="64" y="702"/>
                  </a:lnTo>
                  <a:lnTo>
                    <a:pt x="115" y="570"/>
                  </a:lnTo>
                  <a:lnTo>
                    <a:pt x="183" y="454"/>
                  </a:lnTo>
                  <a:lnTo>
                    <a:pt x="262" y="351"/>
                  </a:lnTo>
                  <a:lnTo>
                    <a:pt x="359" y="266"/>
                  </a:lnTo>
                  <a:lnTo>
                    <a:pt x="441" y="202"/>
                  </a:lnTo>
                  <a:lnTo>
                    <a:pt x="499" y="165"/>
                  </a:lnTo>
                  <a:lnTo>
                    <a:pt x="536" y="146"/>
                  </a:lnTo>
                  <a:lnTo>
                    <a:pt x="563" y="142"/>
                  </a:lnTo>
                  <a:lnTo>
                    <a:pt x="584" y="142"/>
                  </a:lnTo>
                  <a:lnTo>
                    <a:pt x="609" y="142"/>
                  </a:lnTo>
                  <a:lnTo>
                    <a:pt x="642" y="134"/>
                  </a:lnTo>
                  <a:lnTo>
                    <a:pt x="697" y="113"/>
                  </a:lnTo>
                  <a:lnTo>
                    <a:pt x="751" y="82"/>
                  </a:lnTo>
                  <a:lnTo>
                    <a:pt x="794" y="58"/>
                  </a:lnTo>
                  <a:lnTo>
                    <a:pt x="827" y="37"/>
                  </a:lnTo>
                  <a:lnTo>
                    <a:pt x="854" y="23"/>
                  </a:lnTo>
                  <a:lnTo>
                    <a:pt x="869" y="10"/>
                  </a:lnTo>
                  <a:lnTo>
                    <a:pt x="881" y="4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900" y="6"/>
                  </a:lnTo>
                  <a:lnTo>
                    <a:pt x="912" y="14"/>
                  </a:lnTo>
                  <a:lnTo>
                    <a:pt x="924" y="20"/>
                  </a:lnTo>
                  <a:lnTo>
                    <a:pt x="937" y="27"/>
                  </a:lnTo>
                  <a:lnTo>
                    <a:pt x="949" y="33"/>
                  </a:lnTo>
                  <a:lnTo>
                    <a:pt x="960" y="39"/>
                  </a:lnTo>
                  <a:lnTo>
                    <a:pt x="972" y="45"/>
                  </a:lnTo>
                  <a:lnTo>
                    <a:pt x="986" y="53"/>
                  </a:lnTo>
                  <a:lnTo>
                    <a:pt x="986" y="49"/>
                  </a:lnTo>
                  <a:lnTo>
                    <a:pt x="992" y="39"/>
                  </a:lnTo>
                  <a:lnTo>
                    <a:pt x="997" y="27"/>
                  </a:lnTo>
                  <a:lnTo>
                    <a:pt x="1009" y="18"/>
                  </a:lnTo>
                  <a:lnTo>
                    <a:pt x="1023" y="8"/>
                  </a:lnTo>
                  <a:lnTo>
                    <a:pt x="1042" y="6"/>
                  </a:lnTo>
                  <a:lnTo>
                    <a:pt x="1063" y="10"/>
                  </a:lnTo>
                  <a:lnTo>
                    <a:pt x="1092" y="27"/>
                  </a:lnTo>
                  <a:lnTo>
                    <a:pt x="1135" y="43"/>
                  </a:lnTo>
                  <a:lnTo>
                    <a:pt x="1213" y="58"/>
                  </a:lnTo>
                  <a:lnTo>
                    <a:pt x="1311" y="72"/>
                  </a:lnTo>
                  <a:lnTo>
                    <a:pt x="1428" y="95"/>
                  </a:lnTo>
                  <a:lnTo>
                    <a:pt x="1548" y="124"/>
                  </a:lnTo>
                  <a:lnTo>
                    <a:pt x="1668" y="173"/>
                  </a:lnTo>
                  <a:lnTo>
                    <a:pt x="1779" y="239"/>
                  </a:lnTo>
                  <a:lnTo>
                    <a:pt x="1872" y="332"/>
                  </a:lnTo>
                  <a:lnTo>
                    <a:pt x="1953" y="442"/>
                  </a:lnTo>
                  <a:lnTo>
                    <a:pt x="2035" y="572"/>
                  </a:lnTo>
                  <a:lnTo>
                    <a:pt x="2105" y="714"/>
                  </a:lnTo>
                  <a:lnTo>
                    <a:pt x="2165" y="869"/>
                  </a:lnTo>
                  <a:lnTo>
                    <a:pt x="2200" y="1034"/>
                  </a:lnTo>
                  <a:lnTo>
                    <a:pt x="2209" y="1210"/>
                  </a:lnTo>
                  <a:lnTo>
                    <a:pt x="2184" y="1392"/>
                  </a:lnTo>
                  <a:lnTo>
                    <a:pt x="2122" y="1584"/>
                  </a:lnTo>
                  <a:lnTo>
                    <a:pt x="2081" y="1650"/>
                  </a:lnTo>
                  <a:lnTo>
                    <a:pt x="2017" y="1747"/>
                  </a:lnTo>
                  <a:lnTo>
                    <a:pt x="1934" y="1863"/>
                  </a:lnTo>
                  <a:lnTo>
                    <a:pt x="1839" y="1987"/>
                  </a:lnTo>
                  <a:lnTo>
                    <a:pt x="1736" y="2106"/>
                  </a:lnTo>
                  <a:lnTo>
                    <a:pt x="1633" y="2214"/>
                  </a:lnTo>
                  <a:lnTo>
                    <a:pt x="1538" y="2296"/>
                  </a:lnTo>
                  <a:lnTo>
                    <a:pt x="1459" y="2342"/>
                  </a:lnTo>
                  <a:lnTo>
                    <a:pt x="1430" y="2348"/>
                  </a:lnTo>
                  <a:lnTo>
                    <a:pt x="1387" y="2360"/>
                  </a:lnTo>
                  <a:lnTo>
                    <a:pt x="1335" y="2369"/>
                  </a:lnTo>
                  <a:lnTo>
                    <a:pt x="1277" y="2383"/>
                  </a:lnTo>
                  <a:lnTo>
                    <a:pt x="1218" y="2394"/>
                  </a:lnTo>
                  <a:lnTo>
                    <a:pt x="1166" y="2406"/>
                  </a:lnTo>
                  <a:lnTo>
                    <a:pt x="1125" y="2412"/>
                  </a:lnTo>
                  <a:lnTo>
                    <a:pt x="1104" y="2418"/>
                  </a:lnTo>
                  <a:close/>
                </a:path>
              </a:pathLst>
            </a:custGeom>
            <a:solidFill>
              <a:srgbClr val="C4C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8"/>
            <p:cNvSpPr>
              <a:spLocks/>
            </p:cNvSpPr>
            <p:nvPr/>
          </p:nvSpPr>
          <p:spPr bwMode="auto">
            <a:xfrm>
              <a:off x="7065963" y="2747962"/>
              <a:ext cx="1725613" cy="1885950"/>
            </a:xfrm>
            <a:custGeom>
              <a:avLst/>
              <a:gdLst/>
              <a:ahLst/>
              <a:cxnLst>
                <a:cxn ang="0">
                  <a:pos x="931" y="2347"/>
                </a:cxn>
                <a:cxn ang="0">
                  <a:pos x="590" y="2122"/>
                </a:cxn>
                <a:cxn ang="0">
                  <a:pos x="268" y="1775"/>
                </a:cxn>
                <a:cxn ang="0">
                  <a:pos x="54" y="1423"/>
                </a:cxn>
                <a:cxn ang="0">
                  <a:pos x="0" y="1122"/>
                </a:cxn>
                <a:cxn ang="0">
                  <a:pos x="25" y="825"/>
                </a:cxn>
                <a:cxn ang="0">
                  <a:pos x="112" y="560"/>
                </a:cxn>
                <a:cxn ang="0">
                  <a:pos x="260" y="343"/>
                </a:cxn>
                <a:cxn ang="0">
                  <a:pos x="436" y="195"/>
                </a:cxn>
                <a:cxn ang="0">
                  <a:pos x="529" y="143"/>
                </a:cxn>
                <a:cxn ang="0">
                  <a:pos x="576" y="139"/>
                </a:cxn>
                <a:cxn ang="0">
                  <a:pos x="632" y="131"/>
                </a:cxn>
                <a:cxn ang="0">
                  <a:pos x="739" y="81"/>
                </a:cxn>
                <a:cxn ang="0">
                  <a:pos x="815" y="36"/>
                </a:cxn>
                <a:cxn ang="0">
                  <a:pos x="853" y="9"/>
                </a:cxn>
                <a:cxn ang="0">
                  <a:pos x="871" y="0"/>
                </a:cxn>
                <a:cxn ang="0">
                  <a:pos x="884" y="5"/>
                </a:cxn>
                <a:cxn ang="0">
                  <a:pos x="910" y="17"/>
                </a:cxn>
                <a:cxn ang="0">
                  <a:pos x="935" y="29"/>
                </a:cxn>
                <a:cxn ang="0">
                  <a:pos x="962" y="42"/>
                </a:cxn>
                <a:cxn ang="0">
                  <a:pos x="976" y="46"/>
                </a:cxn>
                <a:cxn ang="0">
                  <a:pos x="985" y="25"/>
                </a:cxn>
                <a:cxn ang="0">
                  <a:pos x="1008" y="5"/>
                </a:cxn>
                <a:cxn ang="0">
                  <a:pos x="1049" y="7"/>
                </a:cxn>
                <a:cxn ang="0">
                  <a:pos x="1119" y="40"/>
                </a:cxn>
                <a:cxn ang="0">
                  <a:pos x="1294" y="69"/>
                </a:cxn>
                <a:cxn ang="0">
                  <a:pos x="1526" y="122"/>
                </a:cxn>
                <a:cxn ang="0">
                  <a:pos x="1753" y="234"/>
                </a:cxn>
                <a:cxn ang="0">
                  <a:pos x="1926" y="434"/>
                </a:cxn>
                <a:cxn ang="0">
                  <a:pos x="2075" y="699"/>
                </a:cxn>
                <a:cxn ang="0">
                  <a:pos x="2164" y="1013"/>
                </a:cxn>
                <a:cxn ang="0">
                  <a:pos x="2147" y="1366"/>
                </a:cxn>
                <a:cxn ang="0">
                  <a:pos x="2046" y="1620"/>
                </a:cxn>
                <a:cxn ang="0">
                  <a:pos x="1904" y="1830"/>
                </a:cxn>
                <a:cxn ang="0">
                  <a:pos x="1711" y="2068"/>
                </a:cxn>
                <a:cxn ang="0">
                  <a:pos x="1517" y="2254"/>
                </a:cxn>
                <a:cxn ang="0">
                  <a:pos x="1410" y="2305"/>
                </a:cxn>
                <a:cxn ang="0">
                  <a:pos x="1315" y="2326"/>
                </a:cxn>
                <a:cxn ang="0">
                  <a:pos x="1200" y="2351"/>
                </a:cxn>
                <a:cxn ang="0">
                  <a:pos x="1109" y="2371"/>
                </a:cxn>
              </a:cxnLst>
              <a:rect l="0" t="0" r="r" b="b"/>
              <a:pathLst>
                <a:path w="2172" h="2376">
                  <a:moveTo>
                    <a:pt x="1088" y="2376"/>
                  </a:moveTo>
                  <a:lnTo>
                    <a:pt x="931" y="2347"/>
                  </a:lnTo>
                  <a:lnTo>
                    <a:pt x="764" y="2258"/>
                  </a:lnTo>
                  <a:lnTo>
                    <a:pt x="590" y="2122"/>
                  </a:lnTo>
                  <a:lnTo>
                    <a:pt x="423" y="1960"/>
                  </a:lnTo>
                  <a:lnTo>
                    <a:pt x="268" y="1775"/>
                  </a:lnTo>
                  <a:lnTo>
                    <a:pt x="144" y="1593"/>
                  </a:lnTo>
                  <a:lnTo>
                    <a:pt x="54" y="1423"/>
                  </a:lnTo>
                  <a:lnTo>
                    <a:pt x="14" y="1281"/>
                  </a:lnTo>
                  <a:lnTo>
                    <a:pt x="0" y="1122"/>
                  </a:lnTo>
                  <a:lnTo>
                    <a:pt x="4" y="971"/>
                  </a:lnTo>
                  <a:lnTo>
                    <a:pt x="25" y="825"/>
                  </a:lnTo>
                  <a:lnTo>
                    <a:pt x="62" y="688"/>
                  </a:lnTo>
                  <a:lnTo>
                    <a:pt x="112" y="560"/>
                  </a:lnTo>
                  <a:lnTo>
                    <a:pt x="180" y="443"/>
                  </a:lnTo>
                  <a:lnTo>
                    <a:pt x="260" y="343"/>
                  </a:lnTo>
                  <a:lnTo>
                    <a:pt x="355" y="259"/>
                  </a:lnTo>
                  <a:lnTo>
                    <a:pt x="436" y="195"/>
                  </a:lnTo>
                  <a:lnTo>
                    <a:pt x="493" y="160"/>
                  </a:lnTo>
                  <a:lnTo>
                    <a:pt x="529" y="143"/>
                  </a:lnTo>
                  <a:lnTo>
                    <a:pt x="557" y="139"/>
                  </a:lnTo>
                  <a:lnTo>
                    <a:pt x="576" y="139"/>
                  </a:lnTo>
                  <a:lnTo>
                    <a:pt x="599" y="139"/>
                  </a:lnTo>
                  <a:lnTo>
                    <a:pt x="632" y="131"/>
                  </a:lnTo>
                  <a:lnTo>
                    <a:pt x="685" y="112"/>
                  </a:lnTo>
                  <a:lnTo>
                    <a:pt x="739" y="81"/>
                  </a:lnTo>
                  <a:lnTo>
                    <a:pt x="782" y="56"/>
                  </a:lnTo>
                  <a:lnTo>
                    <a:pt x="815" y="36"/>
                  </a:lnTo>
                  <a:lnTo>
                    <a:pt x="840" y="23"/>
                  </a:lnTo>
                  <a:lnTo>
                    <a:pt x="853" y="9"/>
                  </a:lnTo>
                  <a:lnTo>
                    <a:pt x="865" y="3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84" y="5"/>
                  </a:lnTo>
                  <a:lnTo>
                    <a:pt x="898" y="11"/>
                  </a:lnTo>
                  <a:lnTo>
                    <a:pt x="910" y="17"/>
                  </a:lnTo>
                  <a:lnTo>
                    <a:pt x="923" y="23"/>
                  </a:lnTo>
                  <a:lnTo>
                    <a:pt x="935" y="29"/>
                  </a:lnTo>
                  <a:lnTo>
                    <a:pt x="948" y="34"/>
                  </a:lnTo>
                  <a:lnTo>
                    <a:pt x="962" y="42"/>
                  </a:lnTo>
                  <a:lnTo>
                    <a:pt x="976" y="50"/>
                  </a:lnTo>
                  <a:lnTo>
                    <a:pt x="976" y="46"/>
                  </a:lnTo>
                  <a:lnTo>
                    <a:pt x="979" y="36"/>
                  </a:lnTo>
                  <a:lnTo>
                    <a:pt x="985" y="25"/>
                  </a:lnTo>
                  <a:lnTo>
                    <a:pt x="997" y="15"/>
                  </a:lnTo>
                  <a:lnTo>
                    <a:pt x="1008" y="5"/>
                  </a:lnTo>
                  <a:lnTo>
                    <a:pt x="1028" y="3"/>
                  </a:lnTo>
                  <a:lnTo>
                    <a:pt x="1049" y="7"/>
                  </a:lnTo>
                  <a:lnTo>
                    <a:pt x="1076" y="25"/>
                  </a:lnTo>
                  <a:lnTo>
                    <a:pt x="1119" y="40"/>
                  </a:lnTo>
                  <a:lnTo>
                    <a:pt x="1195" y="56"/>
                  </a:lnTo>
                  <a:lnTo>
                    <a:pt x="1294" y="69"/>
                  </a:lnTo>
                  <a:lnTo>
                    <a:pt x="1408" y="93"/>
                  </a:lnTo>
                  <a:lnTo>
                    <a:pt x="1526" y="122"/>
                  </a:lnTo>
                  <a:lnTo>
                    <a:pt x="1645" y="168"/>
                  </a:lnTo>
                  <a:lnTo>
                    <a:pt x="1753" y="234"/>
                  </a:lnTo>
                  <a:lnTo>
                    <a:pt x="1846" y="325"/>
                  </a:lnTo>
                  <a:lnTo>
                    <a:pt x="1926" y="434"/>
                  </a:lnTo>
                  <a:lnTo>
                    <a:pt x="2005" y="562"/>
                  </a:lnTo>
                  <a:lnTo>
                    <a:pt x="2075" y="699"/>
                  </a:lnTo>
                  <a:lnTo>
                    <a:pt x="2131" y="853"/>
                  </a:lnTo>
                  <a:lnTo>
                    <a:pt x="2164" y="1013"/>
                  </a:lnTo>
                  <a:lnTo>
                    <a:pt x="2172" y="1186"/>
                  </a:lnTo>
                  <a:lnTo>
                    <a:pt x="2147" y="1366"/>
                  </a:lnTo>
                  <a:lnTo>
                    <a:pt x="2085" y="1556"/>
                  </a:lnTo>
                  <a:lnTo>
                    <a:pt x="2046" y="1620"/>
                  </a:lnTo>
                  <a:lnTo>
                    <a:pt x="1986" y="1717"/>
                  </a:lnTo>
                  <a:lnTo>
                    <a:pt x="1904" y="1830"/>
                  </a:lnTo>
                  <a:lnTo>
                    <a:pt x="1811" y="1952"/>
                  </a:lnTo>
                  <a:lnTo>
                    <a:pt x="1711" y="2068"/>
                  </a:lnTo>
                  <a:lnTo>
                    <a:pt x="1610" y="2175"/>
                  </a:lnTo>
                  <a:lnTo>
                    <a:pt x="1517" y="2254"/>
                  </a:lnTo>
                  <a:lnTo>
                    <a:pt x="1439" y="2299"/>
                  </a:lnTo>
                  <a:lnTo>
                    <a:pt x="1410" y="2305"/>
                  </a:lnTo>
                  <a:lnTo>
                    <a:pt x="1369" y="2316"/>
                  </a:lnTo>
                  <a:lnTo>
                    <a:pt x="1315" y="2326"/>
                  </a:lnTo>
                  <a:lnTo>
                    <a:pt x="1259" y="2339"/>
                  </a:lnTo>
                  <a:lnTo>
                    <a:pt x="1200" y="2351"/>
                  </a:lnTo>
                  <a:lnTo>
                    <a:pt x="1150" y="2363"/>
                  </a:lnTo>
                  <a:lnTo>
                    <a:pt x="1109" y="2371"/>
                  </a:lnTo>
                  <a:lnTo>
                    <a:pt x="1088" y="2376"/>
                  </a:lnTo>
                  <a:close/>
                </a:path>
              </a:pathLst>
            </a:custGeom>
            <a:solidFill>
              <a:srgbClr val="E0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9"/>
            <p:cNvSpPr>
              <a:spLocks/>
            </p:cNvSpPr>
            <p:nvPr/>
          </p:nvSpPr>
          <p:spPr bwMode="auto">
            <a:xfrm>
              <a:off x="7091363" y="2779712"/>
              <a:ext cx="1677988" cy="1822450"/>
            </a:xfrm>
            <a:custGeom>
              <a:avLst/>
              <a:gdLst/>
              <a:ahLst/>
              <a:cxnLst>
                <a:cxn ang="0">
                  <a:pos x="906" y="2268"/>
                </a:cxn>
                <a:cxn ang="0">
                  <a:pos x="572" y="2053"/>
                </a:cxn>
                <a:cxn ang="0">
                  <a:pos x="262" y="1720"/>
                </a:cxn>
                <a:cxn ang="0">
                  <a:pos x="52" y="1377"/>
                </a:cxn>
                <a:cxn ang="0">
                  <a:pos x="0" y="1086"/>
                </a:cxn>
                <a:cxn ang="0">
                  <a:pos x="25" y="797"/>
                </a:cxn>
                <a:cxn ang="0">
                  <a:pos x="111" y="539"/>
                </a:cxn>
                <a:cxn ang="0">
                  <a:pos x="252" y="330"/>
                </a:cxn>
                <a:cxn ang="0">
                  <a:pos x="423" y="188"/>
                </a:cxn>
                <a:cxn ang="0">
                  <a:pos x="516" y="138"/>
                </a:cxn>
                <a:cxn ang="0">
                  <a:pos x="561" y="134"/>
                </a:cxn>
                <a:cxn ang="0">
                  <a:pos x="615" y="126"/>
                </a:cxn>
                <a:cxn ang="0">
                  <a:pos x="720" y="78"/>
                </a:cxn>
                <a:cxn ang="0">
                  <a:pos x="795" y="35"/>
                </a:cxn>
                <a:cxn ang="0">
                  <a:pos x="834" y="10"/>
                </a:cxn>
                <a:cxn ang="0">
                  <a:pos x="851" y="0"/>
                </a:cxn>
                <a:cxn ang="0">
                  <a:pos x="863" y="6"/>
                </a:cxn>
                <a:cxn ang="0">
                  <a:pos x="886" y="18"/>
                </a:cxn>
                <a:cxn ang="0">
                  <a:pos x="910" y="29"/>
                </a:cxn>
                <a:cxn ang="0">
                  <a:pos x="935" y="41"/>
                </a:cxn>
                <a:cxn ang="0">
                  <a:pos x="950" y="43"/>
                </a:cxn>
                <a:cxn ang="0">
                  <a:pos x="960" y="24"/>
                </a:cxn>
                <a:cxn ang="0">
                  <a:pos x="981" y="4"/>
                </a:cxn>
                <a:cxn ang="0">
                  <a:pos x="1020" y="4"/>
                </a:cxn>
                <a:cxn ang="0">
                  <a:pos x="1088" y="35"/>
                </a:cxn>
                <a:cxn ang="0">
                  <a:pos x="1257" y="66"/>
                </a:cxn>
                <a:cxn ang="0">
                  <a:pos x="1482" y="117"/>
                </a:cxn>
                <a:cxn ang="0">
                  <a:pos x="1703" y="227"/>
                </a:cxn>
                <a:cxn ang="0">
                  <a:pos x="1872" y="421"/>
                </a:cxn>
                <a:cxn ang="0">
                  <a:pos x="2017" y="677"/>
                </a:cxn>
                <a:cxn ang="0">
                  <a:pos x="2106" y="979"/>
                </a:cxn>
                <a:cxn ang="0">
                  <a:pos x="2091" y="1319"/>
                </a:cxn>
                <a:cxn ang="0">
                  <a:pos x="1990" y="1565"/>
                </a:cxn>
                <a:cxn ang="0">
                  <a:pos x="1850" y="1768"/>
                </a:cxn>
                <a:cxn ang="0">
                  <a:pos x="1660" y="1999"/>
                </a:cxn>
                <a:cxn ang="0">
                  <a:pos x="1474" y="2179"/>
                </a:cxn>
                <a:cxn ang="0">
                  <a:pos x="1371" y="2228"/>
                </a:cxn>
                <a:cxn ang="0">
                  <a:pos x="1280" y="2247"/>
                </a:cxn>
                <a:cxn ang="0">
                  <a:pos x="1168" y="2270"/>
                </a:cxn>
                <a:cxn ang="0">
                  <a:pos x="1078" y="2290"/>
                </a:cxn>
              </a:cxnLst>
              <a:rect l="0" t="0" r="r" b="b"/>
              <a:pathLst>
                <a:path w="2114" h="2296">
                  <a:moveTo>
                    <a:pt x="1057" y="2296"/>
                  </a:moveTo>
                  <a:lnTo>
                    <a:pt x="906" y="2268"/>
                  </a:lnTo>
                  <a:lnTo>
                    <a:pt x="741" y="2183"/>
                  </a:lnTo>
                  <a:lnTo>
                    <a:pt x="572" y="2053"/>
                  </a:lnTo>
                  <a:lnTo>
                    <a:pt x="409" y="1896"/>
                  </a:lnTo>
                  <a:lnTo>
                    <a:pt x="262" y="1720"/>
                  </a:lnTo>
                  <a:lnTo>
                    <a:pt x="140" y="1543"/>
                  </a:lnTo>
                  <a:lnTo>
                    <a:pt x="52" y="1377"/>
                  </a:lnTo>
                  <a:lnTo>
                    <a:pt x="14" y="1241"/>
                  </a:lnTo>
                  <a:lnTo>
                    <a:pt x="0" y="1086"/>
                  </a:lnTo>
                  <a:lnTo>
                    <a:pt x="6" y="939"/>
                  </a:lnTo>
                  <a:lnTo>
                    <a:pt x="25" y="797"/>
                  </a:lnTo>
                  <a:lnTo>
                    <a:pt x="62" y="665"/>
                  </a:lnTo>
                  <a:lnTo>
                    <a:pt x="111" y="539"/>
                  </a:lnTo>
                  <a:lnTo>
                    <a:pt x="177" y="429"/>
                  </a:lnTo>
                  <a:lnTo>
                    <a:pt x="252" y="330"/>
                  </a:lnTo>
                  <a:lnTo>
                    <a:pt x="343" y="250"/>
                  </a:lnTo>
                  <a:lnTo>
                    <a:pt x="423" y="188"/>
                  </a:lnTo>
                  <a:lnTo>
                    <a:pt x="479" y="153"/>
                  </a:lnTo>
                  <a:lnTo>
                    <a:pt x="516" y="138"/>
                  </a:lnTo>
                  <a:lnTo>
                    <a:pt x="541" y="134"/>
                  </a:lnTo>
                  <a:lnTo>
                    <a:pt x="561" y="134"/>
                  </a:lnTo>
                  <a:lnTo>
                    <a:pt x="584" y="134"/>
                  </a:lnTo>
                  <a:lnTo>
                    <a:pt x="615" y="126"/>
                  </a:lnTo>
                  <a:lnTo>
                    <a:pt x="665" y="107"/>
                  </a:lnTo>
                  <a:lnTo>
                    <a:pt x="720" y="78"/>
                  </a:lnTo>
                  <a:lnTo>
                    <a:pt x="762" y="55"/>
                  </a:lnTo>
                  <a:lnTo>
                    <a:pt x="795" y="35"/>
                  </a:lnTo>
                  <a:lnTo>
                    <a:pt x="820" y="22"/>
                  </a:lnTo>
                  <a:lnTo>
                    <a:pt x="834" y="10"/>
                  </a:lnTo>
                  <a:lnTo>
                    <a:pt x="846" y="4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63" y="6"/>
                  </a:lnTo>
                  <a:lnTo>
                    <a:pt x="875" y="12"/>
                  </a:lnTo>
                  <a:lnTo>
                    <a:pt x="886" y="18"/>
                  </a:lnTo>
                  <a:lnTo>
                    <a:pt x="898" y="24"/>
                  </a:lnTo>
                  <a:lnTo>
                    <a:pt x="910" y="29"/>
                  </a:lnTo>
                  <a:lnTo>
                    <a:pt x="921" y="35"/>
                  </a:lnTo>
                  <a:lnTo>
                    <a:pt x="935" y="41"/>
                  </a:lnTo>
                  <a:lnTo>
                    <a:pt x="950" y="47"/>
                  </a:lnTo>
                  <a:lnTo>
                    <a:pt x="950" y="43"/>
                  </a:lnTo>
                  <a:lnTo>
                    <a:pt x="954" y="35"/>
                  </a:lnTo>
                  <a:lnTo>
                    <a:pt x="960" y="24"/>
                  </a:lnTo>
                  <a:lnTo>
                    <a:pt x="972" y="14"/>
                  </a:lnTo>
                  <a:lnTo>
                    <a:pt x="981" y="4"/>
                  </a:lnTo>
                  <a:lnTo>
                    <a:pt x="999" y="2"/>
                  </a:lnTo>
                  <a:lnTo>
                    <a:pt x="1020" y="4"/>
                  </a:lnTo>
                  <a:lnTo>
                    <a:pt x="1045" y="20"/>
                  </a:lnTo>
                  <a:lnTo>
                    <a:pt x="1088" y="35"/>
                  </a:lnTo>
                  <a:lnTo>
                    <a:pt x="1162" y="51"/>
                  </a:lnTo>
                  <a:lnTo>
                    <a:pt x="1257" y="66"/>
                  </a:lnTo>
                  <a:lnTo>
                    <a:pt x="1367" y="87"/>
                  </a:lnTo>
                  <a:lnTo>
                    <a:pt x="1482" y="117"/>
                  </a:lnTo>
                  <a:lnTo>
                    <a:pt x="1598" y="163"/>
                  </a:lnTo>
                  <a:lnTo>
                    <a:pt x="1703" y="227"/>
                  </a:lnTo>
                  <a:lnTo>
                    <a:pt x="1794" y="316"/>
                  </a:lnTo>
                  <a:lnTo>
                    <a:pt x="1872" y="421"/>
                  </a:lnTo>
                  <a:lnTo>
                    <a:pt x="1949" y="543"/>
                  </a:lnTo>
                  <a:lnTo>
                    <a:pt x="2017" y="677"/>
                  </a:lnTo>
                  <a:lnTo>
                    <a:pt x="2073" y="824"/>
                  </a:lnTo>
                  <a:lnTo>
                    <a:pt x="2106" y="979"/>
                  </a:lnTo>
                  <a:lnTo>
                    <a:pt x="2114" y="1146"/>
                  </a:lnTo>
                  <a:lnTo>
                    <a:pt x="2091" y="1319"/>
                  </a:lnTo>
                  <a:lnTo>
                    <a:pt x="2029" y="1501"/>
                  </a:lnTo>
                  <a:lnTo>
                    <a:pt x="1990" y="1565"/>
                  </a:lnTo>
                  <a:lnTo>
                    <a:pt x="1930" y="1658"/>
                  </a:lnTo>
                  <a:lnTo>
                    <a:pt x="1850" y="1768"/>
                  </a:lnTo>
                  <a:lnTo>
                    <a:pt x="1759" y="1887"/>
                  </a:lnTo>
                  <a:lnTo>
                    <a:pt x="1660" y="1999"/>
                  </a:lnTo>
                  <a:lnTo>
                    <a:pt x="1565" y="2102"/>
                  </a:lnTo>
                  <a:lnTo>
                    <a:pt x="1474" y="2179"/>
                  </a:lnTo>
                  <a:lnTo>
                    <a:pt x="1398" y="2224"/>
                  </a:lnTo>
                  <a:lnTo>
                    <a:pt x="1371" y="2228"/>
                  </a:lnTo>
                  <a:lnTo>
                    <a:pt x="1330" y="2237"/>
                  </a:lnTo>
                  <a:lnTo>
                    <a:pt x="1280" y="2247"/>
                  </a:lnTo>
                  <a:lnTo>
                    <a:pt x="1224" y="2261"/>
                  </a:lnTo>
                  <a:lnTo>
                    <a:pt x="1168" y="2270"/>
                  </a:lnTo>
                  <a:lnTo>
                    <a:pt x="1117" y="2282"/>
                  </a:lnTo>
                  <a:lnTo>
                    <a:pt x="1078" y="2290"/>
                  </a:lnTo>
                  <a:lnTo>
                    <a:pt x="1057" y="2296"/>
                  </a:lnTo>
                  <a:close/>
                </a:path>
              </a:pathLst>
            </a:custGeom>
            <a:solidFill>
              <a:srgbClr val="F0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20"/>
            <p:cNvSpPr>
              <a:spLocks/>
            </p:cNvSpPr>
            <p:nvPr/>
          </p:nvSpPr>
          <p:spPr bwMode="auto">
            <a:xfrm>
              <a:off x="7131050" y="2824162"/>
              <a:ext cx="1597025" cy="1728788"/>
            </a:xfrm>
            <a:custGeom>
              <a:avLst/>
              <a:gdLst/>
              <a:ahLst/>
              <a:cxnLst>
                <a:cxn ang="0">
                  <a:pos x="862" y="2150"/>
                </a:cxn>
                <a:cxn ang="0">
                  <a:pos x="543" y="1949"/>
                </a:cxn>
                <a:cxn ang="0">
                  <a:pos x="249" y="1631"/>
                </a:cxn>
                <a:cxn ang="0">
                  <a:pos x="51" y="1309"/>
                </a:cxn>
                <a:cxn ang="0">
                  <a:pos x="0" y="1034"/>
                </a:cxn>
                <a:cxn ang="0">
                  <a:pos x="26" y="758"/>
                </a:cxn>
                <a:cxn ang="0">
                  <a:pos x="107" y="514"/>
                </a:cxn>
                <a:cxn ang="0">
                  <a:pos x="243" y="315"/>
                </a:cxn>
                <a:cxn ang="0">
                  <a:pos x="406" y="181"/>
                </a:cxn>
                <a:cxn ang="0">
                  <a:pos x="493" y="132"/>
                </a:cxn>
                <a:cxn ang="0">
                  <a:pos x="536" y="128"/>
                </a:cxn>
                <a:cxn ang="0">
                  <a:pos x="588" y="121"/>
                </a:cxn>
                <a:cxn ang="0">
                  <a:pos x="685" y="74"/>
                </a:cxn>
                <a:cxn ang="0">
                  <a:pos x="755" y="33"/>
                </a:cxn>
                <a:cxn ang="0">
                  <a:pos x="794" y="10"/>
                </a:cxn>
                <a:cxn ang="0">
                  <a:pos x="811" y="0"/>
                </a:cxn>
                <a:cxn ang="0">
                  <a:pos x="823" y="4"/>
                </a:cxn>
                <a:cxn ang="0">
                  <a:pos x="846" y="16"/>
                </a:cxn>
                <a:cxn ang="0">
                  <a:pos x="869" y="28"/>
                </a:cxn>
                <a:cxn ang="0">
                  <a:pos x="893" y="39"/>
                </a:cxn>
                <a:cxn ang="0">
                  <a:pos x="904" y="41"/>
                </a:cxn>
                <a:cxn ang="0">
                  <a:pos x="914" y="24"/>
                </a:cxn>
                <a:cxn ang="0">
                  <a:pos x="935" y="8"/>
                </a:cxn>
                <a:cxn ang="0">
                  <a:pos x="970" y="10"/>
                </a:cxn>
                <a:cxn ang="0">
                  <a:pos x="1036" y="39"/>
                </a:cxn>
                <a:cxn ang="0">
                  <a:pos x="1197" y="66"/>
                </a:cxn>
                <a:cxn ang="0">
                  <a:pos x="1412" y="113"/>
                </a:cxn>
                <a:cxn ang="0">
                  <a:pos x="1622" y="216"/>
                </a:cxn>
                <a:cxn ang="0">
                  <a:pos x="1783" y="400"/>
                </a:cxn>
                <a:cxn ang="0">
                  <a:pos x="1918" y="642"/>
                </a:cxn>
                <a:cxn ang="0">
                  <a:pos x="2004" y="931"/>
                </a:cxn>
                <a:cxn ang="0">
                  <a:pos x="1988" y="1255"/>
                </a:cxn>
                <a:cxn ang="0">
                  <a:pos x="1897" y="1487"/>
                </a:cxn>
                <a:cxn ang="0">
                  <a:pos x="1763" y="1679"/>
                </a:cxn>
                <a:cxn ang="0">
                  <a:pos x="1581" y="1898"/>
                </a:cxn>
                <a:cxn ang="0">
                  <a:pos x="1401" y="2067"/>
                </a:cxn>
                <a:cxn ang="0">
                  <a:pos x="1302" y="2116"/>
                </a:cxn>
                <a:cxn ang="0">
                  <a:pos x="1216" y="2135"/>
                </a:cxn>
                <a:cxn ang="0">
                  <a:pos x="1110" y="2156"/>
                </a:cxn>
                <a:cxn ang="0">
                  <a:pos x="1026" y="2174"/>
                </a:cxn>
              </a:cxnLst>
              <a:rect l="0" t="0" r="r" b="b"/>
              <a:pathLst>
                <a:path w="2012" h="2178">
                  <a:moveTo>
                    <a:pt x="1007" y="2178"/>
                  </a:moveTo>
                  <a:lnTo>
                    <a:pt x="862" y="2150"/>
                  </a:lnTo>
                  <a:lnTo>
                    <a:pt x="704" y="2071"/>
                  </a:lnTo>
                  <a:lnTo>
                    <a:pt x="543" y="1949"/>
                  </a:lnTo>
                  <a:lnTo>
                    <a:pt x="388" y="1800"/>
                  </a:lnTo>
                  <a:lnTo>
                    <a:pt x="249" y="1631"/>
                  </a:lnTo>
                  <a:lnTo>
                    <a:pt x="132" y="1464"/>
                  </a:lnTo>
                  <a:lnTo>
                    <a:pt x="51" y="1309"/>
                  </a:lnTo>
                  <a:lnTo>
                    <a:pt x="14" y="1181"/>
                  </a:lnTo>
                  <a:lnTo>
                    <a:pt x="0" y="1034"/>
                  </a:lnTo>
                  <a:lnTo>
                    <a:pt x="6" y="894"/>
                  </a:lnTo>
                  <a:lnTo>
                    <a:pt x="26" y="758"/>
                  </a:lnTo>
                  <a:lnTo>
                    <a:pt x="61" y="632"/>
                  </a:lnTo>
                  <a:lnTo>
                    <a:pt x="107" y="514"/>
                  </a:lnTo>
                  <a:lnTo>
                    <a:pt x="169" y="410"/>
                  </a:lnTo>
                  <a:lnTo>
                    <a:pt x="243" y="315"/>
                  </a:lnTo>
                  <a:lnTo>
                    <a:pt x="330" y="239"/>
                  </a:lnTo>
                  <a:lnTo>
                    <a:pt x="406" y="181"/>
                  </a:lnTo>
                  <a:lnTo>
                    <a:pt x="458" y="148"/>
                  </a:lnTo>
                  <a:lnTo>
                    <a:pt x="493" y="132"/>
                  </a:lnTo>
                  <a:lnTo>
                    <a:pt x="518" y="128"/>
                  </a:lnTo>
                  <a:lnTo>
                    <a:pt x="536" y="128"/>
                  </a:lnTo>
                  <a:lnTo>
                    <a:pt x="559" y="128"/>
                  </a:lnTo>
                  <a:lnTo>
                    <a:pt x="588" y="121"/>
                  </a:lnTo>
                  <a:lnTo>
                    <a:pt x="635" y="101"/>
                  </a:lnTo>
                  <a:lnTo>
                    <a:pt x="685" y="74"/>
                  </a:lnTo>
                  <a:lnTo>
                    <a:pt x="726" y="53"/>
                  </a:lnTo>
                  <a:lnTo>
                    <a:pt x="755" y="33"/>
                  </a:lnTo>
                  <a:lnTo>
                    <a:pt x="780" y="22"/>
                  </a:lnTo>
                  <a:lnTo>
                    <a:pt x="794" y="10"/>
                  </a:lnTo>
                  <a:lnTo>
                    <a:pt x="805" y="4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23" y="4"/>
                  </a:lnTo>
                  <a:lnTo>
                    <a:pt x="834" y="10"/>
                  </a:lnTo>
                  <a:lnTo>
                    <a:pt x="846" y="16"/>
                  </a:lnTo>
                  <a:lnTo>
                    <a:pt x="858" y="22"/>
                  </a:lnTo>
                  <a:lnTo>
                    <a:pt x="869" y="28"/>
                  </a:lnTo>
                  <a:lnTo>
                    <a:pt x="881" y="33"/>
                  </a:lnTo>
                  <a:lnTo>
                    <a:pt x="893" y="39"/>
                  </a:lnTo>
                  <a:lnTo>
                    <a:pt x="904" y="45"/>
                  </a:lnTo>
                  <a:lnTo>
                    <a:pt x="904" y="41"/>
                  </a:lnTo>
                  <a:lnTo>
                    <a:pt x="908" y="33"/>
                  </a:lnTo>
                  <a:lnTo>
                    <a:pt x="914" y="24"/>
                  </a:lnTo>
                  <a:lnTo>
                    <a:pt x="924" y="16"/>
                  </a:lnTo>
                  <a:lnTo>
                    <a:pt x="935" y="8"/>
                  </a:lnTo>
                  <a:lnTo>
                    <a:pt x="953" y="6"/>
                  </a:lnTo>
                  <a:lnTo>
                    <a:pt x="970" y="10"/>
                  </a:lnTo>
                  <a:lnTo>
                    <a:pt x="995" y="26"/>
                  </a:lnTo>
                  <a:lnTo>
                    <a:pt x="1036" y="39"/>
                  </a:lnTo>
                  <a:lnTo>
                    <a:pt x="1106" y="53"/>
                  </a:lnTo>
                  <a:lnTo>
                    <a:pt x="1197" y="66"/>
                  </a:lnTo>
                  <a:lnTo>
                    <a:pt x="1302" y="86"/>
                  </a:lnTo>
                  <a:lnTo>
                    <a:pt x="1412" y="113"/>
                  </a:lnTo>
                  <a:lnTo>
                    <a:pt x="1523" y="156"/>
                  </a:lnTo>
                  <a:lnTo>
                    <a:pt x="1622" y="216"/>
                  </a:lnTo>
                  <a:lnTo>
                    <a:pt x="1709" y="301"/>
                  </a:lnTo>
                  <a:lnTo>
                    <a:pt x="1783" y="400"/>
                  </a:lnTo>
                  <a:lnTo>
                    <a:pt x="1854" y="514"/>
                  </a:lnTo>
                  <a:lnTo>
                    <a:pt x="1918" y="642"/>
                  </a:lnTo>
                  <a:lnTo>
                    <a:pt x="1973" y="782"/>
                  </a:lnTo>
                  <a:lnTo>
                    <a:pt x="2004" y="931"/>
                  </a:lnTo>
                  <a:lnTo>
                    <a:pt x="2012" y="1090"/>
                  </a:lnTo>
                  <a:lnTo>
                    <a:pt x="1988" y="1255"/>
                  </a:lnTo>
                  <a:lnTo>
                    <a:pt x="1932" y="1429"/>
                  </a:lnTo>
                  <a:lnTo>
                    <a:pt x="1897" y="1487"/>
                  </a:lnTo>
                  <a:lnTo>
                    <a:pt x="1839" y="1575"/>
                  </a:lnTo>
                  <a:lnTo>
                    <a:pt x="1763" y="1679"/>
                  </a:lnTo>
                  <a:lnTo>
                    <a:pt x="1676" y="1792"/>
                  </a:lnTo>
                  <a:lnTo>
                    <a:pt x="1581" y="1898"/>
                  </a:lnTo>
                  <a:lnTo>
                    <a:pt x="1488" y="1995"/>
                  </a:lnTo>
                  <a:lnTo>
                    <a:pt x="1401" y="2067"/>
                  </a:lnTo>
                  <a:lnTo>
                    <a:pt x="1327" y="2112"/>
                  </a:lnTo>
                  <a:lnTo>
                    <a:pt x="1302" y="2116"/>
                  </a:lnTo>
                  <a:lnTo>
                    <a:pt x="1265" y="2125"/>
                  </a:lnTo>
                  <a:lnTo>
                    <a:pt x="1216" y="2135"/>
                  </a:lnTo>
                  <a:lnTo>
                    <a:pt x="1164" y="2147"/>
                  </a:lnTo>
                  <a:lnTo>
                    <a:pt x="1110" y="2156"/>
                  </a:lnTo>
                  <a:lnTo>
                    <a:pt x="1063" y="2168"/>
                  </a:lnTo>
                  <a:lnTo>
                    <a:pt x="1026" y="2174"/>
                  </a:lnTo>
                  <a:lnTo>
                    <a:pt x="1007" y="2178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1"/>
            <p:cNvSpPr>
              <a:spLocks/>
            </p:cNvSpPr>
            <p:nvPr/>
          </p:nvSpPr>
          <p:spPr bwMode="auto">
            <a:xfrm>
              <a:off x="7237413" y="2852737"/>
              <a:ext cx="1403350" cy="1763713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range-glow"/>
            <p:cNvSpPr>
              <a:spLocks/>
            </p:cNvSpPr>
            <p:nvPr/>
          </p:nvSpPr>
          <p:spPr bwMode="auto">
            <a:xfrm>
              <a:off x="7245350" y="2868612"/>
              <a:ext cx="1387475" cy="1736725"/>
            </a:xfrm>
            <a:custGeom>
              <a:avLst/>
              <a:gdLst/>
              <a:ahLst/>
              <a:cxnLst>
                <a:cxn ang="0">
                  <a:pos x="762" y="2159"/>
                </a:cxn>
                <a:cxn ang="0">
                  <a:pos x="485" y="1950"/>
                </a:cxn>
                <a:cxn ang="0">
                  <a:pos x="225" y="1626"/>
                </a:cxn>
                <a:cxn ang="0">
                  <a:pos x="47" y="1299"/>
                </a:cxn>
                <a:cxn ang="0">
                  <a:pos x="0" y="1021"/>
                </a:cxn>
                <a:cxn ang="0">
                  <a:pos x="17" y="746"/>
                </a:cxn>
                <a:cxn ang="0">
                  <a:pos x="85" y="500"/>
                </a:cxn>
                <a:cxn ang="0">
                  <a:pos x="198" y="302"/>
                </a:cxn>
                <a:cxn ang="0">
                  <a:pos x="337" y="172"/>
                </a:cxn>
                <a:cxn ang="0">
                  <a:pos x="413" y="124"/>
                </a:cxn>
                <a:cxn ang="0">
                  <a:pos x="452" y="122"/>
                </a:cxn>
                <a:cxn ang="0">
                  <a:pos x="496" y="114"/>
                </a:cxn>
                <a:cxn ang="0">
                  <a:pos x="580" y="69"/>
                </a:cxn>
                <a:cxn ang="0">
                  <a:pos x="640" y="31"/>
                </a:cxn>
                <a:cxn ang="0">
                  <a:pos x="673" y="7"/>
                </a:cxn>
                <a:cxn ang="0">
                  <a:pos x="687" y="0"/>
                </a:cxn>
                <a:cxn ang="0">
                  <a:pos x="708" y="9"/>
                </a:cxn>
                <a:cxn ang="0">
                  <a:pos x="737" y="27"/>
                </a:cxn>
                <a:cxn ang="0">
                  <a:pos x="758" y="38"/>
                </a:cxn>
                <a:cxn ang="0">
                  <a:pos x="770" y="40"/>
                </a:cxn>
                <a:cxn ang="0">
                  <a:pos x="778" y="23"/>
                </a:cxn>
                <a:cxn ang="0">
                  <a:pos x="797" y="6"/>
                </a:cxn>
                <a:cxn ang="0">
                  <a:pos x="826" y="7"/>
                </a:cxn>
                <a:cxn ang="0">
                  <a:pos x="882" y="38"/>
                </a:cxn>
                <a:cxn ang="0">
                  <a:pos x="1022" y="69"/>
                </a:cxn>
                <a:cxn ang="0">
                  <a:pos x="1212" y="120"/>
                </a:cxn>
                <a:cxn ang="0">
                  <a:pos x="1396" y="225"/>
                </a:cxn>
                <a:cxn ang="0">
                  <a:pos x="1538" y="413"/>
                </a:cxn>
                <a:cxn ang="0">
                  <a:pos x="1660" y="661"/>
                </a:cxn>
                <a:cxn ang="0">
                  <a:pos x="1738" y="952"/>
                </a:cxn>
                <a:cxn ang="0">
                  <a:pos x="1730" y="1277"/>
                </a:cxn>
                <a:cxn ang="0">
                  <a:pos x="1650" y="1508"/>
                </a:cxn>
                <a:cxn ang="0">
                  <a:pos x="1538" y="1700"/>
                </a:cxn>
                <a:cxn ang="0">
                  <a:pos x="1387" y="1917"/>
                </a:cxn>
                <a:cxn ang="0">
                  <a:pos x="1231" y="2084"/>
                </a:cxn>
                <a:cxn ang="0">
                  <a:pos x="1146" y="2130"/>
                </a:cxn>
                <a:cxn ang="0">
                  <a:pos x="1072" y="2148"/>
                </a:cxn>
                <a:cxn ang="0">
                  <a:pos x="981" y="2167"/>
                </a:cxn>
                <a:cxn ang="0">
                  <a:pos x="908" y="2183"/>
                </a:cxn>
              </a:cxnLst>
              <a:rect l="0" t="0" r="r" b="b"/>
              <a:pathLst>
                <a:path w="1747" h="2186">
                  <a:moveTo>
                    <a:pt x="888" y="2186"/>
                  </a:moveTo>
                  <a:lnTo>
                    <a:pt x="762" y="2159"/>
                  </a:lnTo>
                  <a:lnTo>
                    <a:pt x="626" y="2076"/>
                  </a:lnTo>
                  <a:lnTo>
                    <a:pt x="485" y="1950"/>
                  </a:lnTo>
                  <a:lnTo>
                    <a:pt x="349" y="1797"/>
                  </a:lnTo>
                  <a:lnTo>
                    <a:pt x="225" y="1626"/>
                  </a:lnTo>
                  <a:lnTo>
                    <a:pt x="122" y="1458"/>
                  </a:lnTo>
                  <a:lnTo>
                    <a:pt x="47" y="1299"/>
                  </a:lnTo>
                  <a:lnTo>
                    <a:pt x="12" y="1169"/>
                  </a:lnTo>
                  <a:lnTo>
                    <a:pt x="0" y="1021"/>
                  </a:lnTo>
                  <a:lnTo>
                    <a:pt x="2" y="882"/>
                  </a:lnTo>
                  <a:lnTo>
                    <a:pt x="17" y="746"/>
                  </a:lnTo>
                  <a:lnTo>
                    <a:pt x="47" y="620"/>
                  </a:lnTo>
                  <a:lnTo>
                    <a:pt x="85" y="500"/>
                  </a:lnTo>
                  <a:lnTo>
                    <a:pt x="136" y="395"/>
                  </a:lnTo>
                  <a:lnTo>
                    <a:pt x="198" y="302"/>
                  </a:lnTo>
                  <a:lnTo>
                    <a:pt x="271" y="228"/>
                  </a:lnTo>
                  <a:lnTo>
                    <a:pt x="337" y="172"/>
                  </a:lnTo>
                  <a:lnTo>
                    <a:pt x="384" y="139"/>
                  </a:lnTo>
                  <a:lnTo>
                    <a:pt x="413" y="124"/>
                  </a:lnTo>
                  <a:lnTo>
                    <a:pt x="436" y="122"/>
                  </a:lnTo>
                  <a:lnTo>
                    <a:pt x="452" y="122"/>
                  </a:lnTo>
                  <a:lnTo>
                    <a:pt x="471" y="122"/>
                  </a:lnTo>
                  <a:lnTo>
                    <a:pt x="496" y="114"/>
                  </a:lnTo>
                  <a:lnTo>
                    <a:pt x="537" y="97"/>
                  </a:lnTo>
                  <a:lnTo>
                    <a:pt x="580" y="69"/>
                  </a:lnTo>
                  <a:lnTo>
                    <a:pt x="615" y="48"/>
                  </a:lnTo>
                  <a:lnTo>
                    <a:pt x="640" y="31"/>
                  </a:lnTo>
                  <a:lnTo>
                    <a:pt x="661" y="19"/>
                  </a:lnTo>
                  <a:lnTo>
                    <a:pt x="673" y="7"/>
                  </a:lnTo>
                  <a:lnTo>
                    <a:pt x="683" y="4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708" y="9"/>
                  </a:lnTo>
                  <a:lnTo>
                    <a:pt x="727" y="21"/>
                  </a:lnTo>
                  <a:lnTo>
                    <a:pt x="737" y="27"/>
                  </a:lnTo>
                  <a:lnTo>
                    <a:pt x="747" y="33"/>
                  </a:lnTo>
                  <a:lnTo>
                    <a:pt x="758" y="38"/>
                  </a:lnTo>
                  <a:lnTo>
                    <a:pt x="770" y="44"/>
                  </a:lnTo>
                  <a:lnTo>
                    <a:pt x="770" y="40"/>
                  </a:lnTo>
                  <a:lnTo>
                    <a:pt x="772" y="33"/>
                  </a:lnTo>
                  <a:lnTo>
                    <a:pt x="778" y="23"/>
                  </a:lnTo>
                  <a:lnTo>
                    <a:pt x="787" y="13"/>
                  </a:lnTo>
                  <a:lnTo>
                    <a:pt x="797" y="6"/>
                  </a:lnTo>
                  <a:lnTo>
                    <a:pt x="811" y="4"/>
                  </a:lnTo>
                  <a:lnTo>
                    <a:pt x="826" y="7"/>
                  </a:lnTo>
                  <a:lnTo>
                    <a:pt x="847" y="25"/>
                  </a:lnTo>
                  <a:lnTo>
                    <a:pt x="882" y="38"/>
                  </a:lnTo>
                  <a:lnTo>
                    <a:pt x="944" y="54"/>
                  </a:lnTo>
                  <a:lnTo>
                    <a:pt x="1022" y="69"/>
                  </a:lnTo>
                  <a:lnTo>
                    <a:pt x="1115" y="91"/>
                  </a:lnTo>
                  <a:lnTo>
                    <a:pt x="1212" y="120"/>
                  </a:lnTo>
                  <a:lnTo>
                    <a:pt x="1309" y="164"/>
                  </a:lnTo>
                  <a:lnTo>
                    <a:pt x="1396" y="225"/>
                  </a:lnTo>
                  <a:lnTo>
                    <a:pt x="1474" y="310"/>
                  </a:lnTo>
                  <a:lnTo>
                    <a:pt x="1538" y="413"/>
                  </a:lnTo>
                  <a:lnTo>
                    <a:pt x="1602" y="531"/>
                  </a:lnTo>
                  <a:lnTo>
                    <a:pt x="1660" y="661"/>
                  </a:lnTo>
                  <a:lnTo>
                    <a:pt x="1709" y="802"/>
                  </a:lnTo>
                  <a:lnTo>
                    <a:pt x="1738" y="952"/>
                  </a:lnTo>
                  <a:lnTo>
                    <a:pt x="1747" y="1111"/>
                  </a:lnTo>
                  <a:lnTo>
                    <a:pt x="1730" y="1277"/>
                  </a:lnTo>
                  <a:lnTo>
                    <a:pt x="1681" y="1450"/>
                  </a:lnTo>
                  <a:lnTo>
                    <a:pt x="1650" y="1508"/>
                  </a:lnTo>
                  <a:lnTo>
                    <a:pt x="1602" y="1595"/>
                  </a:lnTo>
                  <a:lnTo>
                    <a:pt x="1538" y="1700"/>
                  </a:lnTo>
                  <a:lnTo>
                    <a:pt x="1466" y="1810"/>
                  </a:lnTo>
                  <a:lnTo>
                    <a:pt x="1387" y="1917"/>
                  </a:lnTo>
                  <a:lnTo>
                    <a:pt x="1307" y="2012"/>
                  </a:lnTo>
                  <a:lnTo>
                    <a:pt x="1231" y="2084"/>
                  </a:lnTo>
                  <a:lnTo>
                    <a:pt x="1167" y="2126"/>
                  </a:lnTo>
                  <a:lnTo>
                    <a:pt x="1146" y="2130"/>
                  </a:lnTo>
                  <a:lnTo>
                    <a:pt x="1115" y="2138"/>
                  </a:lnTo>
                  <a:lnTo>
                    <a:pt x="1072" y="2148"/>
                  </a:lnTo>
                  <a:lnTo>
                    <a:pt x="1028" y="2159"/>
                  </a:lnTo>
                  <a:lnTo>
                    <a:pt x="981" y="2167"/>
                  </a:lnTo>
                  <a:lnTo>
                    <a:pt x="941" y="2177"/>
                  </a:lnTo>
                  <a:lnTo>
                    <a:pt x="908" y="2183"/>
                  </a:lnTo>
                  <a:lnTo>
                    <a:pt x="888" y="2186"/>
                  </a:lnTo>
                  <a:close/>
                </a:path>
              </a:pathLst>
            </a:custGeom>
            <a:solidFill>
              <a:srgbClr val="CCD6AB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23"/>
            <p:cNvSpPr>
              <a:spLocks/>
            </p:cNvSpPr>
            <p:nvPr/>
          </p:nvSpPr>
          <p:spPr bwMode="auto">
            <a:xfrm>
              <a:off x="7258050" y="2884487"/>
              <a:ext cx="1360488" cy="1704975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24"/>
            <p:cNvSpPr>
              <a:spLocks/>
            </p:cNvSpPr>
            <p:nvPr/>
          </p:nvSpPr>
          <p:spPr bwMode="auto">
            <a:xfrm>
              <a:off x="7281863" y="2924175"/>
              <a:ext cx="1311275" cy="1625600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5"/>
            <p:cNvSpPr>
              <a:spLocks/>
            </p:cNvSpPr>
            <p:nvPr/>
          </p:nvSpPr>
          <p:spPr bwMode="auto">
            <a:xfrm>
              <a:off x="7319963" y="2968625"/>
              <a:ext cx="1241425" cy="1531938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26"/>
            <p:cNvSpPr>
              <a:spLocks/>
            </p:cNvSpPr>
            <p:nvPr/>
          </p:nvSpPr>
          <p:spPr bwMode="auto">
            <a:xfrm>
              <a:off x="7432675" y="2989262"/>
              <a:ext cx="1030288" cy="1587500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Blue-glow"/>
            <p:cNvSpPr>
              <a:spLocks/>
            </p:cNvSpPr>
            <p:nvPr/>
          </p:nvSpPr>
          <p:spPr bwMode="auto">
            <a:xfrm>
              <a:off x="7437438" y="3001962"/>
              <a:ext cx="1017588" cy="1563688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8"/>
            <p:cNvSpPr>
              <a:spLocks/>
            </p:cNvSpPr>
            <p:nvPr/>
          </p:nvSpPr>
          <p:spPr bwMode="auto">
            <a:xfrm>
              <a:off x="7448550" y="3021012"/>
              <a:ext cx="996950" cy="1524000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29"/>
            <p:cNvSpPr>
              <a:spLocks/>
            </p:cNvSpPr>
            <p:nvPr/>
          </p:nvSpPr>
          <p:spPr bwMode="auto">
            <a:xfrm>
              <a:off x="7473950" y="3070225"/>
              <a:ext cx="947738" cy="1427163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0"/>
            <p:cNvSpPr>
              <a:spLocks/>
            </p:cNvSpPr>
            <p:nvPr/>
          </p:nvSpPr>
          <p:spPr bwMode="auto">
            <a:xfrm>
              <a:off x="7504113" y="3114675"/>
              <a:ext cx="885825" cy="1333500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1"/>
            <p:cNvSpPr>
              <a:spLocks/>
            </p:cNvSpPr>
            <p:nvPr/>
          </p:nvSpPr>
          <p:spPr bwMode="auto">
            <a:xfrm>
              <a:off x="7624763" y="3130550"/>
              <a:ext cx="661988" cy="1401763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32"/>
            <p:cNvSpPr>
              <a:spLocks/>
            </p:cNvSpPr>
            <p:nvPr/>
          </p:nvSpPr>
          <p:spPr bwMode="auto">
            <a:xfrm>
              <a:off x="7629525" y="3140075"/>
              <a:ext cx="654050" cy="1384300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Green-glow"/>
            <p:cNvSpPr>
              <a:spLocks/>
            </p:cNvSpPr>
            <p:nvPr/>
          </p:nvSpPr>
          <p:spPr bwMode="auto">
            <a:xfrm>
              <a:off x="7637463" y="3160712"/>
              <a:ext cx="636588" cy="1344613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34"/>
            <p:cNvSpPr>
              <a:spLocks/>
            </p:cNvSpPr>
            <p:nvPr/>
          </p:nvSpPr>
          <p:spPr bwMode="auto">
            <a:xfrm>
              <a:off x="7667625" y="3213100"/>
              <a:ext cx="579438" cy="1230313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35"/>
            <p:cNvSpPr>
              <a:spLocks/>
            </p:cNvSpPr>
            <p:nvPr/>
          </p:nvSpPr>
          <p:spPr bwMode="auto">
            <a:xfrm>
              <a:off x="7688263" y="3260725"/>
              <a:ext cx="536575" cy="1135063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36"/>
            <p:cNvSpPr>
              <a:spLocks/>
            </p:cNvSpPr>
            <p:nvPr/>
          </p:nvSpPr>
          <p:spPr bwMode="auto">
            <a:xfrm>
              <a:off x="7858125" y="4494212"/>
              <a:ext cx="473075" cy="266700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37"/>
            <p:cNvSpPr>
              <a:spLocks/>
            </p:cNvSpPr>
            <p:nvPr/>
          </p:nvSpPr>
          <p:spPr bwMode="auto">
            <a:xfrm>
              <a:off x="7872413" y="4514850"/>
              <a:ext cx="446088" cy="241300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38"/>
            <p:cNvSpPr>
              <a:spLocks/>
            </p:cNvSpPr>
            <p:nvPr/>
          </p:nvSpPr>
          <p:spPr bwMode="auto">
            <a:xfrm>
              <a:off x="7886700" y="4540250"/>
              <a:ext cx="414338" cy="211138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9"/>
            <p:cNvSpPr>
              <a:spLocks/>
            </p:cNvSpPr>
            <p:nvPr/>
          </p:nvSpPr>
          <p:spPr bwMode="auto">
            <a:xfrm>
              <a:off x="7905750" y="4567237"/>
              <a:ext cx="379413" cy="176213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0"/>
            <p:cNvSpPr>
              <a:spLocks/>
            </p:cNvSpPr>
            <p:nvPr/>
          </p:nvSpPr>
          <p:spPr bwMode="auto">
            <a:xfrm>
              <a:off x="7929563" y="4602162"/>
              <a:ext cx="336550" cy="134938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41"/>
            <p:cNvSpPr>
              <a:spLocks/>
            </p:cNvSpPr>
            <p:nvPr/>
          </p:nvSpPr>
          <p:spPr bwMode="auto">
            <a:xfrm>
              <a:off x="7915275" y="3779837"/>
              <a:ext cx="207963" cy="744538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42"/>
            <p:cNvSpPr>
              <a:spLocks/>
            </p:cNvSpPr>
            <p:nvPr/>
          </p:nvSpPr>
          <p:spPr bwMode="auto">
            <a:xfrm>
              <a:off x="7931150" y="3786187"/>
              <a:ext cx="165100" cy="67945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43"/>
            <p:cNvSpPr>
              <a:spLocks/>
            </p:cNvSpPr>
            <p:nvPr/>
          </p:nvSpPr>
          <p:spPr bwMode="auto">
            <a:xfrm>
              <a:off x="7948613" y="3789362"/>
              <a:ext cx="123825" cy="611188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44"/>
            <p:cNvSpPr>
              <a:spLocks/>
            </p:cNvSpPr>
            <p:nvPr/>
          </p:nvSpPr>
          <p:spPr bwMode="auto">
            <a:xfrm>
              <a:off x="7964488" y="3798887"/>
              <a:ext cx="84138" cy="539750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rot="21284256">
              <a:off x="7734300" y="3314700"/>
              <a:ext cx="381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1066800" y="4953000"/>
            <a:ext cx="811417" cy="914400"/>
            <a:chOff x="6781800" y="2209800"/>
            <a:chExt cx="2276475" cy="2565400"/>
          </a:xfrm>
        </p:grpSpPr>
        <p:sp>
          <p:nvSpPr>
            <p:cNvPr id="331" name="Freeform 108"/>
            <p:cNvSpPr>
              <a:spLocks/>
            </p:cNvSpPr>
            <p:nvPr/>
          </p:nvSpPr>
          <p:spPr bwMode="auto">
            <a:xfrm>
              <a:off x="6781800" y="2209800"/>
              <a:ext cx="2276475" cy="2565400"/>
            </a:xfrm>
            <a:custGeom>
              <a:avLst/>
              <a:gdLst/>
              <a:ahLst/>
              <a:cxnLst>
                <a:cxn ang="0">
                  <a:pos x="1212" y="3199"/>
                </a:cxn>
                <a:cxn ang="0">
                  <a:pos x="762" y="2939"/>
                </a:cxn>
                <a:cxn ang="0">
                  <a:pos x="345" y="2528"/>
                </a:cxn>
                <a:cxn ang="0">
                  <a:pos x="68" y="2111"/>
                </a:cxn>
                <a:cxn ang="0">
                  <a:pos x="0" y="1754"/>
                </a:cxn>
                <a:cxn ang="0">
                  <a:pos x="37" y="1394"/>
                </a:cxn>
                <a:cxn ang="0">
                  <a:pos x="159" y="1074"/>
                </a:cxn>
                <a:cxn ang="0">
                  <a:pos x="353" y="814"/>
                </a:cxn>
                <a:cxn ang="0">
                  <a:pos x="598" y="636"/>
                </a:cxn>
                <a:cxn ang="0">
                  <a:pos x="772" y="568"/>
                </a:cxn>
                <a:cxn ang="0">
                  <a:pos x="894" y="549"/>
                </a:cxn>
                <a:cxn ang="0">
                  <a:pos x="989" y="510"/>
                </a:cxn>
                <a:cxn ang="0">
                  <a:pos x="1080" y="393"/>
                </a:cxn>
                <a:cxn ang="0">
                  <a:pos x="1123" y="238"/>
                </a:cxn>
                <a:cxn ang="0">
                  <a:pos x="1131" y="101"/>
                </a:cxn>
                <a:cxn ang="0">
                  <a:pos x="1125" y="12"/>
                </a:cxn>
                <a:cxn ang="0">
                  <a:pos x="1259" y="56"/>
                </a:cxn>
                <a:cxn ang="0">
                  <a:pos x="1272" y="103"/>
                </a:cxn>
                <a:cxn ang="0">
                  <a:pos x="1311" y="213"/>
                </a:cxn>
                <a:cxn ang="0">
                  <a:pos x="1366" y="335"/>
                </a:cxn>
                <a:cxn ang="0">
                  <a:pos x="1435" y="423"/>
                </a:cxn>
                <a:cxn ang="0">
                  <a:pos x="1592" y="457"/>
                </a:cxn>
                <a:cxn ang="0">
                  <a:pos x="1872" y="500"/>
                </a:cxn>
                <a:cxn ang="0">
                  <a:pos x="2184" y="589"/>
                </a:cxn>
                <a:cxn ang="0">
                  <a:pos x="2450" y="773"/>
                </a:cxn>
                <a:cxn ang="0">
                  <a:pos x="2655" y="1053"/>
                </a:cxn>
                <a:cxn ang="0">
                  <a:pos x="2816" y="1398"/>
                </a:cxn>
                <a:cxn ang="0">
                  <a:pos x="2869" y="1797"/>
                </a:cxn>
                <a:cxn ang="0">
                  <a:pos x="2750" y="2239"/>
                </a:cxn>
                <a:cxn ang="0">
                  <a:pos x="2614" y="2433"/>
                </a:cxn>
                <a:cxn ang="0">
                  <a:pos x="2378" y="2716"/>
                </a:cxn>
                <a:cxn ang="0">
                  <a:pos x="2110" y="2984"/>
                </a:cxn>
                <a:cxn ang="0">
                  <a:pos x="1879" y="3135"/>
                </a:cxn>
                <a:cxn ang="0">
                  <a:pos x="1788" y="3156"/>
                </a:cxn>
                <a:cxn ang="0">
                  <a:pos x="1645" y="3187"/>
                </a:cxn>
                <a:cxn ang="0">
                  <a:pos x="1501" y="3214"/>
                </a:cxn>
                <a:cxn ang="0">
                  <a:pos x="1416" y="3232"/>
                </a:cxn>
              </a:cxnLst>
              <a:rect l="0" t="0" r="r" b="b"/>
              <a:pathLst>
                <a:path w="2869" h="3232">
                  <a:moveTo>
                    <a:pt x="1416" y="3232"/>
                  </a:moveTo>
                  <a:lnTo>
                    <a:pt x="1212" y="3199"/>
                  </a:lnTo>
                  <a:lnTo>
                    <a:pt x="991" y="3096"/>
                  </a:lnTo>
                  <a:lnTo>
                    <a:pt x="762" y="2939"/>
                  </a:lnTo>
                  <a:lnTo>
                    <a:pt x="545" y="2745"/>
                  </a:lnTo>
                  <a:lnTo>
                    <a:pt x="345" y="2528"/>
                  </a:lnTo>
                  <a:lnTo>
                    <a:pt x="184" y="2313"/>
                  </a:lnTo>
                  <a:lnTo>
                    <a:pt x="68" y="2111"/>
                  </a:lnTo>
                  <a:lnTo>
                    <a:pt x="16" y="1944"/>
                  </a:lnTo>
                  <a:lnTo>
                    <a:pt x="0" y="1754"/>
                  </a:lnTo>
                  <a:lnTo>
                    <a:pt x="10" y="1570"/>
                  </a:lnTo>
                  <a:lnTo>
                    <a:pt x="37" y="1394"/>
                  </a:lnTo>
                  <a:lnTo>
                    <a:pt x="89" y="1229"/>
                  </a:lnTo>
                  <a:lnTo>
                    <a:pt x="159" y="1074"/>
                  </a:lnTo>
                  <a:lnTo>
                    <a:pt x="248" y="936"/>
                  </a:lnTo>
                  <a:lnTo>
                    <a:pt x="353" y="814"/>
                  </a:lnTo>
                  <a:lnTo>
                    <a:pt x="479" y="711"/>
                  </a:lnTo>
                  <a:lnTo>
                    <a:pt x="598" y="636"/>
                  </a:lnTo>
                  <a:lnTo>
                    <a:pt x="695" y="591"/>
                  </a:lnTo>
                  <a:lnTo>
                    <a:pt x="772" y="568"/>
                  </a:lnTo>
                  <a:lnTo>
                    <a:pt x="840" y="558"/>
                  </a:lnTo>
                  <a:lnTo>
                    <a:pt x="894" y="549"/>
                  </a:lnTo>
                  <a:lnTo>
                    <a:pt x="943" y="537"/>
                  </a:lnTo>
                  <a:lnTo>
                    <a:pt x="989" y="510"/>
                  </a:lnTo>
                  <a:lnTo>
                    <a:pt x="1040" y="463"/>
                  </a:lnTo>
                  <a:lnTo>
                    <a:pt x="1080" y="393"/>
                  </a:lnTo>
                  <a:lnTo>
                    <a:pt x="1108" y="318"/>
                  </a:lnTo>
                  <a:lnTo>
                    <a:pt x="1123" y="238"/>
                  </a:lnTo>
                  <a:lnTo>
                    <a:pt x="1131" y="167"/>
                  </a:lnTo>
                  <a:lnTo>
                    <a:pt x="1131" y="101"/>
                  </a:lnTo>
                  <a:lnTo>
                    <a:pt x="1129" y="48"/>
                  </a:lnTo>
                  <a:lnTo>
                    <a:pt x="1125" y="12"/>
                  </a:lnTo>
                  <a:lnTo>
                    <a:pt x="1125" y="0"/>
                  </a:lnTo>
                  <a:lnTo>
                    <a:pt x="1259" y="56"/>
                  </a:lnTo>
                  <a:lnTo>
                    <a:pt x="1261" y="68"/>
                  </a:lnTo>
                  <a:lnTo>
                    <a:pt x="1272" y="103"/>
                  </a:lnTo>
                  <a:lnTo>
                    <a:pt x="1288" y="151"/>
                  </a:lnTo>
                  <a:lnTo>
                    <a:pt x="1311" y="213"/>
                  </a:lnTo>
                  <a:lnTo>
                    <a:pt x="1335" y="275"/>
                  </a:lnTo>
                  <a:lnTo>
                    <a:pt x="1366" y="335"/>
                  </a:lnTo>
                  <a:lnTo>
                    <a:pt x="1399" y="386"/>
                  </a:lnTo>
                  <a:lnTo>
                    <a:pt x="1435" y="423"/>
                  </a:lnTo>
                  <a:lnTo>
                    <a:pt x="1494" y="442"/>
                  </a:lnTo>
                  <a:lnTo>
                    <a:pt x="1592" y="457"/>
                  </a:lnTo>
                  <a:lnTo>
                    <a:pt x="1720" y="475"/>
                  </a:lnTo>
                  <a:lnTo>
                    <a:pt x="1872" y="500"/>
                  </a:lnTo>
                  <a:lnTo>
                    <a:pt x="2027" y="535"/>
                  </a:lnTo>
                  <a:lnTo>
                    <a:pt x="2184" y="589"/>
                  </a:lnTo>
                  <a:lnTo>
                    <a:pt x="2327" y="667"/>
                  </a:lnTo>
                  <a:lnTo>
                    <a:pt x="2450" y="773"/>
                  </a:lnTo>
                  <a:lnTo>
                    <a:pt x="2552" y="903"/>
                  </a:lnTo>
                  <a:lnTo>
                    <a:pt x="2655" y="1053"/>
                  </a:lnTo>
                  <a:lnTo>
                    <a:pt x="2744" y="1217"/>
                  </a:lnTo>
                  <a:lnTo>
                    <a:pt x="2816" y="1398"/>
                  </a:lnTo>
                  <a:lnTo>
                    <a:pt x="2859" y="1590"/>
                  </a:lnTo>
                  <a:lnTo>
                    <a:pt x="2869" y="1797"/>
                  </a:lnTo>
                  <a:lnTo>
                    <a:pt x="2834" y="2012"/>
                  </a:lnTo>
                  <a:lnTo>
                    <a:pt x="2750" y="2239"/>
                  </a:lnTo>
                  <a:lnTo>
                    <a:pt x="2698" y="2319"/>
                  </a:lnTo>
                  <a:lnTo>
                    <a:pt x="2614" y="2433"/>
                  </a:lnTo>
                  <a:lnTo>
                    <a:pt x="2504" y="2569"/>
                  </a:lnTo>
                  <a:lnTo>
                    <a:pt x="2378" y="2716"/>
                  </a:lnTo>
                  <a:lnTo>
                    <a:pt x="2244" y="2858"/>
                  </a:lnTo>
                  <a:lnTo>
                    <a:pt x="2110" y="2984"/>
                  </a:lnTo>
                  <a:lnTo>
                    <a:pt x="1984" y="3079"/>
                  </a:lnTo>
                  <a:lnTo>
                    <a:pt x="1879" y="3135"/>
                  </a:lnTo>
                  <a:lnTo>
                    <a:pt x="1843" y="3142"/>
                  </a:lnTo>
                  <a:lnTo>
                    <a:pt x="1788" y="3156"/>
                  </a:lnTo>
                  <a:lnTo>
                    <a:pt x="1718" y="3170"/>
                  </a:lnTo>
                  <a:lnTo>
                    <a:pt x="1645" y="3187"/>
                  </a:lnTo>
                  <a:lnTo>
                    <a:pt x="1567" y="3201"/>
                  </a:lnTo>
                  <a:lnTo>
                    <a:pt x="1501" y="3214"/>
                  </a:lnTo>
                  <a:lnTo>
                    <a:pt x="1447" y="3226"/>
                  </a:lnTo>
                  <a:lnTo>
                    <a:pt x="1416" y="3232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09"/>
            <p:cNvSpPr>
              <a:spLocks/>
            </p:cNvSpPr>
            <p:nvPr/>
          </p:nvSpPr>
          <p:spPr bwMode="auto">
            <a:xfrm>
              <a:off x="6800850" y="2384425"/>
              <a:ext cx="2239963" cy="2366963"/>
            </a:xfrm>
            <a:custGeom>
              <a:avLst/>
              <a:gdLst/>
              <a:ahLst/>
              <a:cxnLst>
                <a:cxn ang="0">
                  <a:pos x="1191" y="2951"/>
                </a:cxn>
                <a:cxn ang="0">
                  <a:pos x="751" y="2697"/>
                </a:cxn>
                <a:cxn ang="0">
                  <a:pos x="340" y="2295"/>
                </a:cxn>
                <a:cxn ang="0">
                  <a:pos x="66" y="1884"/>
                </a:cxn>
                <a:cxn ang="0">
                  <a:pos x="0" y="1533"/>
                </a:cxn>
                <a:cxn ang="0">
                  <a:pos x="37" y="1179"/>
                </a:cxn>
                <a:cxn ang="0">
                  <a:pos x="156" y="867"/>
                </a:cxn>
                <a:cxn ang="0">
                  <a:pos x="348" y="609"/>
                </a:cxn>
                <a:cxn ang="0">
                  <a:pos x="584" y="432"/>
                </a:cxn>
                <a:cxn ang="0">
                  <a:pos x="732" y="366"/>
                </a:cxn>
                <a:cxn ang="0">
                  <a:pos x="821" y="353"/>
                </a:cxn>
                <a:cxn ang="0">
                  <a:pos x="906" y="330"/>
                </a:cxn>
                <a:cxn ang="0">
                  <a:pos x="1019" y="240"/>
                </a:cxn>
                <a:cxn ang="0">
                  <a:pos x="1090" y="138"/>
                </a:cxn>
                <a:cxn ang="0">
                  <a:pos x="1123" y="54"/>
                </a:cxn>
                <a:cxn ang="0">
                  <a:pos x="1131" y="6"/>
                </a:cxn>
                <a:cxn ang="0">
                  <a:pos x="1147" y="6"/>
                </a:cxn>
                <a:cxn ang="0">
                  <a:pos x="1178" y="19"/>
                </a:cxn>
                <a:cxn ang="0">
                  <a:pos x="1207" y="33"/>
                </a:cxn>
                <a:cxn ang="0">
                  <a:pos x="1238" y="47"/>
                </a:cxn>
                <a:cxn ang="0">
                  <a:pos x="1257" y="60"/>
                </a:cxn>
                <a:cxn ang="0">
                  <a:pos x="1279" y="89"/>
                </a:cxn>
                <a:cxn ang="0">
                  <a:pos x="1319" y="140"/>
                </a:cxn>
                <a:cxn ang="0">
                  <a:pos x="1376" y="196"/>
                </a:cxn>
                <a:cxn ang="0">
                  <a:pos x="1469" y="240"/>
                </a:cxn>
                <a:cxn ang="0">
                  <a:pos x="1694" y="273"/>
                </a:cxn>
                <a:cxn ang="0">
                  <a:pos x="1994" y="332"/>
                </a:cxn>
                <a:cxn ang="0">
                  <a:pos x="2287" y="459"/>
                </a:cxn>
                <a:cxn ang="0">
                  <a:pos x="2508" y="694"/>
                </a:cxn>
                <a:cxn ang="0">
                  <a:pos x="2698" y="1004"/>
                </a:cxn>
                <a:cxn ang="0">
                  <a:pos x="2813" y="1373"/>
                </a:cxn>
                <a:cxn ang="0">
                  <a:pos x="2789" y="1787"/>
                </a:cxn>
                <a:cxn ang="0">
                  <a:pos x="2654" y="2088"/>
                </a:cxn>
                <a:cxn ang="0">
                  <a:pos x="2463" y="2332"/>
                </a:cxn>
                <a:cxn ang="0">
                  <a:pos x="2207" y="2615"/>
                </a:cxn>
                <a:cxn ang="0">
                  <a:pos x="1955" y="2836"/>
                </a:cxn>
                <a:cxn ang="0">
                  <a:pos x="1814" y="2898"/>
                </a:cxn>
                <a:cxn ang="0">
                  <a:pos x="1692" y="2925"/>
                </a:cxn>
                <a:cxn ang="0">
                  <a:pos x="1540" y="2956"/>
                </a:cxn>
                <a:cxn ang="0">
                  <a:pos x="1422" y="2978"/>
                </a:cxn>
              </a:cxnLst>
              <a:rect l="0" t="0" r="r" b="b"/>
              <a:pathLst>
                <a:path w="2822" h="2982">
                  <a:moveTo>
                    <a:pt x="1393" y="2982"/>
                  </a:moveTo>
                  <a:lnTo>
                    <a:pt x="1191" y="2951"/>
                  </a:lnTo>
                  <a:lnTo>
                    <a:pt x="974" y="2852"/>
                  </a:lnTo>
                  <a:lnTo>
                    <a:pt x="751" y="2697"/>
                  </a:lnTo>
                  <a:lnTo>
                    <a:pt x="536" y="2507"/>
                  </a:lnTo>
                  <a:lnTo>
                    <a:pt x="340" y="2295"/>
                  </a:lnTo>
                  <a:lnTo>
                    <a:pt x="181" y="2082"/>
                  </a:lnTo>
                  <a:lnTo>
                    <a:pt x="66" y="1884"/>
                  </a:lnTo>
                  <a:lnTo>
                    <a:pt x="14" y="1720"/>
                  </a:lnTo>
                  <a:lnTo>
                    <a:pt x="0" y="1533"/>
                  </a:lnTo>
                  <a:lnTo>
                    <a:pt x="10" y="1353"/>
                  </a:lnTo>
                  <a:lnTo>
                    <a:pt x="37" y="1179"/>
                  </a:lnTo>
                  <a:lnTo>
                    <a:pt x="88" y="1018"/>
                  </a:lnTo>
                  <a:lnTo>
                    <a:pt x="156" y="867"/>
                  </a:lnTo>
                  <a:lnTo>
                    <a:pt x="243" y="729"/>
                  </a:lnTo>
                  <a:lnTo>
                    <a:pt x="348" y="609"/>
                  </a:lnTo>
                  <a:lnTo>
                    <a:pt x="472" y="508"/>
                  </a:lnTo>
                  <a:lnTo>
                    <a:pt x="584" y="432"/>
                  </a:lnTo>
                  <a:lnTo>
                    <a:pt x="670" y="390"/>
                  </a:lnTo>
                  <a:lnTo>
                    <a:pt x="732" y="366"/>
                  </a:lnTo>
                  <a:lnTo>
                    <a:pt x="782" y="359"/>
                  </a:lnTo>
                  <a:lnTo>
                    <a:pt x="821" y="353"/>
                  </a:lnTo>
                  <a:lnTo>
                    <a:pt x="862" y="349"/>
                  </a:lnTo>
                  <a:lnTo>
                    <a:pt x="906" y="330"/>
                  </a:lnTo>
                  <a:lnTo>
                    <a:pt x="964" y="295"/>
                  </a:lnTo>
                  <a:lnTo>
                    <a:pt x="1019" y="240"/>
                  </a:lnTo>
                  <a:lnTo>
                    <a:pt x="1061" y="188"/>
                  </a:lnTo>
                  <a:lnTo>
                    <a:pt x="1090" y="138"/>
                  </a:lnTo>
                  <a:lnTo>
                    <a:pt x="1112" y="95"/>
                  </a:lnTo>
                  <a:lnTo>
                    <a:pt x="1123" y="54"/>
                  </a:lnTo>
                  <a:lnTo>
                    <a:pt x="1129" y="25"/>
                  </a:lnTo>
                  <a:lnTo>
                    <a:pt x="1131" y="6"/>
                  </a:lnTo>
                  <a:lnTo>
                    <a:pt x="1133" y="0"/>
                  </a:lnTo>
                  <a:lnTo>
                    <a:pt x="1147" y="6"/>
                  </a:lnTo>
                  <a:lnTo>
                    <a:pt x="1162" y="14"/>
                  </a:lnTo>
                  <a:lnTo>
                    <a:pt x="1178" y="19"/>
                  </a:lnTo>
                  <a:lnTo>
                    <a:pt x="1193" y="27"/>
                  </a:lnTo>
                  <a:lnTo>
                    <a:pt x="1207" y="33"/>
                  </a:lnTo>
                  <a:lnTo>
                    <a:pt x="1224" y="39"/>
                  </a:lnTo>
                  <a:lnTo>
                    <a:pt x="1238" y="47"/>
                  </a:lnTo>
                  <a:lnTo>
                    <a:pt x="1255" y="56"/>
                  </a:lnTo>
                  <a:lnTo>
                    <a:pt x="1257" y="60"/>
                  </a:lnTo>
                  <a:lnTo>
                    <a:pt x="1265" y="72"/>
                  </a:lnTo>
                  <a:lnTo>
                    <a:pt x="1279" y="89"/>
                  </a:lnTo>
                  <a:lnTo>
                    <a:pt x="1298" y="114"/>
                  </a:lnTo>
                  <a:lnTo>
                    <a:pt x="1319" y="140"/>
                  </a:lnTo>
                  <a:lnTo>
                    <a:pt x="1346" y="169"/>
                  </a:lnTo>
                  <a:lnTo>
                    <a:pt x="1376" y="196"/>
                  </a:lnTo>
                  <a:lnTo>
                    <a:pt x="1412" y="223"/>
                  </a:lnTo>
                  <a:lnTo>
                    <a:pt x="1469" y="240"/>
                  </a:lnTo>
                  <a:lnTo>
                    <a:pt x="1568" y="256"/>
                  </a:lnTo>
                  <a:lnTo>
                    <a:pt x="1694" y="273"/>
                  </a:lnTo>
                  <a:lnTo>
                    <a:pt x="1841" y="297"/>
                  </a:lnTo>
                  <a:lnTo>
                    <a:pt x="1994" y="332"/>
                  </a:lnTo>
                  <a:lnTo>
                    <a:pt x="2147" y="384"/>
                  </a:lnTo>
                  <a:lnTo>
                    <a:pt x="2287" y="459"/>
                  </a:lnTo>
                  <a:lnTo>
                    <a:pt x="2405" y="564"/>
                  </a:lnTo>
                  <a:lnTo>
                    <a:pt x="2508" y="694"/>
                  </a:lnTo>
                  <a:lnTo>
                    <a:pt x="2609" y="841"/>
                  </a:lnTo>
                  <a:lnTo>
                    <a:pt x="2698" y="1004"/>
                  </a:lnTo>
                  <a:lnTo>
                    <a:pt x="2770" y="1183"/>
                  </a:lnTo>
                  <a:lnTo>
                    <a:pt x="2813" y="1373"/>
                  </a:lnTo>
                  <a:lnTo>
                    <a:pt x="2822" y="1576"/>
                  </a:lnTo>
                  <a:lnTo>
                    <a:pt x="2789" y="1787"/>
                  </a:lnTo>
                  <a:lnTo>
                    <a:pt x="2706" y="2010"/>
                  </a:lnTo>
                  <a:lnTo>
                    <a:pt x="2654" y="2088"/>
                  </a:lnTo>
                  <a:lnTo>
                    <a:pt x="2572" y="2200"/>
                  </a:lnTo>
                  <a:lnTo>
                    <a:pt x="2463" y="2332"/>
                  </a:lnTo>
                  <a:lnTo>
                    <a:pt x="2341" y="2478"/>
                  </a:lnTo>
                  <a:lnTo>
                    <a:pt x="2207" y="2615"/>
                  </a:lnTo>
                  <a:lnTo>
                    <a:pt x="2078" y="2741"/>
                  </a:lnTo>
                  <a:lnTo>
                    <a:pt x="1955" y="2836"/>
                  </a:lnTo>
                  <a:lnTo>
                    <a:pt x="1851" y="2891"/>
                  </a:lnTo>
                  <a:lnTo>
                    <a:pt x="1814" y="2898"/>
                  </a:lnTo>
                  <a:lnTo>
                    <a:pt x="1759" y="2912"/>
                  </a:lnTo>
                  <a:lnTo>
                    <a:pt x="1692" y="2925"/>
                  </a:lnTo>
                  <a:lnTo>
                    <a:pt x="1618" y="2943"/>
                  </a:lnTo>
                  <a:lnTo>
                    <a:pt x="1540" y="2956"/>
                  </a:lnTo>
                  <a:lnTo>
                    <a:pt x="1474" y="2968"/>
                  </a:lnTo>
                  <a:lnTo>
                    <a:pt x="1422" y="2978"/>
                  </a:lnTo>
                  <a:lnTo>
                    <a:pt x="1393" y="2982"/>
                  </a:lnTo>
                  <a:close/>
                </a:path>
              </a:pathLst>
            </a:custGeom>
            <a:solidFill>
              <a:srgbClr val="996B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10"/>
            <p:cNvSpPr>
              <a:spLocks/>
            </p:cNvSpPr>
            <p:nvPr/>
          </p:nvSpPr>
          <p:spPr bwMode="auto">
            <a:xfrm>
              <a:off x="6818313" y="2559050"/>
              <a:ext cx="2203450" cy="2171700"/>
            </a:xfrm>
            <a:custGeom>
              <a:avLst/>
              <a:gdLst/>
              <a:ahLst/>
              <a:cxnLst>
                <a:cxn ang="0">
                  <a:pos x="1171" y="2708"/>
                </a:cxn>
                <a:cxn ang="0">
                  <a:pos x="737" y="2456"/>
                </a:cxn>
                <a:cxn ang="0">
                  <a:pos x="333" y="2061"/>
                </a:cxn>
                <a:cxn ang="0">
                  <a:pos x="64" y="1658"/>
                </a:cxn>
                <a:cxn ang="0">
                  <a:pos x="0" y="1311"/>
                </a:cxn>
                <a:cxn ang="0">
                  <a:pos x="35" y="962"/>
                </a:cxn>
                <a:cxn ang="0">
                  <a:pos x="151" y="653"/>
                </a:cxn>
                <a:cxn ang="0">
                  <a:pos x="341" y="401"/>
                </a:cxn>
                <a:cxn ang="0">
                  <a:pos x="570" y="231"/>
                </a:cxn>
                <a:cxn ang="0">
                  <a:pos x="690" y="167"/>
                </a:cxn>
                <a:cxn ang="0">
                  <a:pos x="750" y="161"/>
                </a:cxn>
                <a:cxn ang="0">
                  <a:pos x="824" y="151"/>
                </a:cxn>
                <a:cxn ang="0">
                  <a:pos x="960" y="91"/>
                </a:cxn>
                <a:cxn ang="0">
                  <a:pos x="1057" y="41"/>
                </a:cxn>
                <a:cxn ang="0">
                  <a:pos x="1109" y="12"/>
                </a:cxn>
                <a:cxn ang="0">
                  <a:pos x="1130" y="0"/>
                </a:cxn>
                <a:cxn ang="0">
                  <a:pos x="1256" y="50"/>
                </a:cxn>
                <a:cxn ang="0">
                  <a:pos x="1262" y="37"/>
                </a:cxn>
                <a:cxn ang="0">
                  <a:pos x="1286" y="12"/>
                </a:cxn>
                <a:cxn ang="0">
                  <a:pos x="1326" y="0"/>
                </a:cxn>
                <a:cxn ang="0">
                  <a:pos x="1388" y="25"/>
                </a:cxn>
                <a:cxn ang="0">
                  <a:pos x="1542" y="58"/>
                </a:cxn>
                <a:cxn ang="0">
                  <a:pos x="1809" y="97"/>
                </a:cxn>
                <a:cxn ang="0">
                  <a:pos x="2110" y="182"/>
                </a:cxn>
                <a:cxn ang="0">
                  <a:pos x="2366" y="361"/>
                </a:cxn>
                <a:cxn ang="0">
                  <a:pos x="2567" y="632"/>
                </a:cxn>
                <a:cxn ang="0">
                  <a:pos x="2725" y="967"/>
                </a:cxn>
                <a:cxn ang="0">
                  <a:pos x="2775" y="1353"/>
                </a:cxn>
                <a:cxn ang="0">
                  <a:pos x="2657" y="1780"/>
                </a:cxn>
                <a:cxn ang="0">
                  <a:pos x="2529" y="1966"/>
                </a:cxn>
                <a:cxn ang="0">
                  <a:pos x="2304" y="2241"/>
                </a:cxn>
                <a:cxn ang="0">
                  <a:pos x="2042" y="2499"/>
                </a:cxn>
                <a:cxn ang="0">
                  <a:pos x="1817" y="2646"/>
                </a:cxn>
                <a:cxn ang="0">
                  <a:pos x="1728" y="2668"/>
                </a:cxn>
                <a:cxn ang="0">
                  <a:pos x="1588" y="2699"/>
                </a:cxn>
                <a:cxn ang="0">
                  <a:pos x="1448" y="2724"/>
                </a:cxn>
                <a:cxn ang="0">
                  <a:pos x="1369" y="2737"/>
                </a:cxn>
              </a:cxnLst>
              <a:rect l="0" t="0" r="r" b="b"/>
              <a:pathLst>
                <a:path w="2775" h="2737">
                  <a:moveTo>
                    <a:pt x="1369" y="2737"/>
                  </a:moveTo>
                  <a:lnTo>
                    <a:pt x="1171" y="2708"/>
                  </a:lnTo>
                  <a:lnTo>
                    <a:pt x="956" y="2610"/>
                  </a:lnTo>
                  <a:lnTo>
                    <a:pt x="737" y="2456"/>
                  </a:lnTo>
                  <a:lnTo>
                    <a:pt x="525" y="2270"/>
                  </a:lnTo>
                  <a:lnTo>
                    <a:pt x="333" y="2061"/>
                  </a:lnTo>
                  <a:lnTo>
                    <a:pt x="176" y="1853"/>
                  </a:lnTo>
                  <a:lnTo>
                    <a:pt x="64" y="1658"/>
                  </a:lnTo>
                  <a:lnTo>
                    <a:pt x="15" y="1495"/>
                  </a:lnTo>
                  <a:lnTo>
                    <a:pt x="0" y="1311"/>
                  </a:lnTo>
                  <a:lnTo>
                    <a:pt x="8" y="1134"/>
                  </a:lnTo>
                  <a:lnTo>
                    <a:pt x="35" y="962"/>
                  </a:lnTo>
                  <a:lnTo>
                    <a:pt x="85" y="803"/>
                  </a:lnTo>
                  <a:lnTo>
                    <a:pt x="151" y="653"/>
                  </a:lnTo>
                  <a:lnTo>
                    <a:pt x="238" y="520"/>
                  </a:lnTo>
                  <a:lnTo>
                    <a:pt x="341" y="401"/>
                  </a:lnTo>
                  <a:lnTo>
                    <a:pt x="463" y="304"/>
                  </a:lnTo>
                  <a:lnTo>
                    <a:pt x="570" y="231"/>
                  </a:lnTo>
                  <a:lnTo>
                    <a:pt x="644" y="188"/>
                  </a:lnTo>
                  <a:lnTo>
                    <a:pt x="690" y="167"/>
                  </a:lnTo>
                  <a:lnTo>
                    <a:pt x="725" y="163"/>
                  </a:lnTo>
                  <a:lnTo>
                    <a:pt x="750" y="161"/>
                  </a:lnTo>
                  <a:lnTo>
                    <a:pt x="781" y="161"/>
                  </a:lnTo>
                  <a:lnTo>
                    <a:pt x="824" y="151"/>
                  </a:lnTo>
                  <a:lnTo>
                    <a:pt x="890" y="126"/>
                  </a:lnTo>
                  <a:lnTo>
                    <a:pt x="960" y="91"/>
                  </a:lnTo>
                  <a:lnTo>
                    <a:pt x="1016" y="62"/>
                  </a:lnTo>
                  <a:lnTo>
                    <a:pt x="1057" y="41"/>
                  </a:lnTo>
                  <a:lnTo>
                    <a:pt x="1090" y="25"/>
                  </a:lnTo>
                  <a:lnTo>
                    <a:pt x="1109" y="12"/>
                  </a:lnTo>
                  <a:lnTo>
                    <a:pt x="1125" y="4"/>
                  </a:lnTo>
                  <a:lnTo>
                    <a:pt x="1130" y="0"/>
                  </a:lnTo>
                  <a:lnTo>
                    <a:pt x="1134" y="0"/>
                  </a:lnTo>
                  <a:lnTo>
                    <a:pt x="1256" y="50"/>
                  </a:lnTo>
                  <a:lnTo>
                    <a:pt x="1256" y="47"/>
                  </a:lnTo>
                  <a:lnTo>
                    <a:pt x="1262" y="37"/>
                  </a:lnTo>
                  <a:lnTo>
                    <a:pt x="1270" y="23"/>
                  </a:lnTo>
                  <a:lnTo>
                    <a:pt x="1286" y="12"/>
                  </a:lnTo>
                  <a:lnTo>
                    <a:pt x="1303" y="2"/>
                  </a:lnTo>
                  <a:lnTo>
                    <a:pt x="1326" y="0"/>
                  </a:lnTo>
                  <a:lnTo>
                    <a:pt x="1353" y="6"/>
                  </a:lnTo>
                  <a:lnTo>
                    <a:pt x="1388" y="25"/>
                  </a:lnTo>
                  <a:lnTo>
                    <a:pt x="1445" y="43"/>
                  </a:lnTo>
                  <a:lnTo>
                    <a:pt x="1542" y="58"/>
                  </a:lnTo>
                  <a:lnTo>
                    <a:pt x="1666" y="74"/>
                  </a:lnTo>
                  <a:lnTo>
                    <a:pt x="1809" y="97"/>
                  </a:lnTo>
                  <a:lnTo>
                    <a:pt x="1959" y="130"/>
                  </a:lnTo>
                  <a:lnTo>
                    <a:pt x="2110" y="182"/>
                  </a:lnTo>
                  <a:lnTo>
                    <a:pt x="2249" y="256"/>
                  </a:lnTo>
                  <a:lnTo>
                    <a:pt x="2366" y="361"/>
                  </a:lnTo>
                  <a:lnTo>
                    <a:pt x="2467" y="487"/>
                  </a:lnTo>
                  <a:lnTo>
                    <a:pt x="2567" y="632"/>
                  </a:lnTo>
                  <a:lnTo>
                    <a:pt x="2655" y="791"/>
                  </a:lnTo>
                  <a:lnTo>
                    <a:pt x="2725" y="967"/>
                  </a:lnTo>
                  <a:lnTo>
                    <a:pt x="2767" y="1154"/>
                  </a:lnTo>
                  <a:lnTo>
                    <a:pt x="2775" y="1353"/>
                  </a:lnTo>
                  <a:lnTo>
                    <a:pt x="2740" y="1561"/>
                  </a:lnTo>
                  <a:lnTo>
                    <a:pt x="2657" y="1780"/>
                  </a:lnTo>
                  <a:lnTo>
                    <a:pt x="2608" y="1855"/>
                  </a:lnTo>
                  <a:lnTo>
                    <a:pt x="2529" y="1966"/>
                  </a:lnTo>
                  <a:lnTo>
                    <a:pt x="2424" y="2098"/>
                  </a:lnTo>
                  <a:lnTo>
                    <a:pt x="2304" y="2241"/>
                  </a:lnTo>
                  <a:lnTo>
                    <a:pt x="2172" y="2377"/>
                  </a:lnTo>
                  <a:lnTo>
                    <a:pt x="2042" y="2499"/>
                  </a:lnTo>
                  <a:lnTo>
                    <a:pt x="1920" y="2592"/>
                  </a:lnTo>
                  <a:lnTo>
                    <a:pt x="1817" y="2646"/>
                  </a:lnTo>
                  <a:lnTo>
                    <a:pt x="1780" y="2654"/>
                  </a:lnTo>
                  <a:lnTo>
                    <a:pt x="1728" y="2668"/>
                  </a:lnTo>
                  <a:lnTo>
                    <a:pt x="1660" y="2681"/>
                  </a:lnTo>
                  <a:lnTo>
                    <a:pt x="1588" y="2699"/>
                  </a:lnTo>
                  <a:lnTo>
                    <a:pt x="1514" y="2712"/>
                  </a:lnTo>
                  <a:lnTo>
                    <a:pt x="1448" y="2724"/>
                  </a:lnTo>
                  <a:lnTo>
                    <a:pt x="1398" y="2734"/>
                  </a:lnTo>
                  <a:lnTo>
                    <a:pt x="1369" y="2737"/>
                  </a:lnTo>
                  <a:close/>
                </a:path>
              </a:pathLst>
            </a:custGeom>
            <a:solidFill>
              <a:srgbClr val="7D63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11"/>
            <p:cNvSpPr>
              <a:spLocks/>
            </p:cNvSpPr>
            <p:nvPr/>
          </p:nvSpPr>
          <p:spPr bwMode="auto">
            <a:xfrm>
              <a:off x="6848475" y="2576512"/>
              <a:ext cx="2144713" cy="2125663"/>
            </a:xfrm>
            <a:custGeom>
              <a:avLst/>
              <a:gdLst/>
              <a:ahLst/>
              <a:cxnLst>
                <a:cxn ang="0">
                  <a:pos x="1140" y="2647"/>
                </a:cxn>
                <a:cxn ang="0">
                  <a:pos x="717" y="2400"/>
                </a:cxn>
                <a:cxn ang="0">
                  <a:pos x="323" y="2015"/>
                </a:cxn>
                <a:cxn ang="0">
                  <a:pos x="64" y="1621"/>
                </a:cxn>
                <a:cxn ang="0">
                  <a:pos x="0" y="1282"/>
                </a:cxn>
                <a:cxn ang="0">
                  <a:pos x="36" y="941"/>
                </a:cxn>
                <a:cxn ang="0">
                  <a:pos x="149" y="640"/>
                </a:cxn>
                <a:cxn ang="0">
                  <a:pos x="333" y="394"/>
                </a:cxn>
                <a:cxn ang="0">
                  <a:pos x="554" y="223"/>
                </a:cxn>
                <a:cxn ang="0">
                  <a:pos x="671" y="161"/>
                </a:cxn>
                <a:cxn ang="0">
                  <a:pos x="727" y="157"/>
                </a:cxn>
                <a:cxn ang="0">
                  <a:pos x="799" y="148"/>
                </a:cxn>
                <a:cxn ang="0">
                  <a:pos x="929" y="90"/>
                </a:cxn>
                <a:cxn ang="0">
                  <a:pos x="1026" y="41"/>
                </a:cxn>
                <a:cxn ang="0">
                  <a:pos x="1078" y="12"/>
                </a:cxn>
                <a:cxn ang="0">
                  <a:pos x="1099" y="2"/>
                </a:cxn>
                <a:cxn ang="0">
                  <a:pos x="1219" y="53"/>
                </a:cxn>
                <a:cxn ang="0">
                  <a:pos x="1225" y="39"/>
                </a:cxn>
                <a:cxn ang="0">
                  <a:pos x="1251" y="14"/>
                </a:cxn>
                <a:cxn ang="0">
                  <a:pos x="1289" y="0"/>
                </a:cxn>
                <a:cxn ang="0">
                  <a:pos x="1347" y="22"/>
                </a:cxn>
                <a:cxn ang="0">
                  <a:pos x="1497" y="55"/>
                </a:cxn>
                <a:cxn ang="0">
                  <a:pos x="1761" y="95"/>
                </a:cxn>
                <a:cxn ang="0">
                  <a:pos x="2055" y="181"/>
                </a:cxn>
                <a:cxn ang="0">
                  <a:pos x="2304" y="353"/>
                </a:cxn>
                <a:cxn ang="0">
                  <a:pos x="2498" y="619"/>
                </a:cxn>
                <a:cxn ang="0">
                  <a:pos x="2653" y="948"/>
                </a:cxn>
                <a:cxn ang="0">
                  <a:pos x="2701" y="1324"/>
                </a:cxn>
                <a:cxn ang="0">
                  <a:pos x="2589" y="1741"/>
                </a:cxn>
                <a:cxn ang="0">
                  <a:pos x="2461" y="1925"/>
                </a:cxn>
                <a:cxn ang="0">
                  <a:pos x="2240" y="2193"/>
                </a:cxn>
                <a:cxn ang="0">
                  <a:pos x="1987" y="2447"/>
                </a:cxn>
                <a:cxn ang="0">
                  <a:pos x="1770" y="2592"/>
                </a:cxn>
                <a:cxn ang="0">
                  <a:pos x="1685" y="2610"/>
                </a:cxn>
                <a:cxn ang="0">
                  <a:pos x="1547" y="2639"/>
                </a:cxn>
                <a:cxn ang="0">
                  <a:pos x="1411" y="2664"/>
                </a:cxn>
                <a:cxn ang="0">
                  <a:pos x="1332" y="2678"/>
                </a:cxn>
              </a:cxnLst>
              <a:rect l="0" t="0" r="r" b="b"/>
              <a:pathLst>
                <a:path w="2701" h="2678">
                  <a:moveTo>
                    <a:pt x="1332" y="2678"/>
                  </a:moveTo>
                  <a:lnTo>
                    <a:pt x="1140" y="2647"/>
                  </a:lnTo>
                  <a:lnTo>
                    <a:pt x="932" y="2550"/>
                  </a:lnTo>
                  <a:lnTo>
                    <a:pt x="717" y="2400"/>
                  </a:lnTo>
                  <a:lnTo>
                    <a:pt x="512" y="2218"/>
                  </a:lnTo>
                  <a:lnTo>
                    <a:pt x="323" y="2015"/>
                  </a:lnTo>
                  <a:lnTo>
                    <a:pt x="172" y="1811"/>
                  </a:lnTo>
                  <a:lnTo>
                    <a:pt x="64" y="1621"/>
                  </a:lnTo>
                  <a:lnTo>
                    <a:pt x="13" y="1462"/>
                  </a:lnTo>
                  <a:lnTo>
                    <a:pt x="0" y="1282"/>
                  </a:lnTo>
                  <a:lnTo>
                    <a:pt x="7" y="1107"/>
                  </a:lnTo>
                  <a:lnTo>
                    <a:pt x="36" y="941"/>
                  </a:lnTo>
                  <a:lnTo>
                    <a:pt x="85" y="785"/>
                  </a:lnTo>
                  <a:lnTo>
                    <a:pt x="149" y="640"/>
                  </a:lnTo>
                  <a:lnTo>
                    <a:pt x="232" y="508"/>
                  </a:lnTo>
                  <a:lnTo>
                    <a:pt x="333" y="394"/>
                  </a:lnTo>
                  <a:lnTo>
                    <a:pt x="451" y="297"/>
                  </a:lnTo>
                  <a:lnTo>
                    <a:pt x="554" y="223"/>
                  </a:lnTo>
                  <a:lnTo>
                    <a:pt x="624" y="183"/>
                  </a:lnTo>
                  <a:lnTo>
                    <a:pt x="671" y="161"/>
                  </a:lnTo>
                  <a:lnTo>
                    <a:pt x="704" y="157"/>
                  </a:lnTo>
                  <a:lnTo>
                    <a:pt x="727" y="157"/>
                  </a:lnTo>
                  <a:lnTo>
                    <a:pt x="758" y="157"/>
                  </a:lnTo>
                  <a:lnTo>
                    <a:pt x="799" y="148"/>
                  </a:lnTo>
                  <a:lnTo>
                    <a:pt x="863" y="124"/>
                  </a:lnTo>
                  <a:lnTo>
                    <a:pt x="929" y="90"/>
                  </a:lnTo>
                  <a:lnTo>
                    <a:pt x="985" y="62"/>
                  </a:lnTo>
                  <a:lnTo>
                    <a:pt x="1026" y="41"/>
                  </a:lnTo>
                  <a:lnTo>
                    <a:pt x="1059" y="26"/>
                  </a:lnTo>
                  <a:lnTo>
                    <a:pt x="1078" y="12"/>
                  </a:lnTo>
                  <a:lnTo>
                    <a:pt x="1093" y="6"/>
                  </a:lnTo>
                  <a:lnTo>
                    <a:pt x="1099" y="2"/>
                  </a:lnTo>
                  <a:lnTo>
                    <a:pt x="1103" y="2"/>
                  </a:lnTo>
                  <a:lnTo>
                    <a:pt x="1219" y="53"/>
                  </a:lnTo>
                  <a:lnTo>
                    <a:pt x="1219" y="49"/>
                  </a:lnTo>
                  <a:lnTo>
                    <a:pt x="1225" y="39"/>
                  </a:lnTo>
                  <a:lnTo>
                    <a:pt x="1235" y="26"/>
                  </a:lnTo>
                  <a:lnTo>
                    <a:pt x="1251" y="14"/>
                  </a:lnTo>
                  <a:lnTo>
                    <a:pt x="1266" y="4"/>
                  </a:lnTo>
                  <a:lnTo>
                    <a:pt x="1289" y="0"/>
                  </a:lnTo>
                  <a:lnTo>
                    <a:pt x="1315" y="4"/>
                  </a:lnTo>
                  <a:lnTo>
                    <a:pt x="1347" y="22"/>
                  </a:lnTo>
                  <a:lnTo>
                    <a:pt x="1402" y="39"/>
                  </a:lnTo>
                  <a:lnTo>
                    <a:pt x="1497" y="55"/>
                  </a:lnTo>
                  <a:lnTo>
                    <a:pt x="1619" y="72"/>
                  </a:lnTo>
                  <a:lnTo>
                    <a:pt x="1761" y="95"/>
                  </a:lnTo>
                  <a:lnTo>
                    <a:pt x="1908" y="128"/>
                  </a:lnTo>
                  <a:lnTo>
                    <a:pt x="2055" y="181"/>
                  </a:lnTo>
                  <a:lnTo>
                    <a:pt x="2189" y="252"/>
                  </a:lnTo>
                  <a:lnTo>
                    <a:pt x="2304" y="353"/>
                  </a:lnTo>
                  <a:lnTo>
                    <a:pt x="2401" y="477"/>
                  </a:lnTo>
                  <a:lnTo>
                    <a:pt x="2498" y="619"/>
                  </a:lnTo>
                  <a:lnTo>
                    <a:pt x="2583" y="776"/>
                  </a:lnTo>
                  <a:lnTo>
                    <a:pt x="2653" y="948"/>
                  </a:lnTo>
                  <a:lnTo>
                    <a:pt x="2693" y="1131"/>
                  </a:lnTo>
                  <a:lnTo>
                    <a:pt x="2701" y="1324"/>
                  </a:lnTo>
                  <a:lnTo>
                    <a:pt x="2668" y="1528"/>
                  </a:lnTo>
                  <a:lnTo>
                    <a:pt x="2589" y="1741"/>
                  </a:lnTo>
                  <a:lnTo>
                    <a:pt x="2540" y="1815"/>
                  </a:lnTo>
                  <a:lnTo>
                    <a:pt x="2461" y="1925"/>
                  </a:lnTo>
                  <a:lnTo>
                    <a:pt x="2356" y="2053"/>
                  </a:lnTo>
                  <a:lnTo>
                    <a:pt x="2240" y="2193"/>
                  </a:lnTo>
                  <a:lnTo>
                    <a:pt x="2112" y="2327"/>
                  </a:lnTo>
                  <a:lnTo>
                    <a:pt x="1987" y="2447"/>
                  </a:lnTo>
                  <a:lnTo>
                    <a:pt x="1869" y="2538"/>
                  </a:lnTo>
                  <a:lnTo>
                    <a:pt x="1770" y="2592"/>
                  </a:lnTo>
                  <a:lnTo>
                    <a:pt x="1737" y="2598"/>
                  </a:lnTo>
                  <a:lnTo>
                    <a:pt x="1685" y="2610"/>
                  </a:lnTo>
                  <a:lnTo>
                    <a:pt x="1619" y="2623"/>
                  </a:lnTo>
                  <a:lnTo>
                    <a:pt x="1547" y="2639"/>
                  </a:lnTo>
                  <a:lnTo>
                    <a:pt x="1475" y="2650"/>
                  </a:lnTo>
                  <a:lnTo>
                    <a:pt x="1411" y="2664"/>
                  </a:lnTo>
                  <a:lnTo>
                    <a:pt x="1361" y="2672"/>
                  </a:lnTo>
                  <a:lnTo>
                    <a:pt x="1332" y="2678"/>
                  </a:lnTo>
                  <a:close/>
                </a:path>
              </a:pathLst>
            </a:custGeom>
            <a:solidFill>
              <a:srgbClr val="99B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12"/>
            <p:cNvSpPr>
              <a:spLocks/>
            </p:cNvSpPr>
            <p:nvPr/>
          </p:nvSpPr>
          <p:spPr bwMode="auto">
            <a:xfrm>
              <a:off x="6861175" y="2597150"/>
              <a:ext cx="2120900" cy="2093913"/>
            </a:xfrm>
            <a:custGeom>
              <a:avLst/>
              <a:gdLst/>
              <a:ahLst/>
              <a:cxnLst>
                <a:cxn ang="0">
                  <a:pos x="1127" y="2607"/>
                </a:cxn>
                <a:cxn ang="0">
                  <a:pos x="708" y="2367"/>
                </a:cxn>
                <a:cxn ang="0">
                  <a:pos x="320" y="1987"/>
                </a:cxn>
                <a:cxn ang="0">
                  <a:pos x="62" y="1599"/>
                </a:cxn>
                <a:cxn ang="0">
                  <a:pos x="0" y="1264"/>
                </a:cxn>
                <a:cxn ang="0">
                  <a:pos x="35" y="928"/>
                </a:cxn>
                <a:cxn ang="0">
                  <a:pos x="148" y="632"/>
                </a:cxn>
                <a:cxn ang="0">
                  <a:pos x="330" y="387"/>
                </a:cxn>
                <a:cxn ang="0">
                  <a:pos x="547" y="221"/>
                </a:cxn>
                <a:cxn ang="0">
                  <a:pos x="663" y="160"/>
                </a:cxn>
                <a:cxn ang="0">
                  <a:pos x="722" y="157"/>
                </a:cxn>
                <a:cxn ang="0">
                  <a:pos x="791" y="147"/>
                </a:cxn>
                <a:cxn ang="0">
                  <a:pos x="919" y="89"/>
                </a:cxn>
                <a:cxn ang="0">
                  <a:pos x="1016" y="40"/>
                </a:cxn>
                <a:cxn ang="0">
                  <a:pos x="1067" y="11"/>
                </a:cxn>
                <a:cxn ang="0">
                  <a:pos x="1088" y="1"/>
                </a:cxn>
                <a:cxn ang="0">
                  <a:pos x="1104" y="7"/>
                </a:cxn>
                <a:cxn ang="0">
                  <a:pos x="1133" y="19"/>
                </a:cxn>
                <a:cxn ang="0">
                  <a:pos x="1162" y="33"/>
                </a:cxn>
                <a:cxn ang="0">
                  <a:pos x="1193" y="44"/>
                </a:cxn>
                <a:cxn ang="0">
                  <a:pos x="1210" y="48"/>
                </a:cxn>
                <a:cxn ang="0">
                  <a:pos x="1224" y="25"/>
                </a:cxn>
                <a:cxn ang="0">
                  <a:pos x="1253" y="3"/>
                </a:cxn>
                <a:cxn ang="0">
                  <a:pos x="1303" y="3"/>
                </a:cxn>
                <a:cxn ang="0">
                  <a:pos x="1389" y="38"/>
                </a:cxn>
                <a:cxn ang="0">
                  <a:pos x="1602" y="69"/>
                </a:cxn>
                <a:cxn ang="0">
                  <a:pos x="1887" y="126"/>
                </a:cxn>
                <a:cxn ang="0">
                  <a:pos x="2166" y="248"/>
                </a:cxn>
                <a:cxn ang="0">
                  <a:pos x="2376" y="469"/>
                </a:cxn>
                <a:cxn ang="0">
                  <a:pos x="2556" y="763"/>
                </a:cxn>
                <a:cxn ang="0">
                  <a:pos x="2665" y="1110"/>
                </a:cxn>
                <a:cxn ang="0">
                  <a:pos x="2638" y="1504"/>
                </a:cxn>
                <a:cxn ang="0">
                  <a:pos x="2512" y="1787"/>
                </a:cxn>
                <a:cxn ang="0">
                  <a:pos x="2333" y="2022"/>
                </a:cxn>
                <a:cxn ang="0">
                  <a:pos x="2089" y="2291"/>
                </a:cxn>
                <a:cxn ang="0">
                  <a:pos x="1848" y="2498"/>
                </a:cxn>
                <a:cxn ang="0">
                  <a:pos x="1716" y="2557"/>
                </a:cxn>
                <a:cxn ang="0">
                  <a:pos x="1600" y="2584"/>
                </a:cxn>
                <a:cxn ang="0">
                  <a:pos x="1459" y="2613"/>
                </a:cxn>
                <a:cxn ang="0">
                  <a:pos x="1346" y="2634"/>
                </a:cxn>
              </a:cxnLst>
              <a:rect l="0" t="0" r="r" b="b"/>
              <a:pathLst>
                <a:path w="2673" h="2638">
                  <a:moveTo>
                    <a:pt x="1317" y="2638"/>
                  </a:moveTo>
                  <a:lnTo>
                    <a:pt x="1127" y="2607"/>
                  </a:lnTo>
                  <a:lnTo>
                    <a:pt x="921" y="2514"/>
                  </a:lnTo>
                  <a:lnTo>
                    <a:pt x="708" y="2367"/>
                  </a:lnTo>
                  <a:lnTo>
                    <a:pt x="506" y="2188"/>
                  </a:lnTo>
                  <a:lnTo>
                    <a:pt x="320" y="1987"/>
                  </a:lnTo>
                  <a:lnTo>
                    <a:pt x="169" y="1785"/>
                  </a:lnTo>
                  <a:lnTo>
                    <a:pt x="62" y="1599"/>
                  </a:lnTo>
                  <a:lnTo>
                    <a:pt x="14" y="1442"/>
                  </a:lnTo>
                  <a:lnTo>
                    <a:pt x="0" y="1264"/>
                  </a:lnTo>
                  <a:lnTo>
                    <a:pt x="8" y="1093"/>
                  </a:lnTo>
                  <a:lnTo>
                    <a:pt x="35" y="928"/>
                  </a:lnTo>
                  <a:lnTo>
                    <a:pt x="84" y="775"/>
                  </a:lnTo>
                  <a:lnTo>
                    <a:pt x="148" y="632"/>
                  </a:lnTo>
                  <a:lnTo>
                    <a:pt x="231" y="502"/>
                  </a:lnTo>
                  <a:lnTo>
                    <a:pt x="330" y="387"/>
                  </a:lnTo>
                  <a:lnTo>
                    <a:pt x="446" y="290"/>
                  </a:lnTo>
                  <a:lnTo>
                    <a:pt x="547" y="221"/>
                  </a:lnTo>
                  <a:lnTo>
                    <a:pt x="619" y="180"/>
                  </a:lnTo>
                  <a:lnTo>
                    <a:pt x="663" y="160"/>
                  </a:lnTo>
                  <a:lnTo>
                    <a:pt x="696" y="157"/>
                  </a:lnTo>
                  <a:lnTo>
                    <a:pt x="722" y="157"/>
                  </a:lnTo>
                  <a:lnTo>
                    <a:pt x="751" y="157"/>
                  </a:lnTo>
                  <a:lnTo>
                    <a:pt x="791" y="147"/>
                  </a:lnTo>
                  <a:lnTo>
                    <a:pt x="853" y="124"/>
                  </a:lnTo>
                  <a:lnTo>
                    <a:pt x="919" y="89"/>
                  </a:lnTo>
                  <a:lnTo>
                    <a:pt x="976" y="62"/>
                  </a:lnTo>
                  <a:lnTo>
                    <a:pt x="1016" y="40"/>
                  </a:lnTo>
                  <a:lnTo>
                    <a:pt x="1047" y="25"/>
                  </a:lnTo>
                  <a:lnTo>
                    <a:pt x="1067" y="11"/>
                  </a:lnTo>
                  <a:lnTo>
                    <a:pt x="1082" y="5"/>
                  </a:lnTo>
                  <a:lnTo>
                    <a:pt x="1088" y="1"/>
                  </a:lnTo>
                  <a:lnTo>
                    <a:pt x="1092" y="1"/>
                  </a:lnTo>
                  <a:lnTo>
                    <a:pt x="1104" y="7"/>
                  </a:lnTo>
                  <a:lnTo>
                    <a:pt x="1119" y="13"/>
                  </a:lnTo>
                  <a:lnTo>
                    <a:pt x="1133" y="19"/>
                  </a:lnTo>
                  <a:lnTo>
                    <a:pt x="1148" y="27"/>
                  </a:lnTo>
                  <a:lnTo>
                    <a:pt x="1162" y="33"/>
                  </a:lnTo>
                  <a:lnTo>
                    <a:pt x="1179" y="38"/>
                  </a:lnTo>
                  <a:lnTo>
                    <a:pt x="1193" y="44"/>
                  </a:lnTo>
                  <a:lnTo>
                    <a:pt x="1210" y="52"/>
                  </a:lnTo>
                  <a:lnTo>
                    <a:pt x="1210" y="48"/>
                  </a:lnTo>
                  <a:lnTo>
                    <a:pt x="1216" y="38"/>
                  </a:lnTo>
                  <a:lnTo>
                    <a:pt x="1224" y="25"/>
                  </a:lnTo>
                  <a:lnTo>
                    <a:pt x="1237" y="15"/>
                  </a:lnTo>
                  <a:lnTo>
                    <a:pt x="1253" y="3"/>
                  </a:lnTo>
                  <a:lnTo>
                    <a:pt x="1276" y="0"/>
                  </a:lnTo>
                  <a:lnTo>
                    <a:pt x="1303" y="3"/>
                  </a:lnTo>
                  <a:lnTo>
                    <a:pt x="1336" y="21"/>
                  </a:lnTo>
                  <a:lnTo>
                    <a:pt x="1389" y="38"/>
                  </a:lnTo>
                  <a:lnTo>
                    <a:pt x="1482" y="54"/>
                  </a:lnTo>
                  <a:lnTo>
                    <a:pt x="1602" y="69"/>
                  </a:lnTo>
                  <a:lnTo>
                    <a:pt x="1742" y="93"/>
                  </a:lnTo>
                  <a:lnTo>
                    <a:pt x="1887" y="126"/>
                  </a:lnTo>
                  <a:lnTo>
                    <a:pt x="2033" y="176"/>
                  </a:lnTo>
                  <a:lnTo>
                    <a:pt x="2166" y="248"/>
                  </a:lnTo>
                  <a:lnTo>
                    <a:pt x="2279" y="347"/>
                  </a:lnTo>
                  <a:lnTo>
                    <a:pt x="2376" y="469"/>
                  </a:lnTo>
                  <a:lnTo>
                    <a:pt x="2471" y="608"/>
                  </a:lnTo>
                  <a:lnTo>
                    <a:pt x="2556" y="763"/>
                  </a:lnTo>
                  <a:lnTo>
                    <a:pt x="2624" y="932"/>
                  </a:lnTo>
                  <a:lnTo>
                    <a:pt x="2665" y="1110"/>
                  </a:lnTo>
                  <a:lnTo>
                    <a:pt x="2673" y="1302"/>
                  </a:lnTo>
                  <a:lnTo>
                    <a:pt x="2638" y="1504"/>
                  </a:lnTo>
                  <a:lnTo>
                    <a:pt x="2558" y="1715"/>
                  </a:lnTo>
                  <a:lnTo>
                    <a:pt x="2512" y="1787"/>
                  </a:lnTo>
                  <a:lnTo>
                    <a:pt x="2434" y="1896"/>
                  </a:lnTo>
                  <a:lnTo>
                    <a:pt x="2333" y="2022"/>
                  </a:lnTo>
                  <a:lnTo>
                    <a:pt x="2217" y="2159"/>
                  </a:lnTo>
                  <a:lnTo>
                    <a:pt x="2089" y="2291"/>
                  </a:lnTo>
                  <a:lnTo>
                    <a:pt x="1965" y="2409"/>
                  </a:lnTo>
                  <a:lnTo>
                    <a:pt x="1848" y="2498"/>
                  </a:lnTo>
                  <a:lnTo>
                    <a:pt x="1749" y="2551"/>
                  </a:lnTo>
                  <a:lnTo>
                    <a:pt x="1716" y="2557"/>
                  </a:lnTo>
                  <a:lnTo>
                    <a:pt x="1666" y="2570"/>
                  </a:lnTo>
                  <a:lnTo>
                    <a:pt x="1600" y="2584"/>
                  </a:lnTo>
                  <a:lnTo>
                    <a:pt x="1530" y="2599"/>
                  </a:lnTo>
                  <a:lnTo>
                    <a:pt x="1459" y="2613"/>
                  </a:lnTo>
                  <a:lnTo>
                    <a:pt x="1396" y="2624"/>
                  </a:lnTo>
                  <a:lnTo>
                    <a:pt x="1346" y="2634"/>
                  </a:lnTo>
                  <a:lnTo>
                    <a:pt x="1317" y="2638"/>
                  </a:lnTo>
                  <a:close/>
                </a:path>
              </a:pathLst>
            </a:custGeom>
            <a:solidFill>
              <a:srgbClr val="BDC9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13"/>
            <p:cNvSpPr>
              <a:spLocks/>
            </p:cNvSpPr>
            <p:nvPr/>
          </p:nvSpPr>
          <p:spPr bwMode="auto">
            <a:xfrm>
              <a:off x="6872288" y="2613025"/>
              <a:ext cx="2093913" cy="2060575"/>
            </a:xfrm>
            <a:custGeom>
              <a:avLst/>
              <a:gdLst/>
              <a:ahLst/>
              <a:cxnLst>
                <a:cxn ang="0">
                  <a:pos x="1113" y="2567"/>
                </a:cxn>
                <a:cxn ang="0">
                  <a:pos x="702" y="2328"/>
                </a:cxn>
                <a:cxn ang="0">
                  <a:pos x="318" y="1952"/>
                </a:cxn>
                <a:cxn ang="0">
                  <a:pos x="62" y="1568"/>
                </a:cxn>
                <a:cxn ang="0">
                  <a:pos x="0" y="1241"/>
                </a:cxn>
                <a:cxn ang="0">
                  <a:pos x="38" y="911"/>
                </a:cxn>
                <a:cxn ang="0">
                  <a:pos x="147" y="618"/>
                </a:cxn>
                <a:cxn ang="0">
                  <a:pos x="325" y="378"/>
                </a:cxn>
                <a:cxn ang="0">
                  <a:pos x="541" y="215"/>
                </a:cxn>
                <a:cxn ang="0">
                  <a:pos x="657" y="157"/>
                </a:cxn>
                <a:cxn ang="0">
                  <a:pos x="715" y="153"/>
                </a:cxn>
                <a:cxn ang="0">
                  <a:pos x="785" y="141"/>
                </a:cxn>
                <a:cxn ang="0">
                  <a:pos x="911" y="85"/>
                </a:cxn>
                <a:cxn ang="0">
                  <a:pos x="1006" y="37"/>
                </a:cxn>
                <a:cxn ang="0">
                  <a:pos x="1053" y="10"/>
                </a:cxn>
                <a:cxn ang="0">
                  <a:pos x="1074" y="0"/>
                </a:cxn>
                <a:cxn ang="0">
                  <a:pos x="1090" y="6"/>
                </a:cxn>
                <a:cxn ang="0">
                  <a:pos x="1121" y="17"/>
                </a:cxn>
                <a:cxn ang="0">
                  <a:pos x="1150" y="29"/>
                </a:cxn>
                <a:cxn ang="0">
                  <a:pos x="1179" y="43"/>
                </a:cxn>
                <a:cxn ang="0">
                  <a:pos x="1194" y="48"/>
                </a:cxn>
                <a:cxn ang="0">
                  <a:pos x="1208" y="25"/>
                </a:cxn>
                <a:cxn ang="0">
                  <a:pos x="1237" y="4"/>
                </a:cxn>
                <a:cxn ang="0">
                  <a:pos x="1287" y="4"/>
                </a:cxn>
                <a:cxn ang="0">
                  <a:pos x="1373" y="39"/>
                </a:cxn>
                <a:cxn ang="0">
                  <a:pos x="1582" y="68"/>
                </a:cxn>
                <a:cxn ang="0">
                  <a:pos x="1863" y="122"/>
                </a:cxn>
                <a:cxn ang="0">
                  <a:pos x="2137" y="242"/>
                </a:cxn>
                <a:cxn ang="0">
                  <a:pos x="2340" y="461"/>
                </a:cxn>
                <a:cxn ang="0">
                  <a:pos x="2519" y="750"/>
                </a:cxn>
                <a:cxn ang="0">
                  <a:pos x="2627" y="1093"/>
                </a:cxn>
                <a:cxn ang="0">
                  <a:pos x="2606" y="1481"/>
                </a:cxn>
                <a:cxn ang="0">
                  <a:pos x="2480" y="1762"/>
                </a:cxn>
                <a:cxn ang="0">
                  <a:pos x="2302" y="1991"/>
                </a:cxn>
                <a:cxn ang="0">
                  <a:pos x="2061" y="2255"/>
                </a:cxn>
                <a:cxn ang="0">
                  <a:pos x="1825" y="2458"/>
                </a:cxn>
                <a:cxn ang="0">
                  <a:pos x="1695" y="2514"/>
                </a:cxn>
                <a:cxn ang="0">
                  <a:pos x="1582" y="2541"/>
                </a:cxn>
                <a:cxn ang="0">
                  <a:pos x="1441" y="2571"/>
                </a:cxn>
                <a:cxn ang="0">
                  <a:pos x="1330" y="2592"/>
                </a:cxn>
              </a:cxnLst>
              <a:rect l="0" t="0" r="r" b="b"/>
              <a:pathLst>
                <a:path w="2637" h="2596">
                  <a:moveTo>
                    <a:pt x="1301" y="2596"/>
                  </a:moveTo>
                  <a:lnTo>
                    <a:pt x="1113" y="2567"/>
                  </a:lnTo>
                  <a:lnTo>
                    <a:pt x="909" y="2474"/>
                  </a:lnTo>
                  <a:lnTo>
                    <a:pt x="702" y="2328"/>
                  </a:lnTo>
                  <a:lnTo>
                    <a:pt x="502" y="2152"/>
                  </a:lnTo>
                  <a:lnTo>
                    <a:pt x="318" y="1952"/>
                  </a:lnTo>
                  <a:lnTo>
                    <a:pt x="170" y="1754"/>
                  </a:lnTo>
                  <a:lnTo>
                    <a:pt x="62" y="1568"/>
                  </a:lnTo>
                  <a:lnTo>
                    <a:pt x="13" y="1415"/>
                  </a:lnTo>
                  <a:lnTo>
                    <a:pt x="0" y="1241"/>
                  </a:lnTo>
                  <a:lnTo>
                    <a:pt x="9" y="1074"/>
                  </a:lnTo>
                  <a:lnTo>
                    <a:pt x="38" y="911"/>
                  </a:lnTo>
                  <a:lnTo>
                    <a:pt x="85" y="762"/>
                  </a:lnTo>
                  <a:lnTo>
                    <a:pt x="147" y="618"/>
                  </a:lnTo>
                  <a:lnTo>
                    <a:pt x="228" y="492"/>
                  </a:lnTo>
                  <a:lnTo>
                    <a:pt x="325" y="378"/>
                  </a:lnTo>
                  <a:lnTo>
                    <a:pt x="440" y="285"/>
                  </a:lnTo>
                  <a:lnTo>
                    <a:pt x="541" y="215"/>
                  </a:lnTo>
                  <a:lnTo>
                    <a:pt x="612" y="176"/>
                  </a:lnTo>
                  <a:lnTo>
                    <a:pt x="657" y="157"/>
                  </a:lnTo>
                  <a:lnTo>
                    <a:pt x="690" y="153"/>
                  </a:lnTo>
                  <a:lnTo>
                    <a:pt x="715" y="153"/>
                  </a:lnTo>
                  <a:lnTo>
                    <a:pt x="744" y="153"/>
                  </a:lnTo>
                  <a:lnTo>
                    <a:pt x="785" y="141"/>
                  </a:lnTo>
                  <a:lnTo>
                    <a:pt x="847" y="118"/>
                  </a:lnTo>
                  <a:lnTo>
                    <a:pt x="911" y="85"/>
                  </a:lnTo>
                  <a:lnTo>
                    <a:pt x="965" y="58"/>
                  </a:lnTo>
                  <a:lnTo>
                    <a:pt x="1006" y="37"/>
                  </a:lnTo>
                  <a:lnTo>
                    <a:pt x="1035" y="23"/>
                  </a:lnTo>
                  <a:lnTo>
                    <a:pt x="1053" y="10"/>
                  </a:lnTo>
                  <a:lnTo>
                    <a:pt x="1066" y="4"/>
                  </a:lnTo>
                  <a:lnTo>
                    <a:pt x="1074" y="0"/>
                  </a:lnTo>
                  <a:lnTo>
                    <a:pt x="1076" y="0"/>
                  </a:lnTo>
                  <a:lnTo>
                    <a:pt x="1090" y="6"/>
                  </a:lnTo>
                  <a:lnTo>
                    <a:pt x="1105" y="12"/>
                  </a:lnTo>
                  <a:lnTo>
                    <a:pt x="1121" y="17"/>
                  </a:lnTo>
                  <a:lnTo>
                    <a:pt x="1136" y="23"/>
                  </a:lnTo>
                  <a:lnTo>
                    <a:pt x="1150" y="29"/>
                  </a:lnTo>
                  <a:lnTo>
                    <a:pt x="1165" y="35"/>
                  </a:lnTo>
                  <a:lnTo>
                    <a:pt x="1179" y="43"/>
                  </a:lnTo>
                  <a:lnTo>
                    <a:pt x="1194" y="52"/>
                  </a:lnTo>
                  <a:lnTo>
                    <a:pt x="1194" y="48"/>
                  </a:lnTo>
                  <a:lnTo>
                    <a:pt x="1200" y="39"/>
                  </a:lnTo>
                  <a:lnTo>
                    <a:pt x="1208" y="25"/>
                  </a:lnTo>
                  <a:lnTo>
                    <a:pt x="1221" y="13"/>
                  </a:lnTo>
                  <a:lnTo>
                    <a:pt x="1237" y="4"/>
                  </a:lnTo>
                  <a:lnTo>
                    <a:pt x="1260" y="0"/>
                  </a:lnTo>
                  <a:lnTo>
                    <a:pt x="1287" y="4"/>
                  </a:lnTo>
                  <a:lnTo>
                    <a:pt x="1320" y="21"/>
                  </a:lnTo>
                  <a:lnTo>
                    <a:pt x="1373" y="39"/>
                  </a:lnTo>
                  <a:lnTo>
                    <a:pt x="1464" y="52"/>
                  </a:lnTo>
                  <a:lnTo>
                    <a:pt x="1582" y="68"/>
                  </a:lnTo>
                  <a:lnTo>
                    <a:pt x="1720" y="91"/>
                  </a:lnTo>
                  <a:lnTo>
                    <a:pt x="1863" y="122"/>
                  </a:lnTo>
                  <a:lnTo>
                    <a:pt x="2007" y="172"/>
                  </a:lnTo>
                  <a:lnTo>
                    <a:pt x="2137" y="242"/>
                  </a:lnTo>
                  <a:lnTo>
                    <a:pt x="2247" y="341"/>
                  </a:lnTo>
                  <a:lnTo>
                    <a:pt x="2340" y="461"/>
                  </a:lnTo>
                  <a:lnTo>
                    <a:pt x="2435" y="599"/>
                  </a:lnTo>
                  <a:lnTo>
                    <a:pt x="2519" y="750"/>
                  </a:lnTo>
                  <a:lnTo>
                    <a:pt x="2587" y="917"/>
                  </a:lnTo>
                  <a:lnTo>
                    <a:pt x="2627" y="1093"/>
                  </a:lnTo>
                  <a:lnTo>
                    <a:pt x="2637" y="1283"/>
                  </a:lnTo>
                  <a:lnTo>
                    <a:pt x="2606" y="1481"/>
                  </a:lnTo>
                  <a:lnTo>
                    <a:pt x="2529" y="1690"/>
                  </a:lnTo>
                  <a:lnTo>
                    <a:pt x="2480" y="1762"/>
                  </a:lnTo>
                  <a:lnTo>
                    <a:pt x="2403" y="1867"/>
                  </a:lnTo>
                  <a:lnTo>
                    <a:pt x="2302" y="1991"/>
                  </a:lnTo>
                  <a:lnTo>
                    <a:pt x="2185" y="2125"/>
                  </a:lnTo>
                  <a:lnTo>
                    <a:pt x="2061" y="2255"/>
                  </a:lnTo>
                  <a:lnTo>
                    <a:pt x="1939" y="2369"/>
                  </a:lnTo>
                  <a:lnTo>
                    <a:pt x="1825" y="2458"/>
                  </a:lnTo>
                  <a:lnTo>
                    <a:pt x="1728" y="2508"/>
                  </a:lnTo>
                  <a:lnTo>
                    <a:pt x="1695" y="2514"/>
                  </a:lnTo>
                  <a:lnTo>
                    <a:pt x="1646" y="2528"/>
                  </a:lnTo>
                  <a:lnTo>
                    <a:pt x="1582" y="2541"/>
                  </a:lnTo>
                  <a:lnTo>
                    <a:pt x="1512" y="2557"/>
                  </a:lnTo>
                  <a:lnTo>
                    <a:pt x="1441" y="2571"/>
                  </a:lnTo>
                  <a:lnTo>
                    <a:pt x="1379" y="2582"/>
                  </a:lnTo>
                  <a:lnTo>
                    <a:pt x="1330" y="2592"/>
                  </a:lnTo>
                  <a:lnTo>
                    <a:pt x="1301" y="2596"/>
                  </a:lnTo>
                  <a:close/>
                </a:path>
              </a:pathLst>
            </a:custGeom>
            <a:solidFill>
              <a:srgbClr val="DBE0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14"/>
            <p:cNvSpPr>
              <a:spLocks/>
            </p:cNvSpPr>
            <p:nvPr/>
          </p:nvSpPr>
          <p:spPr bwMode="auto">
            <a:xfrm>
              <a:off x="6897688" y="2633662"/>
              <a:ext cx="2044700" cy="2020888"/>
            </a:xfrm>
            <a:custGeom>
              <a:avLst/>
              <a:gdLst/>
              <a:ahLst/>
              <a:cxnLst>
                <a:cxn ang="0">
                  <a:pos x="1088" y="2516"/>
                </a:cxn>
                <a:cxn ang="0">
                  <a:pos x="686" y="2282"/>
                </a:cxn>
                <a:cxn ang="0">
                  <a:pos x="310" y="1914"/>
                </a:cxn>
                <a:cxn ang="0">
                  <a:pos x="60" y="1539"/>
                </a:cxn>
                <a:cxn ang="0">
                  <a:pos x="0" y="1218"/>
                </a:cxn>
                <a:cxn ang="0">
                  <a:pos x="35" y="894"/>
                </a:cxn>
                <a:cxn ang="0">
                  <a:pos x="143" y="609"/>
                </a:cxn>
                <a:cxn ang="0">
                  <a:pos x="318" y="376"/>
                </a:cxn>
                <a:cxn ang="0">
                  <a:pos x="527" y="215"/>
                </a:cxn>
                <a:cxn ang="0">
                  <a:pos x="642" y="157"/>
                </a:cxn>
                <a:cxn ang="0">
                  <a:pos x="698" y="153"/>
                </a:cxn>
                <a:cxn ang="0">
                  <a:pos x="766" y="142"/>
                </a:cxn>
                <a:cxn ang="0">
                  <a:pos x="890" y="85"/>
                </a:cxn>
                <a:cxn ang="0">
                  <a:pos x="981" y="39"/>
                </a:cxn>
                <a:cxn ang="0">
                  <a:pos x="1028" y="10"/>
                </a:cxn>
                <a:cxn ang="0">
                  <a:pos x="1049" y="0"/>
                </a:cxn>
                <a:cxn ang="0">
                  <a:pos x="1064" y="6"/>
                </a:cxn>
                <a:cxn ang="0">
                  <a:pos x="1093" y="18"/>
                </a:cxn>
                <a:cxn ang="0">
                  <a:pos x="1121" y="31"/>
                </a:cxn>
                <a:cxn ang="0">
                  <a:pos x="1150" y="45"/>
                </a:cxn>
                <a:cxn ang="0">
                  <a:pos x="1167" y="49"/>
                </a:cxn>
                <a:cxn ang="0">
                  <a:pos x="1181" y="25"/>
                </a:cxn>
                <a:cxn ang="0">
                  <a:pos x="1212" y="6"/>
                </a:cxn>
                <a:cxn ang="0">
                  <a:pos x="1258" y="10"/>
                </a:cxn>
                <a:cxn ang="0">
                  <a:pos x="1340" y="43"/>
                </a:cxn>
                <a:cxn ang="0">
                  <a:pos x="1545" y="72"/>
                </a:cxn>
                <a:cxn ang="0">
                  <a:pos x="1819" y="124"/>
                </a:cxn>
                <a:cxn ang="0">
                  <a:pos x="2086" y="240"/>
                </a:cxn>
                <a:cxn ang="0">
                  <a:pos x="2290" y="454"/>
                </a:cxn>
                <a:cxn ang="0">
                  <a:pos x="2463" y="737"/>
                </a:cxn>
                <a:cxn ang="0">
                  <a:pos x="2567" y="1072"/>
                </a:cxn>
                <a:cxn ang="0">
                  <a:pos x="2544" y="1452"/>
                </a:cxn>
                <a:cxn ang="0">
                  <a:pos x="2422" y="1724"/>
                </a:cxn>
                <a:cxn ang="0">
                  <a:pos x="2249" y="1948"/>
                </a:cxn>
                <a:cxn ang="0">
                  <a:pos x="2015" y="2206"/>
                </a:cxn>
                <a:cxn ang="0">
                  <a:pos x="1782" y="2408"/>
                </a:cxn>
                <a:cxn ang="0">
                  <a:pos x="1654" y="2464"/>
                </a:cxn>
                <a:cxn ang="0">
                  <a:pos x="1543" y="2489"/>
                </a:cxn>
                <a:cxn ang="0">
                  <a:pos x="1408" y="2516"/>
                </a:cxn>
                <a:cxn ang="0">
                  <a:pos x="1297" y="2540"/>
                </a:cxn>
              </a:cxnLst>
              <a:rect l="0" t="0" r="r" b="b"/>
              <a:pathLst>
                <a:path w="2575" h="2546">
                  <a:moveTo>
                    <a:pt x="1270" y="2546"/>
                  </a:moveTo>
                  <a:lnTo>
                    <a:pt x="1088" y="2516"/>
                  </a:lnTo>
                  <a:lnTo>
                    <a:pt x="890" y="2423"/>
                  </a:lnTo>
                  <a:lnTo>
                    <a:pt x="686" y="2282"/>
                  </a:lnTo>
                  <a:lnTo>
                    <a:pt x="490" y="2107"/>
                  </a:lnTo>
                  <a:lnTo>
                    <a:pt x="310" y="1914"/>
                  </a:lnTo>
                  <a:lnTo>
                    <a:pt x="165" y="1720"/>
                  </a:lnTo>
                  <a:lnTo>
                    <a:pt x="60" y="1539"/>
                  </a:lnTo>
                  <a:lnTo>
                    <a:pt x="13" y="1390"/>
                  </a:lnTo>
                  <a:lnTo>
                    <a:pt x="0" y="1218"/>
                  </a:lnTo>
                  <a:lnTo>
                    <a:pt x="9" y="1053"/>
                  </a:lnTo>
                  <a:lnTo>
                    <a:pt x="35" y="894"/>
                  </a:lnTo>
                  <a:lnTo>
                    <a:pt x="81" y="746"/>
                  </a:lnTo>
                  <a:lnTo>
                    <a:pt x="143" y="609"/>
                  </a:lnTo>
                  <a:lnTo>
                    <a:pt x="223" y="485"/>
                  </a:lnTo>
                  <a:lnTo>
                    <a:pt x="318" y="376"/>
                  </a:lnTo>
                  <a:lnTo>
                    <a:pt x="430" y="285"/>
                  </a:lnTo>
                  <a:lnTo>
                    <a:pt x="527" y="215"/>
                  </a:lnTo>
                  <a:lnTo>
                    <a:pt x="597" y="176"/>
                  </a:lnTo>
                  <a:lnTo>
                    <a:pt x="642" y="157"/>
                  </a:lnTo>
                  <a:lnTo>
                    <a:pt x="675" y="153"/>
                  </a:lnTo>
                  <a:lnTo>
                    <a:pt x="698" y="153"/>
                  </a:lnTo>
                  <a:lnTo>
                    <a:pt x="727" y="153"/>
                  </a:lnTo>
                  <a:lnTo>
                    <a:pt x="766" y="142"/>
                  </a:lnTo>
                  <a:lnTo>
                    <a:pt x="828" y="118"/>
                  </a:lnTo>
                  <a:lnTo>
                    <a:pt x="890" y="85"/>
                  </a:lnTo>
                  <a:lnTo>
                    <a:pt x="942" y="60"/>
                  </a:lnTo>
                  <a:lnTo>
                    <a:pt x="981" y="39"/>
                  </a:lnTo>
                  <a:lnTo>
                    <a:pt x="1010" y="23"/>
                  </a:lnTo>
                  <a:lnTo>
                    <a:pt x="1028" y="10"/>
                  </a:lnTo>
                  <a:lnTo>
                    <a:pt x="1041" y="4"/>
                  </a:lnTo>
                  <a:lnTo>
                    <a:pt x="1049" y="0"/>
                  </a:lnTo>
                  <a:lnTo>
                    <a:pt x="1051" y="0"/>
                  </a:lnTo>
                  <a:lnTo>
                    <a:pt x="1064" y="6"/>
                  </a:lnTo>
                  <a:lnTo>
                    <a:pt x="1080" y="12"/>
                  </a:lnTo>
                  <a:lnTo>
                    <a:pt x="1093" y="18"/>
                  </a:lnTo>
                  <a:lnTo>
                    <a:pt x="1109" y="25"/>
                  </a:lnTo>
                  <a:lnTo>
                    <a:pt x="1121" y="31"/>
                  </a:lnTo>
                  <a:lnTo>
                    <a:pt x="1136" y="39"/>
                  </a:lnTo>
                  <a:lnTo>
                    <a:pt x="1150" y="45"/>
                  </a:lnTo>
                  <a:lnTo>
                    <a:pt x="1167" y="52"/>
                  </a:lnTo>
                  <a:lnTo>
                    <a:pt x="1167" y="49"/>
                  </a:lnTo>
                  <a:lnTo>
                    <a:pt x="1173" y="39"/>
                  </a:lnTo>
                  <a:lnTo>
                    <a:pt x="1181" y="25"/>
                  </a:lnTo>
                  <a:lnTo>
                    <a:pt x="1196" y="16"/>
                  </a:lnTo>
                  <a:lnTo>
                    <a:pt x="1212" y="6"/>
                  </a:lnTo>
                  <a:lnTo>
                    <a:pt x="1233" y="4"/>
                  </a:lnTo>
                  <a:lnTo>
                    <a:pt x="1258" y="10"/>
                  </a:lnTo>
                  <a:lnTo>
                    <a:pt x="1289" y="27"/>
                  </a:lnTo>
                  <a:lnTo>
                    <a:pt x="1340" y="43"/>
                  </a:lnTo>
                  <a:lnTo>
                    <a:pt x="1429" y="56"/>
                  </a:lnTo>
                  <a:lnTo>
                    <a:pt x="1545" y="72"/>
                  </a:lnTo>
                  <a:lnTo>
                    <a:pt x="1679" y="93"/>
                  </a:lnTo>
                  <a:lnTo>
                    <a:pt x="1819" y="124"/>
                  </a:lnTo>
                  <a:lnTo>
                    <a:pt x="1960" y="173"/>
                  </a:lnTo>
                  <a:lnTo>
                    <a:pt x="2086" y="240"/>
                  </a:lnTo>
                  <a:lnTo>
                    <a:pt x="2197" y="337"/>
                  </a:lnTo>
                  <a:lnTo>
                    <a:pt x="2290" y="454"/>
                  </a:lnTo>
                  <a:lnTo>
                    <a:pt x="2381" y="589"/>
                  </a:lnTo>
                  <a:lnTo>
                    <a:pt x="2463" y="737"/>
                  </a:lnTo>
                  <a:lnTo>
                    <a:pt x="2529" y="900"/>
                  </a:lnTo>
                  <a:lnTo>
                    <a:pt x="2567" y="1072"/>
                  </a:lnTo>
                  <a:lnTo>
                    <a:pt x="2575" y="1258"/>
                  </a:lnTo>
                  <a:lnTo>
                    <a:pt x="2544" y="1452"/>
                  </a:lnTo>
                  <a:lnTo>
                    <a:pt x="2467" y="1656"/>
                  </a:lnTo>
                  <a:lnTo>
                    <a:pt x="2422" y="1724"/>
                  </a:lnTo>
                  <a:lnTo>
                    <a:pt x="2348" y="1826"/>
                  </a:lnTo>
                  <a:lnTo>
                    <a:pt x="2249" y="1948"/>
                  </a:lnTo>
                  <a:lnTo>
                    <a:pt x="2137" y="2080"/>
                  </a:lnTo>
                  <a:lnTo>
                    <a:pt x="2015" y="2206"/>
                  </a:lnTo>
                  <a:lnTo>
                    <a:pt x="1894" y="2321"/>
                  </a:lnTo>
                  <a:lnTo>
                    <a:pt x="1782" y="2408"/>
                  </a:lnTo>
                  <a:lnTo>
                    <a:pt x="1687" y="2458"/>
                  </a:lnTo>
                  <a:lnTo>
                    <a:pt x="1654" y="2464"/>
                  </a:lnTo>
                  <a:lnTo>
                    <a:pt x="1605" y="2476"/>
                  </a:lnTo>
                  <a:lnTo>
                    <a:pt x="1543" y="2489"/>
                  </a:lnTo>
                  <a:lnTo>
                    <a:pt x="1476" y="2505"/>
                  </a:lnTo>
                  <a:lnTo>
                    <a:pt x="1408" y="2516"/>
                  </a:lnTo>
                  <a:lnTo>
                    <a:pt x="1346" y="2530"/>
                  </a:lnTo>
                  <a:lnTo>
                    <a:pt x="1297" y="2540"/>
                  </a:lnTo>
                  <a:lnTo>
                    <a:pt x="1270" y="2546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15"/>
            <p:cNvSpPr>
              <a:spLocks/>
            </p:cNvSpPr>
            <p:nvPr/>
          </p:nvSpPr>
          <p:spPr bwMode="auto">
            <a:xfrm>
              <a:off x="6945313" y="2682875"/>
              <a:ext cx="1951038" cy="1922463"/>
            </a:xfrm>
            <a:custGeom>
              <a:avLst/>
              <a:gdLst/>
              <a:ahLst/>
              <a:cxnLst>
                <a:cxn ang="0">
                  <a:pos x="1039" y="2394"/>
                </a:cxn>
                <a:cxn ang="0">
                  <a:pos x="653" y="2171"/>
                </a:cxn>
                <a:cxn ang="0">
                  <a:pos x="295" y="1822"/>
                </a:cxn>
                <a:cxn ang="0">
                  <a:pos x="58" y="1464"/>
                </a:cxn>
                <a:cxn ang="0">
                  <a:pos x="0" y="1156"/>
                </a:cxn>
                <a:cxn ang="0">
                  <a:pos x="33" y="849"/>
                </a:cxn>
                <a:cxn ang="0">
                  <a:pos x="136" y="578"/>
                </a:cxn>
                <a:cxn ang="0">
                  <a:pos x="304" y="355"/>
                </a:cxn>
                <a:cxn ang="0">
                  <a:pos x="504" y="204"/>
                </a:cxn>
                <a:cxn ang="0">
                  <a:pos x="611" y="146"/>
                </a:cxn>
                <a:cxn ang="0">
                  <a:pos x="665" y="142"/>
                </a:cxn>
                <a:cxn ang="0">
                  <a:pos x="729" y="134"/>
                </a:cxn>
                <a:cxn ang="0">
                  <a:pos x="849" y="80"/>
                </a:cxn>
                <a:cxn ang="0">
                  <a:pos x="935" y="35"/>
                </a:cxn>
                <a:cxn ang="0">
                  <a:pos x="981" y="10"/>
                </a:cxn>
                <a:cxn ang="0">
                  <a:pos x="999" y="0"/>
                </a:cxn>
                <a:cxn ang="0">
                  <a:pos x="1113" y="47"/>
                </a:cxn>
                <a:cxn ang="0">
                  <a:pos x="1119" y="33"/>
                </a:cxn>
                <a:cxn ang="0">
                  <a:pos x="1140" y="12"/>
                </a:cxn>
                <a:cxn ang="0">
                  <a:pos x="1175" y="0"/>
                </a:cxn>
                <a:cxn ang="0">
                  <a:pos x="1229" y="19"/>
                </a:cxn>
                <a:cxn ang="0">
                  <a:pos x="1363" y="49"/>
                </a:cxn>
                <a:cxn ang="0">
                  <a:pos x="1602" y="85"/>
                </a:cxn>
                <a:cxn ang="0">
                  <a:pos x="1869" y="161"/>
                </a:cxn>
                <a:cxn ang="0">
                  <a:pos x="2096" y="320"/>
                </a:cxn>
                <a:cxn ang="0">
                  <a:pos x="2273" y="557"/>
                </a:cxn>
                <a:cxn ang="0">
                  <a:pos x="2414" y="853"/>
                </a:cxn>
                <a:cxn ang="0">
                  <a:pos x="2459" y="1194"/>
                </a:cxn>
                <a:cxn ang="0">
                  <a:pos x="2356" y="1572"/>
                </a:cxn>
                <a:cxn ang="0">
                  <a:pos x="2238" y="1737"/>
                </a:cxn>
                <a:cxn ang="0">
                  <a:pos x="2036" y="1979"/>
                </a:cxn>
                <a:cxn ang="0">
                  <a:pos x="1807" y="2210"/>
                </a:cxn>
                <a:cxn ang="0">
                  <a:pos x="1611" y="2340"/>
                </a:cxn>
                <a:cxn ang="0">
                  <a:pos x="1534" y="2358"/>
                </a:cxn>
                <a:cxn ang="0">
                  <a:pos x="1410" y="2385"/>
                </a:cxn>
                <a:cxn ang="0">
                  <a:pos x="1286" y="2408"/>
                </a:cxn>
                <a:cxn ang="0">
                  <a:pos x="1216" y="2421"/>
                </a:cxn>
              </a:cxnLst>
              <a:rect l="0" t="0" r="r" b="b"/>
              <a:pathLst>
                <a:path w="2459" h="2421">
                  <a:moveTo>
                    <a:pt x="1216" y="2421"/>
                  </a:moveTo>
                  <a:lnTo>
                    <a:pt x="1039" y="2394"/>
                  </a:lnTo>
                  <a:lnTo>
                    <a:pt x="849" y="2307"/>
                  </a:lnTo>
                  <a:lnTo>
                    <a:pt x="653" y="2171"/>
                  </a:lnTo>
                  <a:lnTo>
                    <a:pt x="465" y="2007"/>
                  </a:lnTo>
                  <a:lnTo>
                    <a:pt x="295" y="1822"/>
                  </a:lnTo>
                  <a:lnTo>
                    <a:pt x="155" y="1636"/>
                  </a:lnTo>
                  <a:lnTo>
                    <a:pt x="58" y="1464"/>
                  </a:lnTo>
                  <a:lnTo>
                    <a:pt x="13" y="1318"/>
                  </a:lnTo>
                  <a:lnTo>
                    <a:pt x="0" y="1156"/>
                  </a:lnTo>
                  <a:lnTo>
                    <a:pt x="8" y="1000"/>
                  </a:lnTo>
                  <a:lnTo>
                    <a:pt x="33" y="849"/>
                  </a:lnTo>
                  <a:lnTo>
                    <a:pt x="77" y="710"/>
                  </a:lnTo>
                  <a:lnTo>
                    <a:pt x="136" y="578"/>
                  </a:lnTo>
                  <a:lnTo>
                    <a:pt x="213" y="460"/>
                  </a:lnTo>
                  <a:lnTo>
                    <a:pt x="304" y="355"/>
                  </a:lnTo>
                  <a:lnTo>
                    <a:pt x="411" y="270"/>
                  </a:lnTo>
                  <a:lnTo>
                    <a:pt x="504" y="204"/>
                  </a:lnTo>
                  <a:lnTo>
                    <a:pt x="570" y="165"/>
                  </a:lnTo>
                  <a:lnTo>
                    <a:pt x="611" y="146"/>
                  </a:lnTo>
                  <a:lnTo>
                    <a:pt x="642" y="142"/>
                  </a:lnTo>
                  <a:lnTo>
                    <a:pt x="665" y="142"/>
                  </a:lnTo>
                  <a:lnTo>
                    <a:pt x="692" y="142"/>
                  </a:lnTo>
                  <a:lnTo>
                    <a:pt x="729" y="134"/>
                  </a:lnTo>
                  <a:lnTo>
                    <a:pt x="787" y="113"/>
                  </a:lnTo>
                  <a:lnTo>
                    <a:pt x="849" y="80"/>
                  </a:lnTo>
                  <a:lnTo>
                    <a:pt x="898" y="54"/>
                  </a:lnTo>
                  <a:lnTo>
                    <a:pt x="935" y="35"/>
                  </a:lnTo>
                  <a:lnTo>
                    <a:pt x="964" y="21"/>
                  </a:lnTo>
                  <a:lnTo>
                    <a:pt x="981" y="10"/>
                  </a:lnTo>
                  <a:lnTo>
                    <a:pt x="993" y="4"/>
                  </a:lnTo>
                  <a:lnTo>
                    <a:pt x="999" y="0"/>
                  </a:lnTo>
                  <a:lnTo>
                    <a:pt x="1001" y="0"/>
                  </a:lnTo>
                  <a:lnTo>
                    <a:pt x="1113" y="47"/>
                  </a:lnTo>
                  <a:lnTo>
                    <a:pt x="1113" y="43"/>
                  </a:lnTo>
                  <a:lnTo>
                    <a:pt x="1119" y="33"/>
                  </a:lnTo>
                  <a:lnTo>
                    <a:pt x="1127" y="21"/>
                  </a:lnTo>
                  <a:lnTo>
                    <a:pt x="1140" y="12"/>
                  </a:lnTo>
                  <a:lnTo>
                    <a:pt x="1156" y="2"/>
                  </a:lnTo>
                  <a:lnTo>
                    <a:pt x="1175" y="0"/>
                  </a:lnTo>
                  <a:lnTo>
                    <a:pt x="1198" y="4"/>
                  </a:lnTo>
                  <a:lnTo>
                    <a:pt x="1229" y="19"/>
                  </a:lnTo>
                  <a:lnTo>
                    <a:pt x="1278" y="35"/>
                  </a:lnTo>
                  <a:lnTo>
                    <a:pt x="1363" y="49"/>
                  </a:lnTo>
                  <a:lnTo>
                    <a:pt x="1474" y="64"/>
                  </a:lnTo>
                  <a:lnTo>
                    <a:pt x="1602" y="85"/>
                  </a:lnTo>
                  <a:lnTo>
                    <a:pt x="1736" y="114"/>
                  </a:lnTo>
                  <a:lnTo>
                    <a:pt x="1869" y="161"/>
                  </a:lnTo>
                  <a:lnTo>
                    <a:pt x="1992" y="229"/>
                  </a:lnTo>
                  <a:lnTo>
                    <a:pt x="2096" y="320"/>
                  </a:lnTo>
                  <a:lnTo>
                    <a:pt x="2184" y="429"/>
                  </a:lnTo>
                  <a:lnTo>
                    <a:pt x="2273" y="557"/>
                  </a:lnTo>
                  <a:lnTo>
                    <a:pt x="2350" y="698"/>
                  </a:lnTo>
                  <a:lnTo>
                    <a:pt x="2414" y="853"/>
                  </a:lnTo>
                  <a:lnTo>
                    <a:pt x="2451" y="1018"/>
                  </a:lnTo>
                  <a:lnTo>
                    <a:pt x="2459" y="1194"/>
                  </a:lnTo>
                  <a:lnTo>
                    <a:pt x="2430" y="1380"/>
                  </a:lnTo>
                  <a:lnTo>
                    <a:pt x="2356" y="1572"/>
                  </a:lnTo>
                  <a:lnTo>
                    <a:pt x="2310" y="1640"/>
                  </a:lnTo>
                  <a:lnTo>
                    <a:pt x="2238" y="1737"/>
                  </a:lnTo>
                  <a:lnTo>
                    <a:pt x="2143" y="1853"/>
                  </a:lnTo>
                  <a:lnTo>
                    <a:pt x="2036" y="1979"/>
                  </a:lnTo>
                  <a:lnTo>
                    <a:pt x="1920" y="2100"/>
                  </a:lnTo>
                  <a:lnTo>
                    <a:pt x="1807" y="2210"/>
                  </a:lnTo>
                  <a:lnTo>
                    <a:pt x="1701" y="2292"/>
                  </a:lnTo>
                  <a:lnTo>
                    <a:pt x="1611" y="2340"/>
                  </a:lnTo>
                  <a:lnTo>
                    <a:pt x="1580" y="2346"/>
                  </a:lnTo>
                  <a:lnTo>
                    <a:pt x="1534" y="2358"/>
                  </a:lnTo>
                  <a:lnTo>
                    <a:pt x="1474" y="2369"/>
                  </a:lnTo>
                  <a:lnTo>
                    <a:pt x="1410" y="2385"/>
                  </a:lnTo>
                  <a:lnTo>
                    <a:pt x="1344" y="2396"/>
                  </a:lnTo>
                  <a:lnTo>
                    <a:pt x="1286" y="2408"/>
                  </a:lnTo>
                  <a:lnTo>
                    <a:pt x="1241" y="2416"/>
                  </a:lnTo>
                  <a:lnTo>
                    <a:pt x="1216" y="242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16"/>
            <p:cNvSpPr>
              <a:spLocks/>
            </p:cNvSpPr>
            <p:nvPr/>
          </p:nvSpPr>
          <p:spPr bwMode="auto">
            <a:xfrm>
              <a:off x="7042150" y="2714625"/>
              <a:ext cx="1774825" cy="1944688"/>
            </a:xfrm>
            <a:custGeom>
              <a:avLst/>
              <a:gdLst/>
              <a:ahLst/>
              <a:cxnLst>
                <a:cxn ang="0">
                  <a:pos x="960" y="2419"/>
                </a:cxn>
                <a:cxn ang="0">
                  <a:pos x="607" y="2190"/>
                </a:cxn>
                <a:cxn ang="0">
                  <a:pos x="279" y="1832"/>
                </a:cxn>
                <a:cxn ang="0">
                  <a:pos x="58" y="1467"/>
                </a:cxn>
                <a:cxn ang="0">
                  <a:pos x="0" y="1157"/>
                </a:cxn>
                <a:cxn ang="0">
                  <a:pos x="27" y="849"/>
                </a:cxn>
                <a:cxn ang="0">
                  <a:pos x="118" y="574"/>
                </a:cxn>
                <a:cxn ang="0">
                  <a:pos x="268" y="351"/>
                </a:cxn>
                <a:cxn ang="0">
                  <a:pos x="448" y="200"/>
                </a:cxn>
                <a:cxn ang="0">
                  <a:pos x="545" y="145"/>
                </a:cxn>
                <a:cxn ang="0">
                  <a:pos x="593" y="141"/>
                </a:cxn>
                <a:cxn ang="0">
                  <a:pos x="652" y="134"/>
                </a:cxn>
                <a:cxn ang="0">
                  <a:pos x="760" y="81"/>
                </a:cxn>
                <a:cxn ang="0">
                  <a:pos x="840" y="37"/>
                </a:cxn>
                <a:cxn ang="0">
                  <a:pos x="880" y="10"/>
                </a:cxn>
                <a:cxn ang="0">
                  <a:pos x="898" y="0"/>
                </a:cxn>
                <a:cxn ang="0">
                  <a:pos x="911" y="6"/>
                </a:cxn>
                <a:cxn ang="0">
                  <a:pos x="937" y="17"/>
                </a:cxn>
                <a:cxn ang="0">
                  <a:pos x="962" y="29"/>
                </a:cxn>
                <a:cxn ang="0">
                  <a:pos x="987" y="41"/>
                </a:cxn>
                <a:cxn ang="0">
                  <a:pos x="1001" y="42"/>
                </a:cxn>
                <a:cxn ang="0">
                  <a:pos x="1012" y="21"/>
                </a:cxn>
                <a:cxn ang="0">
                  <a:pos x="1038" y="4"/>
                </a:cxn>
                <a:cxn ang="0">
                  <a:pos x="1076" y="8"/>
                </a:cxn>
                <a:cxn ang="0">
                  <a:pos x="1148" y="41"/>
                </a:cxn>
                <a:cxn ang="0">
                  <a:pos x="1326" y="70"/>
                </a:cxn>
                <a:cxn ang="0">
                  <a:pos x="1567" y="124"/>
                </a:cxn>
                <a:cxn ang="0">
                  <a:pos x="1802" y="240"/>
                </a:cxn>
                <a:cxn ang="0">
                  <a:pos x="1978" y="448"/>
                </a:cxn>
                <a:cxn ang="0">
                  <a:pos x="2131" y="723"/>
                </a:cxn>
                <a:cxn ang="0">
                  <a:pos x="2226" y="1047"/>
                </a:cxn>
                <a:cxn ang="0">
                  <a:pos x="2211" y="1411"/>
                </a:cxn>
                <a:cxn ang="0">
                  <a:pos x="2106" y="1675"/>
                </a:cxn>
                <a:cxn ang="0">
                  <a:pos x="1957" y="1890"/>
                </a:cxn>
                <a:cxn ang="0">
                  <a:pos x="1757" y="2136"/>
                </a:cxn>
                <a:cxn ang="0">
                  <a:pos x="1561" y="2324"/>
                </a:cxn>
                <a:cxn ang="0">
                  <a:pos x="1451" y="2377"/>
                </a:cxn>
                <a:cxn ang="0">
                  <a:pos x="1354" y="2400"/>
                </a:cxn>
                <a:cxn ang="0">
                  <a:pos x="1233" y="2425"/>
                </a:cxn>
                <a:cxn ang="0">
                  <a:pos x="1140" y="2444"/>
                </a:cxn>
              </a:cxnLst>
              <a:rect l="0" t="0" r="r" b="b"/>
              <a:pathLst>
                <a:path w="2236" h="2448">
                  <a:moveTo>
                    <a:pt x="1119" y="2448"/>
                  </a:moveTo>
                  <a:lnTo>
                    <a:pt x="960" y="2419"/>
                  </a:lnTo>
                  <a:lnTo>
                    <a:pt x="785" y="2330"/>
                  </a:lnTo>
                  <a:lnTo>
                    <a:pt x="607" y="2190"/>
                  </a:lnTo>
                  <a:lnTo>
                    <a:pt x="436" y="2022"/>
                  </a:lnTo>
                  <a:lnTo>
                    <a:pt x="279" y="1832"/>
                  </a:lnTo>
                  <a:lnTo>
                    <a:pt x="149" y="1644"/>
                  </a:lnTo>
                  <a:lnTo>
                    <a:pt x="58" y="1467"/>
                  </a:lnTo>
                  <a:lnTo>
                    <a:pt x="14" y="1322"/>
                  </a:lnTo>
                  <a:lnTo>
                    <a:pt x="0" y="1157"/>
                  </a:lnTo>
                  <a:lnTo>
                    <a:pt x="6" y="1000"/>
                  </a:lnTo>
                  <a:lnTo>
                    <a:pt x="27" y="849"/>
                  </a:lnTo>
                  <a:lnTo>
                    <a:pt x="66" y="707"/>
                  </a:lnTo>
                  <a:lnTo>
                    <a:pt x="118" y="574"/>
                  </a:lnTo>
                  <a:lnTo>
                    <a:pt x="186" y="455"/>
                  </a:lnTo>
                  <a:lnTo>
                    <a:pt x="268" y="351"/>
                  </a:lnTo>
                  <a:lnTo>
                    <a:pt x="365" y="263"/>
                  </a:lnTo>
                  <a:lnTo>
                    <a:pt x="448" y="200"/>
                  </a:lnTo>
                  <a:lnTo>
                    <a:pt x="506" y="163"/>
                  </a:lnTo>
                  <a:lnTo>
                    <a:pt x="545" y="145"/>
                  </a:lnTo>
                  <a:lnTo>
                    <a:pt x="572" y="141"/>
                  </a:lnTo>
                  <a:lnTo>
                    <a:pt x="593" y="141"/>
                  </a:lnTo>
                  <a:lnTo>
                    <a:pt x="619" y="141"/>
                  </a:lnTo>
                  <a:lnTo>
                    <a:pt x="652" y="134"/>
                  </a:lnTo>
                  <a:lnTo>
                    <a:pt x="706" y="112"/>
                  </a:lnTo>
                  <a:lnTo>
                    <a:pt x="760" y="81"/>
                  </a:lnTo>
                  <a:lnTo>
                    <a:pt x="805" y="56"/>
                  </a:lnTo>
                  <a:lnTo>
                    <a:pt x="840" y="37"/>
                  </a:lnTo>
                  <a:lnTo>
                    <a:pt x="865" y="23"/>
                  </a:lnTo>
                  <a:lnTo>
                    <a:pt x="880" y="10"/>
                  </a:lnTo>
                  <a:lnTo>
                    <a:pt x="892" y="4"/>
                  </a:lnTo>
                  <a:lnTo>
                    <a:pt x="898" y="0"/>
                  </a:lnTo>
                  <a:lnTo>
                    <a:pt x="900" y="0"/>
                  </a:lnTo>
                  <a:lnTo>
                    <a:pt x="911" y="6"/>
                  </a:lnTo>
                  <a:lnTo>
                    <a:pt x="925" y="11"/>
                  </a:lnTo>
                  <a:lnTo>
                    <a:pt x="937" y="17"/>
                  </a:lnTo>
                  <a:lnTo>
                    <a:pt x="950" y="23"/>
                  </a:lnTo>
                  <a:lnTo>
                    <a:pt x="962" y="29"/>
                  </a:lnTo>
                  <a:lnTo>
                    <a:pt x="974" y="35"/>
                  </a:lnTo>
                  <a:lnTo>
                    <a:pt x="987" y="41"/>
                  </a:lnTo>
                  <a:lnTo>
                    <a:pt x="1001" y="46"/>
                  </a:lnTo>
                  <a:lnTo>
                    <a:pt x="1001" y="42"/>
                  </a:lnTo>
                  <a:lnTo>
                    <a:pt x="1007" y="33"/>
                  </a:lnTo>
                  <a:lnTo>
                    <a:pt x="1012" y="21"/>
                  </a:lnTo>
                  <a:lnTo>
                    <a:pt x="1024" y="11"/>
                  </a:lnTo>
                  <a:lnTo>
                    <a:pt x="1038" y="4"/>
                  </a:lnTo>
                  <a:lnTo>
                    <a:pt x="1055" y="2"/>
                  </a:lnTo>
                  <a:lnTo>
                    <a:pt x="1076" y="8"/>
                  </a:lnTo>
                  <a:lnTo>
                    <a:pt x="1103" y="25"/>
                  </a:lnTo>
                  <a:lnTo>
                    <a:pt x="1148" y="41"/>
                  </a:lnTo>
                  <a:lnTo>
                    <a:pt x="1228" y="56"/>
                  </a:lnTo>
                  <a:lnTo>
                    <a:pt x="1326" y="70"/>
                  </a:lnTo>
                  <a:lnTo>
                    <a:pt x="1445" y="93"/>
                  </a:lnTo>
                  <a:lnTo>
                    <a:pt x="1567" y="124"/>
                  </a:lnTo>
                  <a:lnTo>
                    <a:pt x="1689" y="172"/>
                  </a:lnTo>
                  <a:lnTo>
                    <a:pt x="1802" y="240"/>
                  </a:lnTo>
                  <a:lnTo>
                    <a:pt x="1897" y="335"/>
                  </a:lnTo>
                  <a:lnTo>
                    <a:pt x="1978" y="448"/>
                  </a:lnTo>
                  <a:lnTo>
                    <a:pt x="2060" y="579"/>
                  </a:lnTo>
                  <a:lnTo>
                    <a:pt x="2131" y="723"/>
                  </a:lnTo>
                  <a:lnTo>
                    <a:pt x="2191" y="880"/>
                  </a:lnTo>
                  <a:lnTo>
                    <a:pt x="2226" y="1047"/>
                  </a:lnTo>
                  <a:lnTo>
                    <a:pt x="2236" y="1225"/>
                  </a:lnTo>
                  <a:lnTo>
                    <a:pt x="2211" y="1411"/>
                  </a:lnTo>
                  <a:lnTo>
                    <a:pt x="2147" y="1607"/>
                  </a:lnTo>
                  <a:lnTo>
                    <a:pt x="2106" y="1675"/>
                  </a:lnTo>
                  <a:lnTo>
                    <a:pt x="2042" y="1774"/>
                  </a:lnTo>
                  <a:lnTo>
                    <a:pt x="1957" y="1890"/>
                  </a:lnTo>
                  <a:lnTo>
                    <a:pt x="1862" y="2016"/>
                  </a:lnTo>
                  <a:lnTo>
                    <a:pt x="1757" y="2136"/>
                  </a:lnTo>
                  <a:lnTo>
                    <a:pt x="1656" y="2243"/>
                  </a:lnTo>
                  <a:lnTo>
                    <a:pt x="1561" y="2324"/>
                  </a:lnTo>
                  <a:lnTo>
                    <a:pt x="1480" y="2371"/>
                  </a:lnTo>
                  <a:lnTo>
                    <a:pt x="1451" y="2377"/>
                  </a:lnTo>
                  <a:lnTo>
                    <a:pt x="1408" y="2388"/>
                  </a:lnTo>
                  <a:lnTo>
                    <a:pt x="1354" y="2400"/>
                  </a:lnTo>
                  <a:lnTo>
                    <a:pt x="1294" y="2415"/>
                  </a:lnTo>
                  <a:lnTo>
                    <a:pt x="1233" y="2425"/>
                  </a:lnTo>
                  <a:lnTo>
                    <a:pt x="1183" y="2437"/>
                  </a:lnTo>
                  <a:lnTo>
                    <a:pt x="1140" y="2444"/>
                  </a:lnTo>
                  <a:lnTo>
                    <a:pt x="1119" y="2448"/>
                  </a:lnTo>
                  <a:close/>
                </a:path>
              </a:pathLst>
            </a:custGeom>
            <a:solidFill>
              <a:srgbClr val="A1B8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17"/>
            <p:cNvSpPr>
              <a:spLocks/>
            </p:cNvSpPr>
            <p:nvPr/>
          </p:nvSpPr>
          <p:spPr bwMode="auto">
            <a:xfrm>
              <a:off x="7054850" y="2730500"/>
              <a:ext cx="1752600" cy="1919288"/>
            </a:xfrm>
            <a:custGeom>
              <a:avLst/>
              <a:gdLst/>
              <a:ahLst/>
              <a:cxnLst>
                <a:cxn ang="0">
                  <a:pos x="947" y="2387"/>
                </a:cxn>
                <a:cxn ang="0">
                  <a:pos x="596" y="2162"/>
                </a:cxn>
                <a:cxn ang="0">
                  <a:pos x="272" y="1811"/>
                </a:cxn>
                <a:cxn ang="0">
                  <a:pos x="55" y="1452"/>
                </a:cxn>
                <a:cxn ang="0">
                  <a:pos x="0" y="1146"/>
                </a:cxn>
                <a:cxn ang="0">
                  <a:pos x="26" y="842"/>
                </a:cxn>
                <a:cxn ang="0">
                  <a:pos x="115" y="570"/>
                </a:cxn>
                <a:cxn ang="0">
                  <a:pos x="262" y="351"/>
                </a:cxn>
                <a:cxn ang="0">
                  <a:pos x="441" y="202"/>
                </a:cxn>
                <a:cxn ang="0">
                  <a:pos x="536" y="146"/>
                </a:cxn>
                <a:cxn ang="0">
                  <a:pos x="584" y="142"/>
                </a:cxn>
                <a:cxn ang="0">
                  <a:pos x="642" y="134"/>
                </a:cxn>
                <a:cxn ang="0">
                  <a:pos x="751" y="82"/>
                </a:cxn>
                <a:cxn ang="0">
                  <a:pos x="827" y="37"/>
                </a:cxn>
                <a:cxn ang="0">
                  <a:pos x="869" y="10"/>
                </a:cxn>
                <a:cxn ang="0">
                  <a:pos x="887" y="0"/>
                </a:cxn>
                <a:cxn ang="0">
                  <a:pos x="900" y="6"/>
                </a:cxn>
                <a:cxn ang="0">
                  <a:pos x="924" y="20"/>
                </a:cxn>
                <a:cxn ang="0">
                  <a:pos x="949" y="33"/>
                </a:cxn>
                <a:cxn ang="0">
                  <a:pos x="972" y="45"/>
                </a:cxn>
                <a:cxn ang="0">
                  <a:pos x="986" y="49"/>
                </a:cxn>
                <a:cxn ang="0">
                  <a:pos x="997" y="27"/>
                </a:cxn>
                <a:cxn ang="0">
                  <a:pos x="1023" y="8"/>
                </a:cxn>
                <a:cxn ang="0">
                  <a:pos x="1063" y="10"/>
                </a:cxn>
                <a:cxn ang="0">
                  <a:pos x="1135" y="43"/>
                </a:cxn>
                <a:cxn ang="0">
                  <a:pos x="1311" y="72"/>
                </a:cxn>
                <a:cxn ang="0">
                  <a:pos x="1548" y="124"/>
                </a:cxn>
                <a:cxn ang="0">
                  <a:pos x="1779" y="239"/>
                </a:cxn>
                <a:cxn ang="0">
                  <a:pos x="1953" y="442"/>
                </a:cxn>
                <a:cxn ang="0">
                  <a:pos x="2105" y="714"/>
                </a:cxn>
                <a:cxn ang="0">
                  <a:pos x="2200" y="1034"/>
                </a:cxn>
                <a:cxn ang="0">
                  <a:pos x="2184" y="1392"/>
                </a:cxn>
                <a:cxn ang="0">
                  <a:pos x="2081" y="1650"/>
                </a:cxn>
                <a:cxn ang="0">
                  <a:pos x="1934" y="1863"/>
                </a:cxn>
                <a:cxn ang="0">
                  <a:pos x="1736" y="2106"/>
                </a:cxn>
                <a:cxn ang="0">
                  <a:pos x="1538" y="2296"/>
                </a:cxn>
                <a:cxn ang="0">
                  <a:pos x="1430" y="2348"/>
                </a:cxn>
                <a:cxn ang="0">
                  <a:pos x="1335" y="2369"/>
                </a:cxn>
                <a:cxn ang="0">
                  <a:pos x="1218" y="2394"/>
                </a:cxn>
                <a:cxn ang="0">
                  <a:pos x="1125" y="2412"/>
                </a:cxn>
              </a:cxnLst>
              <a:rect l="0" t="0" r="r" b="b"/>
              <a:pathLst>
                <a:path w="2209" h="2418">
                  <a:moveTo>
                    <a:pt x="1104" y="2418"/>
                  </a:moveTo>
                  <a:lnTo>
                    <a:pt x="947" y="2387"/>
                  </a:lnTo>
                  <a:lnTo>
                    <a:pt x="774" y="2299"/>
                  </a:lnTo>
                  <a:lnTo>
                    <a:pt x="596" y="2162"/>
                  </a:lnTo>
                  <a:lnTo>
                    <a:pt x="427" y="1997"/>
                  </a:lnTo>
                  <a:lnTo>
                    <a:pt x="272" y="1811"/>
                  </a:lnTo>
                  <a:lnTo>
                    <a:pt x="146" y="1625"/>
                  </a:lnTo>
                  <a:lnTo>
                    <a:pt x="55" y="1452"/>
                  </a:lnTo>
                  <a:lnTo>
                    <a:pt x="14" y="1309"/>
                  </a:lnTo>
                  <a:lnTo>
                    <a:pt x="0" y="1146"/>
                  </a:lnTo>
                  <a:lnTo>
                    <a:pt x="4" y="991"/>
                  </a:lnTo>
                  <a:lnTo>
                    <a:pt x="26" y="842"/>
                  </a:lnTo>
                  <a:lnTo>
                    <a:pt x="64" y="702"/>
                  </a:lnTo>
                  <a:lnTo>
                    <a:pt x="115" y="570"/>
                  </a:lnTo>
                  <a:lnTo>
                    <a:pt x="183" y="454"/>
                  </a:lnTo>
                  <a:lnTo>
                    <a:pt x="262" y="351"/>
                  </a:lnTo>
                  <a:lnTo>
                    <a:pt x="359" y="266"/>
                  </a:lnTo>
                  <a:lnTo>
                    <a:pt x="441" y="202"/>
                  </a:lnTo>
                  <a:lnTo>
                    <a:pt x="499" y="165"/>
                  </a:lnTo>
                  <a:lnTo>
                    <a:pt x="536" y="146"/>
                  </a:lnTo>
                  <a:lnTo>
                    <a:pt x="563" y="142"/>
                  </a:lnTo>
                  <a:lnTo>
                    <a:pt x="584" y="142"/>
                  </a:lnTo>
                  <a:lnTo>
                    <a:pt x="609" y="142"/>
                  </a:lnTo>
                  <a:lnTo>
                    <a:pt x="642" y="134"/>
                  </a:lnTo>
                  <a:lnTo>
                    <a:pt x="697" y="113"/>
                  </a:lnTo>
                  <a:lnTo>
                    <a:pt x="751" y="82"/>
                  </a:lnTo>
                  <a:lnTo>
                    <a:pt x="794" y="58"/>
                  </a:lnTo>
                  <a:lnTo>
                    <a:pt x="827" y="37"/>
                  </a:lnTo>
                  <a:lnTo>
                    <a:pt x="854" y="23"/>
                  </a:lnTo>
                  <a:lnTo>
                    <a:pt x="869" y="10"/>
                  </a:lnTo>
                  <a:lnTo>
                    <a:pt x="881" y="4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900" y="6"/>
                  </a:lnTo>
                  <a:lnTo>
                    <a:pt x="912" y="14"/>
                  </a:lnTo>
                  <a:lnTo>
                    <a:pt x="924" y="20"/>
                  </a:lnTo>
                  <a:lnTo>
                    <a:pt x="937" y="27"/>
                  </a:lnTo>
                  <a:lnTo>
                    <a:pt x="949" y="33"/>
                  </a:lnTo>
                  <a:lnTo>
                    <a:pt x="960" y="39"/>
                  </a:lnTo>
                  <a:lnTo>
                    <a:pt x="972" y="45"/>
                  </a:lnTo>
                  <a:lnTo>
                    <a:pt x="986" y="53"/>
                  </a:lnTo>
                  <a:lnTo>
                    <a:pt x="986" y="49"/>
                  </a:lnTo>
                  <a:lnTo>
                    <a:pt x="992" y="39"/>
                  </a:lnTo>
                  <a:lnTo>
                    <a:pt x="997" y="27"/>
                  </a:lnTo>
                  <a:lnTo>
                    <a:pt x="1009" y="18"/>
                  </a:lnTo>
                  <a:lnTo>
                    <a:pt x="1023" y="8"/>
                  </a:lnTo>
                  <a:lnTo>
                    <a:pt x="1042" y="6"/>
                  </a:lnTo>
                  <a:lnTo>
                    <a:pt x="1063" y="10"/>
                  </a:lnTo>
                  <a:lnTo>
                    <a:pt x="1092" y="27"/>
                  </a:lnTo>
                  <a:lnTo>
                    <a:pt x="1135" y="43"/>
                  </a:lnTo>
                  <a:lnTo>
                    <a:pt x="1213" y="58"/>
                  </a:lnTo>
                  <a:lnTo>
                    <a:pt x="1311" y="72"/>
                  </a:lnTo>
                  <a:lnTo>
                    <a:pt x="1428" y="95"/>
                  </a:lnTo>
                  <a:lnTo>
                    <a:pt x="1548" y="124"/>
                  </a:lnTo>
                  <a:lnTo>
                    <a:pt x="1668" y="173"/>
                  </a:lnTo>
                  <a:lnTo>
                    <a:pt x="1779" y="239"/>
                  </a:lnTo>
                  <a:lnTo>
                    <a:pt x="1872" y="332"/>
                  </a:lnTo>
                  <a:lnTo>
                    <a:pt x="1953" y="442"/>
                  </a:lnTo>
                  <a:lnTo>
                    <a:pt x="2035" y="572"/>
                  </a:lnTo>
                  <a:lnTo>
                    <a:pt x="2105" y="714"/>
                  </a:lnTo>
                  <a:lnTo>
                    <a:pt x="2165" y="869"/>
                  </a:lnTo>
                  <a:lnTo>
                    <a:pt x="2200" y="1034"/>
                  </a:lnTo>
                  <a:lnTo>
                    <a:pt x="2209" y="1210"/>
                  </a:lnTo>
                  <a:lnTo>
                    <a:pt x="2184" y="1392"/>
                  </a:lnTo>
                  <a:lnTo>
                    <a:pt x="2122" y="1584"/>
                  </a:lnTo>
                  <a:lnTo>
                    <a:pt x="2081" y="1650"/>
                  </a:lnTo>
                  <a:lnTo>
                    <a:pt x="2017" y="1747"/>
                  </a:lnTo>
                  <a:lnTo>
                    <a:pt x="1934" y="1863"/>
                  </a:lnTo>
                  <a:lnTo>
                    <a:pt x="1839" y="1987"/>
                  </a:lnTo>
                  <a:lnTo>
                    <a:pt x="1736" y="2106"/>
                  </a:lnTo>
                  <a:lnTo>
                    <a:pt x="1633" y="2214"/>
                  </a:lnTo>
                  <a:lnTo>
                    <a:pt x="1538" y="2296"/>
                  </a:lnTo>
                  <a:lnTo>
                    <a:pt x="1459" y="2342"/>
                  </a:lnTo>
                  <a:lnTo>
                    <a:pt x="1430" y="2348"/>
                  </a:lnTo>
                  <a:lnTo>
                    <a:pt x="1387" y="2360"/>
                  </a:lnTo>
                  <a:lnTo>
                    <a:pt x="1335" y="2369"/>
                  </a:lnTo>
                  <a:lnTo>
                    <a:pt x="1277" y="2383"/>
                  </a:lnTo>
                  <a:lnTo>
                    <a:pt x="1218" y="2394"/>
                  </a:lnTo>
                  <a:lnTo>
                    <a:pt x="1166" y="2406"/>
                  </a:lnTo>
                  <a:lnTo>
                    <a:pt x="1125" y="2412"/>
                  </a:lnTo>
                  <a:lnTo>
                    <a:pt x="1104" y="2418"/>
                  </a:lnTo>
                  <a:close/>
                </a:path>
              </a:pathLst>
            </a:custGeom>
            <a:solidFill>
              <a:srgbClr val="C4C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8"/>
            <p:cNvSpPr>
              <a:spLocks/>
            </p:cNvSpPr>
            <p:nvPr/>
          </p:nvSpPr>
          <p:spPr bwMode="auto">
            <a:xfrm>
              <a:off x="7065963" y="2747962"/>
              <a:ext cx="1725613" cy="1885950"/>
            </a:xfrm>
            <a:custGeom>
              <a:avLst/>
              <a:gdLst/>
              <a:ahLst/>
              <a:cxnLst>
                <a:cxn ang="0">
                  <a:pos x="931" y="2347"/>
                </a:cxn>
                <a:cxn ang="0">
                  <a:pos x="590" y="2122"/>
                </a:cxn>
                <a:cxn ang="0">
                  <a:pos x="268" y="1775"/>
                </a:cxn>
                <a:cxn ang="0">
                  <a:pos x="54" y="1423"/>
                </a:cxn>
                <a:cxn ang="0">
                  <a:pos x="0" y="1122"/>
                </a:cxn>
                <a:cxn ang="0">
                  <a:pos x="25" y="825"/>
                </a:cxn>
                <a:cxn ang="0">
                  <a:pos x="112" y="560"/>
                </a:cxn>
                <a:cxn ang="0">
                  <a:pos x="260" y="343"/>
                </a:cxn>
                <a:cxn ang="0">
                  <a:pos x="436" y="195"/>
                </a:cxn>
                <a:cxn ang="0">
                  <a:pos x="529" y="143"/>
                </a:cxn>
                <a:cxn ang="0">
                  <a:pos x="576" y="139"/>
                </a:cxn>
                <a:cxn ang="0">
                  <a:pos x="632" y="131"/>
                </a:cxn>
                <a:cxn ang="0">
                  <a:pos x="739" y="81"/>
                </a:cxn>
                <a:cxn ang="0">
                  <a:pos x="815" y="36"/>
                </a:cxn>
                <a:cxn ang="0">
                  <a:pos x="853" y="9"/>
                </a:cxn>
                <a:cxn ang="0">
                  <a:pos x="871" y="0"/>
                </a:cxn>
                <a:cxn ang="0">
                  <a:pos x="884" y="5"/>
                </a:cxn>
                <a:cxn ang="0">
                  <a:pos x="910" y="17"/>
                </a:cxn>
                <a:cxn ang="0">
                  <a:pos x="935" y="29"/>
                </a:cxn>
                <a:cxn ang="0">
                  <a:pos x="962" y="42"/>
                </a:cxn>
                <a:cxn ang="0">
                  <a:pos x="976" y="46"/>
                </a:cxn>
                <a:cxn ang="0">
                  <a:pos x="985" y="25"/>
                </a:cxn>
                <a:cxn ang="0">
                  <a:pos x="1008" y="5"/>
                </a:cxn>
                <a:cxn ang="0">
                  <a:pos x="1049" y="7"/>
                </a:cxn>
                <a:cxn ang="0">
                  <a:pos x="1119" y="40"/>
                </a:cxn>
                <a:cxn ang="0">
                  <a:pos x="1294" y="69"/>
                </a:cxn>
                <a:cxn ang="0">
                  <a:pos x="1526" y="122"/>
                </a:cxn>
                <a:cxn ang="0">
                  <a:pos x="1753" y="234"/>
                </a:cxn>
                <a:cxn ang="0">
                  <a:pos x="1926" y="434"/>
                </a:cxn>
                <a:cxn ang="0">
                  <a:pos x="2075" y="699"/>
                </a:cxn>
                <a:cxn ang="0">
                  <a:pos x="2164" y="1013"/>
                </a:cxn>
                <a:cxn ang="0">
                  <a:pos x="2147" y="1366"/>
                </a:cxn>
                <a:cxn ang="0">
                  <a:pos x="2046" y="1620"/>
                </a:cxn>
                <a:cxn ang="0">
                  <a:pos x="1904" y="1830"/>
                </a:cxn>
                <a:cxn ang="0">
                  <a:pos x="1711" y="2068"/>
                </a:cxn>
                <a:cxn ang="0">
                  <a:pos x="1517" y="2254"/>
                </a:cxn>
                <a:cxn ang="0">
                  <a:pos x="1410" y="2305"/>
                </a:cxn>
                <a:cxn ang="0">
                  <a:pos x="1315" y="2326"/>
                </a:cxn>
                <a:cxn ang="0">
                  <a:pos x="1200" y="2351"/>
                </a:cxn>
                <a:cxn ang="0">
                  <a:pos x="1109" y="2371"/>
                </a:cxn>
              </a:cxnLst>
              <a:rect l="0" t="0" r="r" b="b"/>
              <a:pathLst>
                <a:path w="2172" h="2376">
                  <a:moveTo>
                    <a:pt x="1088" y="2376"/>
                  </a:moveTo>
                  <a:lnTo>
                    <a:pt x="931" y="2347"/>
                  </a:lnTo>
                  <a:lnTo>
                    <a:pt x="764" y="2258"/>
                  </a:lnTo>
                  <a:lnTo>
                    <a:pt x="590" y="2122"/>
                  </a:lnTo>
                  <a:lnTo>
                    <a:pt x="423" y="1960"/>
                  </a:lnTo>
                  <a:lnTo>
                    <a:pt x="268" y="1775"/>
                  </a:lnTo>
                  <a:lnTo>
                    <a:pt x="144" y="1593"/>
                  </a:lnTo>
                  <a:lnTo>
                    <a:pt x="54" y="1423"/>
                  </a:lnTo>
                  <a:lnTo>
                    <a:pt x="14" y="1281"/>
                  </a:lnTo>
                  <a:lnTo>
                    <a:pt x="0" y="1122"/>
                  </a:lnTo>
                  <a:lnTo>
                    <a:pt x="4" y="971"/>
                  </a:lnTo>
                  <a:lnTo>
                    <a:pt x="25" y="825"/>
                  </a:lnTo>
                  <a:lnTo>
                    <a:pt x="62" y="688"/>
                  </a:lnTo>
                  <a:lnTo>
                    <a:pt x="112" y="560"/>
                  </a:lnTo>
                  <a:lnTo>
                    <a:pt x="180" y="443"/>
                  </a:lnTo>
                  <a:lnTo>
                    <a:pt x="260" y="343"/>
                  </a:lnTo>
                  <a:lnTo>
                    <a:pt x="355" y="259"/>
                  </a:lnTo>
                  <a:lnTo>
                    <a:pt x="436" y="195"/>
                  </a:lnTo>
                  <a:lnTo>
                    <a:pt x="493" y="160"/>
                  </a:lnTo>
                  <a:lnTo>
                    <a:pt x="529" y="143"/>
                  </a:lnTo>
                  <a:lnTo>
                    <a:pt x="557" y="139"/>
                  </a:lnTo>
                  <a:lnTo>
                    <a:pt x="576" y="139"/>
                  </a:lnTo>
                  <a:lnTo>
                    <a:pt x="599" y="139"/>
                  </a:lnTo>
                  <a:lnTo>
                    <a:pt x="632" y="131"/>
                  </a:lnTo>
                  <a:lnTo>
                    <a:pt x="685" y="112"/>
                  </a:lnTo>
                  <a:lnTo>
                    <a:pt x="739" y="81"/>
                  </a:lnTo>
                  <a:lnTo>
                    <a:pt x="782" y="56"/>
                  </a:lnTo>
                  <a:lnTo>
                    <a:pt x="815" y="36"/>
                  </a:lnTo>
                  <a:lnTo>
                    <a:pt x="840" y="23"/>
                  </a:lnTo>
                  <a:lnTo>
                    <a:pt x="853" y="9"/>
                  </a:lnTo>
                  <a:lnTo>
                    <a:pt x="865" y="3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84" y="5"/>
                  </a:lnTo>
                  <a:lnTo>
                    <a:pt x="898" y="11"/>
                  </a:lnTo>
                  <a:lnTo>
                    <a:pt x="910" y="17"/>
                  </a:lnTo>
                  <a:lnTo>
                    <a:pt x="923" y="23"/>
                  </a:lnTo>
                  <a:lnTo>
                    <a:pt x="935" y="29"/>
                  </a:lnTo>
                  <a:lnTo>
                    <a:pt x="948" y="34"/>
                  </a:lnTo>
                  <a:lnTo>
                    <a:pt x="962" y="42"/>
                  </a:lnTo>
                  <a:lnTo>
                    <a:pt x="976" y="50"/>
                  </a:lnTo>
                  <a:lnTo>
                    <a:pt x="976" y="46"/>
                  </a:lnTo>
                  <a:lnTo>
                    <a:pt x="979" y="36"/>
                  </a:lnTo>
                  <a:lnTo>
                    <a:pt x="985" y="25"/>
                  </a:lnTo>
                  <a:lnTo>
                    <a:pt x="997" y="15"/>
                  </a:lnTo>
                  <a:lnTo>
                    <a:pt x="1008" y="5"/>
                  </a:lnTo>
                  <a:lnTo>
                    <a:pt x="1028" y="3"/>
                  </a:lnTo>
                  <a:lnTo>
                    <a:pt x="1049" y="7"/>
                  </a:lnTo>
                  <a:lnTo>
                    <a:pt x="1076" y="25"/>
                  </a:lnTo>
                  <a:lnTo>
                    <a:pt x="1119" y="40"/>
                  </a:lnTo>
                  <a:lnTo>
                    <a:pt x="1195" y="56"/>
                  </a:lnTo>
                  <a:lnTo>
                    <a:pt x="1294" y="69"/>
                  </a:lnTo>
                  <a:lnTo>
                    <a:pt x="1408" y="93"/>
                  </a:lnTo>
                  <a:lnTo>
                    <a:pt x="1526" y="122"/>
                  </a:lnTo>
                  <a:lnTo>
                    <a:pt x="1645" y="168"/>
                  </a:lnTo>
                  <a:lnTo>
                    <a:pt x="1753" y="234"/>
                  </a:lnTo>
                  <a:lnTo>
                    <a:pt x="1846" y="325"/>
                  </a:lnTo>
                  <a:lnTo>
                    <a:pt x="1926" y="434"/>
                  </a:lnTo>
                  <a:lnTo>
                    <a:pt x="2005" y="562"/>
                  </a:lnTo>
                  <a:lnTo>
                    <a:pt x="2075" y="699"/>
                  </a:lnTo>
                  <a:lnTo>
                    <a:pt x="2131" y="853"/>
                  </a:lnTo>
                  <a:lnTo>
                    <a:pt x="2164" y="1013"/>
                  </a:lnTo>
                  <a:lnTo>
                    <a:pt x="2172" y="1186"/>
                  </a:lnTo>
                  <a:lnTo>
                    <a:pt x="2147" y="1366"/>
                  </a:lnTo>
                  <a:lnTo>
                    <a:pt x="2085" y="1556"/>
                  </a:lnTo>
                  <a:lnTo>
                    <a:pt x="2046" y="1620"/>
                  </a:lnTo>
                  <a:lnTo>
                    <a:pt x="1986" y="1717"/>
                  </a:lnTo>
                  <a:lnTo>
                    <a:pt x="1904" y="1830"/>
                  </a:lnTo>
                  <a:lnTo>
                    <a:pt x="1811" y="1952"/>
                  </a:lnTo>
                  <a:lnTo>
                    <a:pt x="1711" y="2068"/>
                  </a:lnTo>
                  <a:lnTo>
                    <a:pt x="1610" y="2175"/>
                  </a:lnTo>
                  <a:lnTo>
                    <a:pt x="1517" y="2254"/>
                  </a:lnTo>
                  <a:lnTo>
                    <a:pt x="1439" y="2299"/>
                  </a:lnTo>
                  <a:lnTo>
                    <a:pt x="1410" y="2305"/>
                  </a:lnTo>
                  <a:lnTo>
                    <a:pt x="1369" y="2316"/>
                  </a:lnTo>
                  <a:lnTo>
                    <a:pt x="1315" y="2326"/>
                  </a:lnTo>
                  <a:lnTo>
                    <a:pt x="1259" y="2339"/>
                  </a:lnTo>
                  <a:lnTo>
                    <a:pt x="1200" y="2351"/>
                  </a:lnTo>
                  <a:lnTo>
                    <a:pt x="1150" y="2363"/>
                  </a:lnTo>
                  <a:lnTo>
                    <a:pt x="1109" y="2371"/>
                  </a:lnTo>
                  <a:lnTo>
                    <a:pt x="1088" y="2376"/>
                  </a:lnTo>
                  <a:close/>
                </a:path>
              </a:pathLst>
            </a:custGeom>
            <a:solidFill>
              <a:srgbClr val="E0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19"/>
            <p:cNvSpPr>
              <a:spLocks/>
            </p:cNvSpPr>
            <p:nvPr/>
          </p:nvSpPr>
          <p:spPr bwMode="auto">
            <a:xfrm>
              <a:off x="7091363" y="2779712"/>
              <a:ext cx="1677988" cy="1822450"/>
            </a:xfrm>
            <a:custGeom>
              <a:avLst/>
              <a:gdLst/>
              <a:ahLst/>
              <a:cxnLst>
                <a:cxn ang="0">
                  <a:pos x="906" y="2268"/>
                </a:cxn>
                <a:cxn ang="0">
                  <a:pos x="572" y="2053"/>
                </a:cxn>
                <a:cxn ang="0">
                  <a:pos x="262" y="1720"/>
                </a:cxn>
                <a:cxn ang="0">
                  <a:pos x="52" y="1377"/>
                </a:cxn>
                <a:cxn ang="0">
                  <a:pos x="0" y="1086"/>
                </a:cxn>
                <a:cxn ang="0">
                  <a:pos x="25" y="797"/>
                </a:cxn>
                <a:cxn ang="0">
                  <a:pos x="111" y="539"/>
                </a:cxn>
                <a:cxn ang="0">
                  <a:pos x="252" y="330"/>
                </a:cxn>
                <a:cxn ang="0">
                  <a:pos x="423" y="188"/>
                </a:cxn>
                <a:cxn ang="0">
                  <a:pos x="516" y="138"/>
                </a:cxn>
                <a:cxn ang="0">
                  <a:pos x="561" y="134"/>
                </a:cxn>
                <a:cxn ang="0">
                  <a:pos x="615" y="126"/>
                </a:cxn>
                <a:cxn ang="0">
                  <a:pos x="720" y="78"/>
                </a:cxn>
                <a:cxn ang="0">
                  <a:pos x="795" y="35"/>
                </a:cxn>
                <a:cxn ang="0">
                  <a:pos x="834" y="10"/>
                </a:cxn>
                <a:cxn ang="0">
                  <a:pos x="851" y="0"/>
                </a:cxn>
                <a:cxn ang="0">
                  <a:pos x="863" y="6"/>
                </a:cxn>
                <a:cxn ang="0">
                  <a:pos x="886" y="18"/>
                </a:cxn>
                <a:cxn ang="0">
                  <a:pos x="910" y="29"/>
                </a:cxn>
                <a:cxn ang="0">
                  <a:pos x="935" y="41"/>
                </a:cxn>
                <a:cxn ang="0">
                  <a:pos x="950" y="43"/>
                </a:cxn>
                <a:cxn ang="0">
                  <a:pos x="960" y="24"/>
                </a:cxn>
                <a:cxn ang="0">
                  <a:pos x="981" y="4"/>
                </a:cxn>
                <a:cxn ang="0">
                  <a:pos x="1020" y="4"/>
                </a:cxn>
                <a:cxn ang="0">
                  <a:pos x="1088" y="35"/>
                </a:cxn>
                <a:cxn ang="0">
                  <a:pos x="1257" y="66"/>
                </a:cxn>
                <a:cxn ang="0">
                  <a:pos x="1482" y="117"/>
                </a:cxn>
                <a:cxn ang="0">
                  <a:pos x="1703" y="227"/>
                </a:cxn>
                <a:cxn ang="0">
                  <a:pos x="1872" y="421"/>
                </a:cxn>
                <a:cxn ang="0">
                  <a:pos x="2017" y="677"/>
                </a:cxn>
                <a:cxn ang="0">
                  <a:pos x="2106" y="979"/>
                </a:cxn>
                <a:cxn ang="0">
                  <a:pos x="2091" y="1319"/>
                </a:cxn>
                <a:cxn ang="0">
                  <a:pos x="1990" y="1565"/>
                </a:cxn>
                <a:cxn ang="0">
                  <a:pos x="1850" y="1768"/>
                </a:cxn>
                <a:cxn ang="0">
                  <a:pos x="1660" y="1999"/>
                </a:cxn>
                <a:cxn ang="0">
                  <a:pos x="1474" y="2179"/>
                </a:cxn>
                <a:cxn ang="0">
                  <a:pos x="1371" y="2228"/>
                </a:cxn>
                <a:cxn ang="0">
                  <a:pos x="1280" y="2247"/>
                </a:cxn>
                <a:cxn ang="0">
                  <a:pos x="1168" y="2270"/>
                </a:cxn>
                <a:cxn ang="0">
                  <a:pos x="1078" y="2290"/>
                </a:cxn>
              </a:cxnLst>
              <a:rect l="0" t="0" r="r" b="b"/>
              <a:pathLst>
                <a:path w="2114" h="2296">
                  <a:moveTo>
                    <a:pt x="1057" y="2296"/>
                  </a:moveTo>
                  <a:lnTo>
                    <a:pt x="906" y="2268"/>
                  </a:lnTo>
                  <a:lnTo>
                    <a:pt x="741" y="2183"/>
                  </a:lnTo>
                  <a:lnTo>
                    <a:pt x="572" y="2053"/>
                  </a:lnTo>
                  <a:lnTo>
                    <a:pt x="409" y="1896"/>
                  </a:lnTo>
                  <a:lnTo>
                    <a:pt x="262" y="1720"/>
                  </a:lnTo>
                  <a:lnTo>
                    <a:pt x="140" y="1543"/>
                  </a:lnTo>
                  <a:lnTo>
                    <a:pt x="52" y="1377"/>
                  </a:lnTo>
                  <a:lnTo>
                    <a:pt x="14" y="1241"/>
                  </a:lnTo>
                  <a:lnTo>
                    <a:pt x="0" y="1086"/>
                  </a:lnTo>
                  <a:lnTo>
                    <a:pt x="6" y="939"/>
                  </a:lnTo>
                  <a:lnTo>
                    <a:pt x="25" y="797"/>
                  </a:lnTo>
                  <a:lnTo>
                    <a:pt x="62" y="665"/>
                  </a:lnTo>
                  <a:lnTo>
                    <a:pt x="111" y="539"/>
                  </a:lnTo>
                  <a:lnTo>
                    <a:pt x="177" y="429"/>
                  </a:lnTo>
                  <a:lnTo>
                    <a:pt x="252" y="330"/>
                  </a:lnTo>
                  <a:lnTo>
                    <a:pt x="343" y="250"/>
                  </a:lnTo>
                  <a:lnTo>
                    <a:pt x="423" y="188"/>
                  </a:lnTo>
                  <a:lnTo>
                    <a:pt x="479" y="153"/>
                  </a:lnTo>
                  <a:lnTo>
                    <a:pt x="516" y="138"/>
                  </a:lnTo>
                  <a:lnTo>
                    <a:pt x="541" y="134"/>
                  </a:lnTo>
                  <a:lnTo>
                    <a:pt x="561" y="134"/>
                  </a:lnTo>
                  <a:lnTo>
                    <a:pt x="584" y="134"/>
                  </a:lnTo>
                  <a:lnTo>
                    <a:pt x="615" y="126"/>
                  </a:lnTo>
                  <a:lnTo>
                    <a:pt x="665" y="107"/>
                  </a:lnTo>
                  <a:lnTo>
                    <a:pt x="720" y="78"/>
                  </a:lnTo>
                  <a:lnTo>
                    <a:pt x="762" y="55"/>
                  </a:lnTo>
                  <a:lnTo>
                    <a:pt x="795" y="35"/>
                  </a:lnTo>
                  <a:lnTo>
                    <a:pt x="820" y="22"/>
                  </a:lnTo>
                  <a:lnTo>
                    <a:pt x="834" y="10"/>
                  </a:lnTo>
                  <a:lnTo>
                    <a:pt x="846" y="4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63" y="6"/>
                  </a:lnTo>
                  <a:lnTo>
                    <a:pt x="875" y="12"/>
                  </a:lnTo>
                  <a:lnTo>
                    <a:pt x="886" y="18"/>
                  </a:lnTo>
                  <a:lnTo>
                    <a:pt x="898" y="24"/>
                  </a:lnTo>
                  <a:lnTo>
                    <a:pt x="910" y="29"/>
                  </a:lnTo>
                  <a:lnTo>
                    <a:pt x="921" y="35"/>
                  </a:lnTo>
                  <a:lnTo>
                    <a:pt x="935" y="41"/>
                  </a:lnTo>
                  <a:lnTo>
                    <a:pt x="950" y="47"/>
                  </a:lnTo>
                  <a:lnTo>
                    <a:pt x="950" y="43"/>
                  </a:lnTo>
                  <a:lnTo>
                    <a:pt x="954" y="35"/>
                  </a:lnTo>
                  <a:lnTo>
                    <a:pt x="960" y="24"/>
                  </a:lnTo>
                  <a:lnTo>
                    <a:pt x="972" y="14"/>
                  </a:lnTo>
                  <a:lnTo>
                    <a:pt x="981" y="4"/>
                  </a:lnTo>
                  <a:lnTo>
                    <a:pt x="999" y="2"/>
                  </a:lnTo>
                  <a:lnTo>
                    <a:pt x="1020" y="4"/>
                  </a:lnTo>
                  <a:lnTo>
                    <a:pt x="1045" y="20"/>
                  </a:lnTo>
                  <a:lnTo>
                    <a:pt x="1088" y="35"/>
                  </a:lnTo>
                  <a:lnTo>
                    <a:pt x="1162" y="51"/>
                  </a:lnTo>
                  <a:lnTo>
                    <a:pt x="1257" y="66"/>
                  </a:lnTo>
                  <a:lnTo>
                    <a:pt x="1367" y="87"/>
                  </a:lnTo>
                  <a:lnTo>
                    <a:pt x="1482" y="117"/>
                  </a:lnTo>
                  <a:lnTo>
                    <a:pt x="1598" y="163"/>
                  </a:lnTo>
                  <a:lnTo>
                    <a:pt x="1703" y="227"/>
                  </a:lnTo>
                  <a:lnTo>
                    <a:pt x="1794" y="316"/>
                  </a:lnTo>
                  <a:lnTo>
                    <a:pt x="1872" y="421"/>
                  </a:lnTo>
                  <a:lnTo>
                    <a:pt x="1949" y="543"/>
                  </a:lnTo>
                  <a:lnTo>
                    <a:pt x="2017" y="677"/>
                  </a:lnTo>
                  <a:lnTo>
                    <a:pt x="2073" y="824"/>
                  </a:lnTo>
                  <a:lnTo>
                    <a:pt x="2106" y="979"/>
                  </a:lnTo>
                  <a:lnTo>
                    <a:pt x="2114" y="1146"/>
                  </a:lnTo>
                  <a:lnTo>
                    <a:pt x="2091" y="1319"/>
                  </a:lnTo>
                  <a:lnTo>
                    <a:pt x="2029" y="1501"/>
                  </a:lnTo>
                  <a:lnTo>
                    <a:pt x="1990" y="1565"/>
                  </a:lnTo>
                  <a:lnTo>
                    <a:pt x="1930" y="1658"/>
                  </a:lnTo>
                  <a:lnTo>
                    <a:pt x="1850" y="1768"/>
                  </a:lnTo>
                  <a:lnTo>
                    <a:pt x="1759" y="1887"/>
                  </a:lnTo>
                  <a:lnTo>
                    <a:pt x="1660" y="1999"/>
                  </a:lnTo>
                  <a:lnTo>
                    <a:pt x="1565" y="2102"/>
                  </a:lnTo>
                  <a:lnTo>
                    <a:pt x="1474" y="2179"/>
                  </a:lnTo>
                  <a:lnTo>
                    <a:pt x="1398" y="2224"/>
                  </a:lnTo>
                  <a:lnTo>
                    <a:pt x="1371" y="2228"/>
                  </a:lnTo>
                  <a:lnTo>
                    <a:pt x="1330" y="2237"/>
                  </a:lnTo>
                  <a:lnTo>
                    <a:pt x="1280" y="2247"/>
                  </a:lnTo>
                  <a:lnTo>
                    <a:pt x="1224" y="2261"/>
                  </a:lnTo>
                  <a:lnTo>
                    <a:pt x="1168" y="2270"/>
                  </a:lnTo>
                  <a:lnTo>
                    <a:pt x="1117" y="2282"/>
                  </a:lnTo>
                  <a:lnTo>
                    <a:pt x="1078" y="2290"/>
                  </a:lnTo>
                  <a:lnTo>
                    <a:pt x="1057" y="2296"/>
                  </a:lnTo>
                  <a:close/>
                </a:path>
              </a:pathLst>
            </a:custGeom>
            <a:solidFill>
              <a:srgbClr val="F0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20"/>
            <p:cNvSpPr>
              <a:spLocks/>
            </p:cNvSpPr>
            <p:nvPr/>
          </p:nvSpPr>
          <p:spPr bwMode="auto">
            <a:xfrm>
              <a:off x="7131050" y="2824162"/>
              <a:ext cx="1597025" cy="1728788"/>
            </a:xfrm>
            <a:custGeom>
              <a:avLst/>
              <a:gdLst/>
              <a:ahLst/>
              <a:cxnLst>
                <a:cxn ang="0">
                  <a:pos x="862" y="2150"/>
                </a:cxn>
                <a:cxn ang="0">
                  <a:pos x="543" y="1949"/>
                </a:cxn>
                <a:cxn ang="0">
                  <a:pos x="249" y="1631"/>
                </a:cxn>
                <a:cxn ang="0">
                  <a:pos x="51" y="1309"/>
                </a:cxn>
                <a:cxn ang="0">
                  <a:pos x="0" y="1034"/>
                </a:cxn>
                <a:cxn ang="0">
                  <a:pos x="26" y="758"/>
                </a:cxn>
                <a:cxn ang="0">
                  <a:pos x="107" y="514"/>
                </a:cxn>
                <a:cxn ang="0">
                  <a:pos x="243" y="315"/>
                </a:cxn>
                <a:cxn ang="0">
                  <a:pos x="406" y="181"/>
                </a:cxn>
                <a:cxn ang="0">
                  <a:pos x="493" y="132"/>
                </a:cxn>
                <a:cxn ang="0">
                  <a:pos x="536" y="128"/>
                </a:cxn>
                <a:cxn ang="0">
                  <a:pos x="588" y="121"/>
                </a:cxn>
                <a:cxn ang="0">
                  <a:pos x="685" y="74"/>
                </a:cxn>
                <a:cxn ang="0">
                  <a:pos x="755" y="33"/>
                </a:cxn>
                <a:cxn ang="0">
                  <a:pos x="794" y="10"/>
                </a:cxn>
                <a:cxn ang="0">
                  <a:pos x="811" y="0"/>
                </a:cxn>
                <a:cxn ang="0">
                  <a:pos x="823" y="4"/>
                </a:cxn>
                <a:cxn ang="0">
                  <a:pos x="846" y="16"/>
                </a:cxn>
                <a:cxn ang="0">
                  <a:pos x="869" y="28"/>
                </a:cxn>
                <a:cxn ang="0">
                  <a:pos x="893" y="39"/>
                </a:cxn>
                <a:cxn ang="0">
                  <a:pos x="904" y="41"/>
                </a:cxn>
                <a:cxn ang="0">
                  <a:pos x="914" y="24"/>
                </a:cxn>
                <a:cxn ang="0">
                  <a:pos x="935" y="8"/>
                </a:cxn>
                <a:cxn ang="0">
                  <a:pos x="970" y="10"/>
                </a:cxn>
                <a:cxn ang="0">
                  <a:pos x="1036" y="39"/>
                </a:cxn>
                <a:cxn ang="0">
                  <a:pos x="1197" y="66"/>
                </a:cxn>
                <a:cxn ang="0">
                  <a:pos x="1412" y="113"/>
                </a:cxn>
                <a:cxn ang="0">
                  <a:pos x="1622" y="216"/>
                </a:cxn>
                <a:cxn ang="0">
                  <a:pos x="1783" y="400"/>
                </a:cxn>
                <a:cxn ang="0">
                  <a:pos x="1918" y="642"/>
                </a:cxn>
                <a:cxn ang="0">
                  <a:pos x="2004" y="931"/>
                </a:cxn>
                <a:cxn ang="0">
                  <a:pos x="1988" y="1255"/>
                </a:cxn>
                <a:cxn ang="0">
                  <a:pos x="1897" y="1487"/>
                </a:cxn>
                <a:cxn ang="0">
                  <a:pos x="1763" y="1679"/>
                </a:cxn>
                <a:cxn ang="0">
                  <a:pos x="1581" y="1898"/>
                </a:cxn>
                <a:cxn ang="0">
                  <a:pos x="1401" y="2067"/>
                </a:cxn>
                <a:cxn ang="0">
                  <a:pos x="1302" y="2116"/>
                </a:cxn>
                <a:cxn ang="0">
                  <a:pos x="1216" y="2135"/>
                </a:cxn>
                <a:cxn ang="0">
                  <a:pos x="1110" y="2156"/>
                </a:cxn>
                <a:cxn ang="0">
                  <a:pos x="1026" y="2174"/>
                </a:cxn>
              </a:cxnLst>
              <a:rect l="0" t="0" r="r" b="b"/>
              <a:pathLst>
                <a:path w="2012" h="2178">
                  <a:moveTo>
                    <a:pt x="1007" y="2178"/>
                  </a:moveTo>
                  <a:lnTo>
                    <a:pt x="862" y="2150"/>
                  </a:lnTo>
                  <a:lnTo>
                    <a:pt x="704" y="2071"/>
                  </a:lnTo>
                  <a:lnTo>
                    <a:pt x="543" y="1949"/>
                  </a:lnTo>
                  <a:lnTo>
                    <a:pt x="388" y="1800"/>
                  </a:lnTo>
                  <a:lnTo>
                    <a:pt x="249" y="1631"/>
                  </a:lnTo>
                  <a:lnTo>
                    <a:pt x="132" y="1464"/>
                  </a:lnTo>
                  <a:lnTo>
                    <a:pt x="51" y="1309"/>
                  </a:lnTo>
                  <a:lnTo>
                    <a:pt x="14" y="1181"/>
                  </a:lnTo>
                  <a:lnTo>
                    <a:pt x="0" y="1034"/>
                  </a:lnTo>
                  <a:lnTo>
                    <a:pt x="6" y="894"/>
                  </a:lnTo>
                  <a:lnTo>
                    <a:pt x="26" y="758"/>
                  </a:lnTo>
                  <a:lnTo>
                    <a:pt x="61" y="632"/>
                  </a:lnTo>
                  <a:lnTo>
                    <a:pt x="107" y="514"/>
                  </a:lnTo>
                  <a:lnTo>
                    <a:pt x="169" y="410"/>
                  </a:lnTo>
                  <a:lnTo>
                    <a:pt x="243" y="315"/>
                  </a:lnTo>
                  <a:lnTo>
                    <a:pt x="330" y="239"/>
                  </a:lnTo>
                  <a:lnTo>
                    <a:pt x="406" y="181"/>
                  </a:lnTo>
                  <a:lnTo>
                    <a:pt x="458" y="148"/>
                  </a:lnTo>
                  <a:lnTo>
                    <a:pt x="493" y="132"/>
                  </a:lnTo>
                  <a:lnTo>
                    <a:pt x="518" y="128"/>
                  </a:lnTo>
                  <a:lnTo>
                    <a:pt x="536" y="128"/>
                  </a:lnTo>
                  <a:lnTo>
                    <a:pt x="559" y="128"/>
                  </a:lnTo>
                  <a:lnTo>
                    <a:pt x="588" y="121"/>
                  </a:lnTo>
                  <a:lnTo>
                    <a:pt x="635" y="101"/>
                  </a:lnTo>
                  <a:lnTo>
                    <a:pt x="685" y="74"/>
                  </a:lnTo>
                  <a:lnTo>
                    <a:pt x="726" y="53"/>
                  </a:lnTo>
                  <a:lnTo>
                    <a:pt x="755" y="33"/>
                  </a:lnTo>
                  <a:lnTo>
                    <a:pt x="780" y="22"/>
                  </a:lnTo>
                  <a:lnTo>
                    <a:pt x="794" y="10"/>
                  </a:lnTo>
                  <a:lnTo>
                    <a:pt x="805" y="4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23" y="4"/>
                  </a:lnTo>
                  <a:lnTo>
                    <a:pt x="834" y="10"/>
                  </a:lnTo>
                  <a:lnTo>
                    <a:pt x="846" y="16"/>
                  </a:lnTo>
                  <a:lnTo>
                    <a:pt x="858" y="22"/>
                  </a:lnTo>
                  <a:lnTo>
                    <a:pt x="869" y="28"/>
                  </a:lnTo>
                  <a:lnTo>
                    <a:pt x="881" y="33"/>
                  </a:lnTo>
                  <a:lnTo>
                    <a:pt x="893" y="39"/>
                  </a:lnTo>
                  <a:lnTo>
                    <a:pt x="904" y="45"/>
                  </a:lnTo>
                  <a:lnTo>
                    <a:pt x="904" y="41"/>
                  </a:lnTo>
                  <a:lnTo>
                    <a:pt x="908" y="33"/>
                  </a:lnTo>
                  <a:lnTo>
                    <a:pt x="914" y="24"/>
                  </a:lnTo>
                  <a:lnTo>
                    <a:pt x="924" y="16"/>
                  </a:lnTo>
                  <a:lnTo>
                    <a:pt x="935" y="8"/>
                  </a:lnTo>
                  <a:lnTo>
                    <a:pt x="953" y="6"/>
                  </a:lnTo>
                  <a:lnTo>
                    <a:pt x="970" y="10"/>
                  </a:lnTo>
                  <a:lnTo>
                    <a:pt x="995" y="26"/>
                  </a:lnTo>
                  <a:lnTo>
                    <a:pt x="1036" y="39"/>
                  </a:lnTo>
                  <a:lnTo>
                    <a:pt x="1106" y="53"/>
                  </a:lnTo>
                  <a:lnTo>
                    <a:pt x="1197" y="66"/>
                  </a:lnTo>
                  <a:lnTo>
                    <a:pt x="1302" y="86"/>
                  </a:lnTo>
                  <a:lnTo>
                    <a:pt x="1412" y="113"/>
                  </a:lnTo>
                  <a:lnTo>
                    <a:pt x="1523" y="156"/>
                  </a:lnTo>
                  <a:lnTo>
                    <a:pt x="1622" y="216"/>
                  </a:lnTo>
                  <a:lnTo>
                    <a:pt x="1709" y="301"/>
                  </a:lnTo>
                  <a:lnTo>
                    <a:pt x="1783" y="400"/>
                  </a:lnTo>
                  <a:lnTo>
                    <a:pt x="1854" y="514"/>
                  </a:lnTo>
                  <a:lnTo>
                    <a:pt x="1918" y="642"/>
                  </a:lnTo>
                  <a:lnTo>
                    <a:pt x="1973" y="782"/>
                  </a:lnTo>
                  <a:lnTo>
                    <a:pt x="2004" y="931"/>
                  </a:lnTo>
                  <a:lnTo>
                    <a:pt x="2012" y="1090"/>
                  </a:lnTo>
                  <a:lnTo>
                    <a:pt x="1988" y="1255"/>
                  </a:lnTo>
                  <a:lnTo>
                    <a:pt x="1932" y="1429"/>
                  </a:lnTo>
                  <a:lnTo>
                    <a:pt x="1897" y="1487"/>
                  </a:lnTo>
                  <a:lnTo>
                    <a:pt x="1839" y="1575"/>
                  </a:lnTo>
                  <a:lnTo>
                    <a:pt x="1763" y="1679"/>
                  </a:lnTo>
                  <a:lnTo>
                    <a:pt x="1676" y="1792"/>
                  </a:lnTo>
                  <a:lnTo>
                    <a:pt x="1581" y="1898"/>
                  </a:lnTo>
                  <a:lnTo>
                    <a:pt x="1488" y="1995"/>
                  </a:lnTo>
                  <a:lnTo>
                    <a:pt x="1401" y="2067"/>
                  </a:lnTo>
                  <a:lnTo>
                    <a:pt x="1327" y="2112"/>
                  </a:lnTo>
                  <a:lnTo>
                    <a:pt x="1302" y="2116"/>
                  </a:lnTo>
                  <a:lnTo>
                    <a:pt x="1265" y="2125"/>
                  </a:lnTo>
                  <a:lnTo>
                    <a:pt x="1216" y="2135"/>
                  </a:lnTo>
                  <a:lnTo>
                    <a:pt x="1164" y="2147"/>
                  </a:lnTo>
                  <a:lnTo>
                    <a:pt x="1110" y="2156"/>
                  </a:lnTo>
                  <a:lnTo>
                    <a:pt x="1063" y="2168"/>
                  </a:lnTo>
                  <a:lnTo>
                    <a:pt x="1026" y="2174"/>
                  </a:lnTo>
                  <a:lnTo>
                    <a:pt x="1007" y="2178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21"/>
            <p:cNvSpPr>
              <a:spLocks/>
            </p:cNvSpPr>
            <p:nvPr/>
          </p:nvSpPr>
          <p:spPr bwMode="auto">
            <a:xfrm>
              <a:off x="7237413" y="2852737"/>
              <a:ext cx="1403350" cy="1763713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Orange-glow"/>
            <p:cNvSpPr>
              <a:spLocks/>
            </p:cNvSpPr>
            <p:nvPr/>
          </p:nvSpPr>
          <p:spPr bwMode="auto">
            <a:xfrm>
              <a:off x="7245350" y="2868612"/>
              <a:ext cx="1387475" cy="1736725"/>
            </a:xfrm>
            <a:custGeom>
              <a:avLst/>
              <a:gdLst/>
              <a:ahLst/>
              <a:cxnLst>
                <a:cxn ang="0">
                  <a:pos x="762" y="2159"/>
                </a:cxn>
                <a:cxn ang="0">
                  <a:pos x="485" y="1950"/>
                </a:cxn>
                <a:cxn ang="0">
                  <a:pos x="225" y="1626"/>
                </a:cxn>
                <a:cxn ang="0">
                  <a:pos x="47" y="1299"/>
                </a:cxn>
                <a:cxn ang="0">
                  <a:pos x="0" y="1021"/>
                </a:cxn>
                <a:cxn ang="0">
                  <a:pos x="17" y="746"/>
                </a:cxn>
                <a:cxn ang="0">
                  <a:pos x="85" y="500"/>
                </a:cxn>
                <a:cxn ang="0">
                  <a:pos x="198" y="302"/>
                </a:cxn>
                <a:cxn ang="0">
                  <a:pos x="337" y="172"/>
                </a:cxn>
                <a:cxn ang="0">
                  <a:pos x="413" y="124"/>
                </a:cxn>
                <a:cxn ang="0">
                  <a:pos x="452" y="122"/>
                </a:cxn>
                <a:cxn ang="0">
                  <a:pos x="496" y="114"/>
                </a:cxn>
                <a:cxn ang="0">
                  <a:pos x="580" y="69"/>
                </a:cxn>
                <a:cxn ang="0">
                  <a:pos x="640" y="31"/>
                </a:cxn>
                <a:cxn ang="0">
                  <a:pos x="673" y="7"/>
                </a:cxn>
                <a:cxn ang="0">
                  <a:pos x="687" y="0"/>
                </a:cxn>
                <a:cxn ang="0">
                  <a:pos x="708" y="9"/>
                </a:cxn>
                <a:cxn ang="0">
                  <a:pos x="737" y="27"/>
                </a:cxn>
                <a:cxn ang="0">
                  <a:pos x="758" y="38"/>
                </a:cxn>
                <a:cxn ang="0">
                  <a:pos x="770" y="40"/>
                </a:cxn>
                <a:cxn ang="0">
                  <a:pos x="778" y="23"/>
                </a:cxn>
                <a:cxn ang="0">
                  <a:pos x="797" y="6"/>
                </a:cxn>
                <a:cxn ang="0">
                  <a:pos x="826" y="7"/>
                </a:cxn>
                <a:cxn ang="0">
                  <a:pos x="882" y="38"/>
                </a:cxn>
                <a:cxn ang="0">
                  <a:pos x="1022" y="69"/>
                </a:cxn>
                <a:cxn ang="0">
                  <a:pos x="1212" y="120"/>
                </a:cxn>
                <a:cxn ang="0">
                  <a:pos x="1396" y="225"/>
                </a:cxn>
                <a:cxn ang="0">
                  <a:pos x="1538" y="413"/>
                </a:cxn>
                <a:cxn ang="0">
                  <a:pos x="1660" y="661"/>
                </a:cxn>
                <a:cxn ang="0">
                  <a:pos x="1738" y="952"/>
                </a:cxn>
                <a:cxn ang="0">
                  <a:pos x="1730" y="1277"/>
                </a:cxn>
                <a:cxn ang="0">
                  <a:pos x="1650" y="1508"/>
                </a:cxn>
                <a:cxn ang="0">
                  <a:pos x="1538" y="1700"/>
                </a:cxn>
                <a:cxn ang="0">
                  <a:pos x="1387" y="1917"/>
                </a:cxn>
                <a:cxn ang="0">
                  <a:pos x="1231" y="2084"/>
                </a:cxn>
                <a:cxn ang="0">
                  <a:pos x="1146" y="2130"/>
                </a:cxn>
                <a:cxn ang="0">
                  <a:pos x="1072" y="2148"/>
                </a:cxn>
                <a:cxn ang="0">
                  <a:pos x="981" y="2167"/>
                </a:cxn>
                <a:cxn ang="0">
                  <a:pos x="908" y="2183"/>
                </a:cxn>
              </a:cxnLst>
              <a:rect l="0" t="0" r="r" b="b"/>
              <a:pathLst>
                <a:path w="1747" h="2186">
                  <a:moveTo>
                    <a:pt x="888" y="2186"/>
                  </a:moveTo>
                  <a:lnTo>
                    <a:pt x="762" y="2159"/>
                  </a:lnTo>
                  <a:lnTo>
                    <a:pt x="626" y="2076"/>
                  </a:lnTo>
                  <a:lnTo>
                    <a:pt x="485" y="1950"/>
                  </a:lnTo>
                  <a:lnTo>
                    <a:pt x="349" y="1797"/>
                  </a:lnTo>
                  <a:lnTo>
                    <a:pt x="225" y="1626"/>
                  </a:lnTo>
                  <a:lnTo>
                    <a:pt x="122" y="1458"/>
                  </a:lnTo>
                  <a:lnTo>
                    <a:pt x="47" y="1299"/>
                  </a:lnTo>
                  <a:lnTo>
                    <a:pt x="12" y="1169"/>
                  </a:lnTo>
                  <a:lnTo>
                    <a:pt x="0" y="1021"/>
                  </a:lnTo>
                  <a:lnTo>
                    <a:pt x="2" y="882"/>
                  </a:lnTo>
                  <a:lnTo>
                    <a:pt x="17" y="746"/>
                  </a:lnTo>
                  <a:lnTo>
                    <a:pt x="47" y="620"/>
                  </a:lnTo>
                  <a:lnTo>
                    <a:pt x="85" y="500"/>
                  </a:lnTo>
                  <a:lnTo>
                    <a:pt x="136" y="395"/>
                  </a:lnTo>
                  <a:lnTo>
                    <a:pt x="198" y="302"/>
                  </a:lnTo>
                  <a:lnTo>
                    <a:pt x="271" y="228"/>
                  </a:lnTo>
                  <a:lnTo>
                    <a:pt x="337" y="172"/>
                  </a:lnTo>
                  <a:lnTo>
                    <a:pt x="384" y="139"/>
                  </a:lnTo>
                  <a:lnTo>
                    <a:pt x="413" y="124"/>
                  </a:lnTo>
                  <a:lnTo>
                    <a:pt x="436" y="122"/>
                  </a:lnTo>
                  <a:lnTo>
                    <a:pt x="452" y="122"/>
                  </a:lnTo>
                  <a:lnTo>
                    <a:pt x="471" y="122"/>
                  </a:lnTo>
                  <a:lnTo>
                    <a:pt x="496" y="114"/>
                  </a:lnTo>
                  <a:lnTo>
                    <a:pt x="537" y="97"/>
                  </a:lnTo>
                  <a:lnTo>
                    <a:pt x="580" y="69"/>
                  </a:lnTo>
                  <a:lnTo>
                    <a:pt x="615" y="48"/>
                  </a:lnTo>
                  <a:lnTo>
                    <a:pt x="640" y="31"/>
                  </a:lnTo>
                  <a:lnTo>
                    <a:pt x="661" y="19"/>
                  </a:lnTo>
                  <a:lnTo>
                    <a:pt x="673" y="7"/>
                  </a:lnTo>
                  <a:lnTo>
                    <a:pt x="683" y="4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708" y="9"/>
                  </a:lnTo>
                  <a:lnTo>
                    <a:pt x="727" y="21"/>
                  </a:lnTo>
                  <a:lnTo>
                    <a:pt x="737" y="27"/>
                  </a:lnTo>
                  <a:lnTo>
                    <a:pt x="747" y="33"/>
                  </a:lnTo>
                  <a:lnTo>
                    <a:pt x="758" y="38"/>
                  </a:lnTo>
                  <a:lnTo>
                    <a:pt x="770" y="44"/>
                  </a:lnTo>
                  <a:lnTo>
                    <a:pt x="770" y="40"/>
                  </a:lnTo>
                  <a:lnTo>
                    <a:pt x="772" y="33"/>
                  </a:lnTo>
                  <a:lnTo>
                    <a:pt x="778" y="23"/>
                  </a:lnTo>
                  <a:lnTo>
                    <a:pt x="787" y="13"/>
                  </a:lnTo>
                  <a:lnTo>
                    <a:pt x="797" y="6"/>
                  </a:lnTo>
                  <a:lnTo>
                    <a:pt x="811" y="4"/>
                  </a:lnTo>
                  <a:lnTo>
                    <a:pt x="826" y="7"/>
                  </a:lnTo>
                  <a:lnTo>
                    <a:pt x="847" y="25"/>
                  </a:lnTo>
                  <a:lnTo>
                    <a:pt x="882" y="38"/>
                  </a:lnTo>
                  <a:lnTo>
                    <a:pt x="944" y="54"/>
                  </a:lnTo>
                  <a:lnTo>
                    <a:pt x="1022" y="69"/>
                  </a:lnTo>
                  <a:lnTo>
                    <a:pt x="1115" y="91"/>
                  </a:lnTo>
                  <a:lnTo>
                    <a:pt x="1212" y="120"/>
                  </a:lnTo>
                  <a:lnTo>
                    <a:pt x="1309" y="164"/>
                  </a:lnTo>
                  <a:lnTo>
                    <a:pt x="1396" y="225"/>
                  </a:lnTo>
                  <a:lnTo>
                    <a:pt x="1474" y="310"/>
                  </a:lnTo>
                  <a:lnTo>
                    <a:pt x="1538" y="413"/>
                  </a:lnTo>
                  <a:lnTo>
                    <a:pt x="1602" y="531"/>
                  </a:lnTo>
                  <a:lnTo>
                    <a:pt x="1660" y="661"/>
                  </a:lnTo>
                  <a:lnTo>
                    <a:pt x="1709" y="802"/>
                  </a:lnTo>
                  <a:lnTo>
                    <a:pt x="1738" y="952"/>
                  </a:lnTo>
                  <a:lnTo>
                    <a:pt x="1747" y="1111"/>
                  </a:lnTo>
                  <a:lnTo>
                    <a:pt x="1730" y="1277"/>
                  </a:lnTo>
                  <a:lnTo>
                    <a:pt x="1681" y="1450"/>
                  </a:lnTo>
                  <a:lnTo>
                    <a:pt x="1650" y="1508"/>
                  </a:lnTo>
                  <a:lnTo>
                    <a:pt x="1602" y="1595"/>
                  </a:lnTo>
                  <a:lnTo>
                    <a:pt x="1538" y="1700"/>
                  </a:lnTo>
                  <a:lnTo>
                    <a:pt x="1466" y="1810"/>
                  </a:lnTo>
                  <a:lnTo>
                    <a:pt x="1387" y="1917"/>
                  </a:lnTo>
                  <a:lnTo>
                    <a:pt x="1307" y="2012"/>
                  </a:lnTo>
                  <a:lnTo>
                    <a:pt x="1231" y="2084"/>
                  </a:lnTo>
                  <a:lnTo>
                    <a:pt x="1167" y="2126"/>
                  </a:lnTo>
                  <a:lnTo>
                    <a:pt x="1146" y="2130"/>
                  </a:lnTo>
                  <a:lnTo>
                    <a:pt x="1115" y="2138"/>
                  </a:lnTo>
                  <a:lnTo>
                    <a:pt x="1072" y="2148"/>
                  </a:lnTo>
                  <a:lnTo>
                    <a:pt x="1028" y="2159"/>
                  </a:lnTo>
                  <a:lnTo>
                    <a:pt x="981" y="2167"/>
                  </a:lnTo>
                  <a:lnTo>
                    <a:pt x="941" y="2177"/>
                  </a:lnTo>
                  <a:lnTo>
                    <a:pt x="908" y="2183"/>
                  </a:lnTo>
                  <a:lnTo>
                    <a:pt x="888" y="2186"/>
                  </a:lnTo>
                  <a:close/>
                </a:path>
              </a:pathLst>
            </a:custGeom>
            <a:solidFill>
              <a:srgbClr val="CCD6AB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23"/>
            <p:cNvSpPr>
              <a:spLocks/>
            </p:cNvSpPr>
            <p:nvPr/>
          </p:nvSpPr>
          <p:spPr bwMode="auto">
            <a:xfrm>
              <a:off x="7258050" y="2884487"/>
              <a:ext cx="1360488" cy="1704975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24"/>
            <p:cNvSpPr>
              <a:spLocks/>
            </p:cNvSpPr>
            <p:nvPr/>
          </p:nvSpPr>
          <p:spPr bwMode="auto">
            <a:xfrm>
              <a:off x="7281863" y="2924175"/>
              <a:ext cx="1311275" cy="1625600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25"/>
            <p:cNvSpPr>
              <a:spLocks/>
            </p:cNvSpPr>
            <p:nvPr/>
          </p:nvSpPr>
          <p:spPr bwMode="auto">
            <a:xfrm>
              <a:off x="7319963" y="2968625"/>
              <a:ext cx="1241425" cy="1531938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26"/>
            <p:cNvSpPr>
              <a:spLocks/>
            </p:cNvSpPr>
            <p:nvPr/>
          </p:nvSpPr>
          <p:spPr bwMode="auto">
            <a:xfrm>
              <a:off x="7432675" y="2989262"/>
              <a:ext cx="1030288" cy="1587500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Blue-glow"/>
            <p:cNvSpPr>
              <a:spLocks/>
            </p:cNvSpPr>
            <p:nvPr/>
          </p:nvSpPr>
          <p:spPr bwMode="auto">
            <a:xfrm>
              <a:off x="7437438" y="3001962"/>
              <a:ext cx="1017588" cy="1563688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28"/>
            <p:cNvSpPr>
              <a:spLocks/>
            </p:cNvSpPr>
            <p:nvPr/>
          </p:nvSpPr>
          <p:spPr bwMode="auto">
            <a:xfrm>
              <a:off x="7448550" y="3021012"/>
              <a:ext cx="996950" cy="1524000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29"/>
            <p:cNvSpPr>
              <a:spLocks/>
            </p:cNvSpPr>
            <p:nvPr/>
          </p:nvSpPr>
          <p:spPr bwMode="auto">
            <a:xfrm>
              <a:off x="7473950" y="3070225"/>
              <a:ext cx="947738" cy="1427163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30"/>
            <p:cNvSpPr>
              <a:spLocks/>
            </p:cNvSpPr>
            <p:nvPr/>
          </p:nvSpPr>
          <p:spPr bwMode="auto">
            <a:xfrm>
              <a:off x="7504113" y="3114676"/>
              <a:ext cx="885826" cy="1333500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31"/>
            <p:cNvSpPr>
              <a:spLocks/>
            </p:cNvSpPr>
            <p:nvPr/>
          </p:nvSpPr>
          <p:spPr bwMode="auto">
            <a:xfrm>
              <a:off x="7624763" y="3130550"/>
              <a:ext cx="661988" cy="1401763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32"/>
            <p:cNvSpPr>
              <a:spLocks/>
            </p:cNvSpPr>
            <p:nvPr/>
          </p:nvSpPr>
          <p:spPr bwMode="auto">
            <a:xfrm>
              <a:off x="7629525" y="3140075"/>
              <a:ext cx="654050" cy="1384300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Green-glow"/>
            <p:cNvSpPr>
              <a:spLocks/>
            </p:cNvSpPr>
            <p:nvPr/>
          </p:nvSpPr>
          <p:spPr bwMode="auto">
            <a:xfrm>
              <a:off x="7637463" y="3160712"/>
              <a:ext cx="636588" cy="1344613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34"/>
            <p:cNvSpPr>
              <a:spLocks/>
            </p:cNvSpPr>
            <p:nvPr/>
          </p:nvSpPr>
          <p:spPr bwMode="auto">
            <a:xfrm>
              <a:off x="7667625" y="3213100"/>
              <a:ext cx="579438" cy="1230313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35"/>
            <p:cNvSpPr>
              <a:spLocks/>
            </p:cNvSpPr>
            <p:nvPr/>
          </p:nvSpPr>
          <p:spPr bwMode="auto">
            <a:xfrm>
              <a:off x="7688263" y="3260725"/>
              <a:ext cx="536575" cy="1135063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36"/>
            <p:cNvSpPr>
              <a:spLocks/>
            </p:cNvSpPr>
            <p:nvPr/>
          </p:nvSpPr>
          <p:spPr bwMode="auto">
            <a:xfrm>
              <a:off x="7858125" y="4494212"/>
              <a:ext cx="473075" cy="266700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37"/>
            <p:cNvSpPr>
              <a:spLocks/>
            </p:cNvSpPr>
            <p:nvPr/>
          </p:nvSpPr>
          <p:spPr bwMode="auto">
            <a:xfrm>
              <a:off x="7872413" y="4514850"/>
              <a:ext cx="446088" cy="241300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38"/>
            <p:cNvSpPr>
              <a:spLocks/>
            </p:cNvSpPr>
            <p:nvPr/>
          </p:nvSpPr>
          <p:spPr bwMode="auto">
            <a:xfrm>
              <a:off x="7886700" y="4540250"/>
              <a:ext cx="414338" cy="211138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39"/>
            <p:cNvSpPr>
              <a:spLocks/>
            </p:cNvSpPr>
            <p:nvPr/>
          </p:nvSpPr>
          <p:spPr bwMode="auto">
            <a:xfrm>
              <a:off x="7905750" y="4567237"/>
              <a:ext cx="379413" cy="176213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40"/>
            <p:cNvSpPr>
              <a:spLocks/>
            </p:cNvSpPr>
            <p:nvPr/>
          </p:nvSpPr>
          <p:spPr bwMode="auto">
            <a:xfrm>
              <a:off x="7929563" y="4602162"/>
              <a:ext cx="336550" cy="134938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41"/>
            <p:cNvSpPr>
              <a:spLocks/>
            </p:cNvSpPr>
            <p:nvPr/>
          </p:nvSpPr>
          <p:spPr bwMode="auto">
            <a:xfrm>
              <a:off x="7915275" y="3779837"/>
              <a:ext cx="207963" cy="744538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42"/>
            <p:cNvSpPr>
              <a:spLocks/>
            </p:cNvSpPr>
            <p:nvPr/>
          </p:nvSpPr>
          <p:spPr bwMode="auto">
            <a:xfrm>
              <a:off x="7931150" y="3786187"/>
              <a:ext cx="165100" cy="67945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43"/>
            <p:cNvSpPr>
              <a:spLocks/>
            </p:cNvSpPr>
            <p:nvPr/>
          </p:nvSpPr>
          <p:spPr bwMode="auto">
            <a:xfrm>
              <a:off x="7948613" y="3789362"/>
              <a:ext cx="123825" cy="611188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44"/>
            <p:cNvSpPr>
              <a:spLocks/>
            </p:cNvSpPr>
            <p:nvPr/>
          </p:nvSpPr>
          <p:spPr bwMode="auto">
            <a:xfrm>
              <a:off x="7964488" y="3798887"/>
              <a:ext cx="84138" cy="539750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 rot="21284256">
              <a:off x="7734300" y="3314700"/>
              <a:ext cx="381000" cy="914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Yes</a:t>
              </a:r>
              <a:endParaRPr lang="en-US" b="1" dirty="0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1093583" y="5867400"/>
            <a:ext cx="811417" cy="914400"/>
            <a:chOff x="6781800" y="2209800"/>
            <a:chExt cx="2276475" cy="2565400"/>
          </a:xfrm>
        </p:grpSpPr>
        <p:sp>
          <p:nvSpPr>
            <p:cNvPr id="370" name="Freeform 108"/>
            <p:cNvSpPr>
              <a:spLocks/>
            </p:cNvSpPr>
            <p:nvPr/>
          </p:nvSpPr>
          <p:spPr bwMode="auto">
            <a:xfrm>
              <a:off x="6781800" y="2209800"/>
              <a:ext cx="2276475" cy="2565400"/>
            </a:xfrm>
            <a:custGeom>
              <a:avLst/>
              <a:gdLst/>
              <a:ahLst/>
              <a:cxnLst>
                <a:cxn ang="0">
                  <a:pos x="1212" y="3199"/>
                </a:cxn>
                <a:cxn ang="0">
                  <a:pos x="762" y="2939"/>
                </a:cxn>
                <a:cxn ang="0">
                  <a:pos x="345" y="2528"/>
                </a:cxn>
                <a:cxn ang="0">
                  <a:pos x="68" y="2111"/>
                </a:cxn>
                <a:cxn ang="0">
                  <a:pos x="0" y="1754"/>
                </a:cxn>
                <a:cxn ang="0">
                  <a:pos x="37" y="1394"/>
                </a:cxn>
                <a:cxn ang="0">
                  <a:pos x="159" y="1074"/>
                </a:cxn>
                <a:cxn ang="0">
                  <a:pos x="353" y="814"/>
                </a:cxn>
                <a:cxn ang="0">
                  <a:pos x="598" y="636"/>
                </a:cxn>
                <a:cxn ang="0">
                  <a:pos x="772" y="568"/>
                </a:cxn>
                <a:cxn ang="0">
                  <a:pos x="894" y="549"/>
                </a:cxn>
                <a:cxn ang="0">
                  <a:pos x="989" y="510"/>
                </a:cxn>
                <a:cxn ang="0">
                  <a:pos x="1080" y="393"/>
                </a:cxn>
                <a:cxn ang="0">
                  <a:pos x="1123" y="238"/>
                </a:cxn>
                <a:cxn ang="0">
                  <a:pos x="1131" y="101"/>
                </a:cxn>
                <a:cxn ang="0">
                  <a:pos x="1125" y="12"/>
                </a:cxn>
                <a:cxn ang="0">
                  <a:pos x="1259" y="56"/>
                </a:cxn>
                <a:cxn ang="0">
                  <a:pos x="1272" y="103"/>
                </a:cxn>
                <a:cxn ang="0">
                  <a:pos x="1311" y="213"/>
                </a:cxn>
                <a:cxn ang="0">
                  <a:pos x="1366" y="335"/>
                </a:cxn>
                <a:cxn ang="0">
                  <a:pos x="1435" y="423"/>
                </a:cxn>
                <a:cxn ang="0">
                  <a:pos x="1592" y="457"/>
                </a:cxn>
                <a:cxn ang="0">
                  <a:pos x="1872" y="500"/>
                </a:cxn>
                <a:cxn ang="0">
                  <a:pos x="2184" y="589"/>
                </a:cxn>
                <a:cxn ang="0">
                  <a:pos x="2450" y="773"/>
                </a:cxn>
                <a:cxn ang="0">
                  <a:pos x="2655" y="1053"/>
                </a:cxn>
                <a:cxn ang="0">
                  <a:pos x="2816" y="1398"/>
                </a:cxn>
                <a:cxn ang="0">
                  <a:pos x="2869" y="1797"/>
                </a:cxn>
                <a:cxn ang="0">
                  <a:pos x="2750" y="2239"/>
                </a:cxn>
                <a:cxn ang="0">
                  <a:pos x="2614" y="2433"/>
                </a:cxn>
                <a:cxn ang="0">
                  <a:pos x="2378" y="2716"/>
                </a:cxn>
                <a:cxn ang="0">
                  <a:pos x="2110" y="2984"/>
                </a:cxn>
                <a:cxn ang="0">
                  <a:pos x="1879" y="3135"/>
                </a:cxn>
                <a:cxn ang="0">
                  <a:pos x="1788" y="3156"/>
                </a:cxn>
                <a:cxn ang="0">
                  <a:pos x="1645" y="3187"/>
                </a:cxn>
                <a:cxn ang="0">
                  <a:pos x="1501" y="3214"/>
                </a:cxn>
                <a:cxn ang="0">
                  <a:pos x="1416" y="3232"/>
                </a:cxn>
              </a:cxnLst>
              <a:rect l="0" t="0" r="r" b="b"/>
              <a:pathLst>
                <a:path w="2869" h="3232">
                  <a:moveTo>
                    <a:pt x="1416" y="3232"/>
                  </a:moveTo>
                  <a:lnTo>
                    <a:pt x="1212" y="3199"/>
                  </a:lnTo>
                  <a:lnTo>
                    <a:pt x="991" y="3096"/>
                  </a:lnTo>
                  <a:lnTo>
                    <a:pt x="762" y="2939"/>
                  </a:lnTo>
                  <a:lnTo>
                    <a:pt x="545" y="2745"/>
                  </a:lnTo>
                  <a:lnTo>
                    <a:pt x="345" y="2528"/>
                  </a:lnTo>
                  <a:lnTo>
                    <a:pt x="184" y="2313"/>
                  </a:lnTo>
                  <a:lnTo>
                    <a:pt x="68" y="2111"/>
                  </a:lnTo>
                  <a:lnTo>
                    <a:pt x="16" y="1944"/>
                  </a:lnTo>
                  <a:lnTo>
                    <a:pt x="0" y="1754"/>
                  </a:lnTo>
                  <a:lnTo>
                    <a:pt x="10" y="1570"/>
                  </a:lnTo>
                  <a:lnTo>
                    <a:pt x="37" y="1394"/>
                  </a:lnTo>
                  <a:lnTo>
                    <a:pt x="89" y="1229"/>
                  </a:lnTo>
                  <a:lnTo>
                    <a:pt x="159" y="1074"/>
                  </a:lnTo>
                  <a:lnTo>
                    <a:pt x="248" y="936"/>
                  </a:lnTo>
                  <a:lnTo>
                    <a:pt x="353" y="814"/>
                  </a:lnTo>
                  <a:lnTo>
                    <a:pt x="479" y="711"/>
                  </a:lnTo>
                  <a:lnTo>
                    <a:pt x="598" y="636"/>
                  </a:lnTo>
                  <a:lnTo>
                    <a:pt x="695" y="591"/>
                  </a:lnTo>
                  <a:lnTo>
                    <a:pt x="772" y="568"/>
                  </a:lnTo>
                  <a:lnTo>
                    <a:pt x="840" y="558"/>
                  </a:lnTo>
                  <a:lnTo>
                    <a:pt x="894" y="549"/>
                  </a:lnTo>
                  <a:lnTo>
                    <a:pt x="943" y="537"/>
                  </a:lnTo>
                  <a:lnTo>
                    <a:pt x="989" y="510"/>
                  </a:lnTo>
                  <a:lnTo>
                    <a:pt x="1040" y="463"/>
                  </a:lnTo>
                  <a:lnTo>
                    <a:pt x="1080" y="393"/>
                  </a:lnTo>
                  <a:lnTo>
                    <a:pt x="1108" y="318"/>
                  </a:lnTo>
                  <a:lnTo>
                    <a:pt x="1123" y="238"/>
                  </a:lnTo>
                  <a:lnTo>
                    <a:pt x="1131" y="167"/>
                  </a:lnTo>
                  <a:lnTo>
                    <a:pt x="1131" y="101"/>
                  </a:lnTo>
                  <a:lnTo>
                    <a:pt x="1129" y="48"/>
                  </a:lnTo>
                  <a:lnTo>
                    <a:pt x="1125" y="12"/>
                  </a:lnTo>
                  <a:lnTo>
                    <a:pt x="1125" y="0"/>
                  </a:lnTo>
                  <a:lnTo>
                    <a:pt x="1259" y="56"/>
                  </a:lnTo>
                  <a:lnTo>
                    <a:pt x="1261" y="68"/>
                  </a:lnTo>
                  <a:lnTo>
                    <a:pt x="1272" y="103"/>
                  </a:lnTo>
                  <a:lnTo>
                    <a:pt x="1288" y="151"/>
                  </a:lnTo>
                  <a:lnTo>
                    <a:pt x="1311" y="213"/>
                  </a:lnTo>
                  <a:lnTo>
                    <a:pt x="1335" y="275"/>
                  </a:lnTo>
                  <a:lnTo>
                    <a:pt x="1366" y="335"/>
                  </a:lnTo>
                  <a:lnTo>
                    <a:pt x="1399" y="386"/>
                  </a:lnTo>
                  <a:lnTo>
                    <a:pt x="1435" y="423"/>
                  </a:lnTo>
                  <a:lnTo>
                    <a:pt x="1494" y="442"/>
                  </a:lnTo>
                  <a:lnTo>
                    <a:pt x="1592" y="457"/>
                  </a:lnTo>
                  <a:lnTo>
                    <a:pt x="1720" y="475"/>
                  </a:lnTo>
                  <a:lnTo>
                    <a:pt x="1872" y="500"/>
                  </a:lnTo>
                  <a:lnTo>
                    <a:pt x="2027" y="535"/>
                  </a:lnTo>
                  <a:lnTo>
                    <a:pt x="2184" y="589"/>
                  </a:lnTo>
                  <a:lnTo>
                    <a:pt x="2327" y="667"/>
                  </a:lnTo>
                  <a:lnTo>
                    <a:pt x="2450" y="773"/>
                  </a:lnTo>
                  <a:lnTo>
                    <a:pt x="2552" y="903"/>
                  </a:lnTo>
                  <a:lnTo>
                    <a:pt x="2655" y="1053"/>
                  </a:lnTo>
                  <a:lnTo>
                    <a:pt x="2744" y="1217"/>
                  </a:lnTo>
                  <a:lnTo>
                    <a:pt x="2816" y="1398"/>
                  </a:lnTo>
                  <a:lnTo>
                    <a:pt x="2859" y="1590"/>
                  </a:lnTo>
                  <a:lnTo>
                    <a:pt x="2869" y="1797"/>
                  </a:lnTo>
                  <a:lnTo>
                    <a:pt x="2834" y="2012"/>
                  </a:lnTo>
                  <a:lnTo>
                    <a:pt x="2750" y="2239"/>
                  </a:lnTo>
                  <a:lnTo>
                    <a:pt x="2698" y="2319"/>
                  </a:lnTo>
                  <a:lnTo>
                    <a:pt x="2614" y="2433"/>
                  </a:lnTo>
                  <a:lnTo>
                    <a:pt x="2504" y="2569"/>
                  </a:lnTo>
                  <a:lnTo>
                    <a:pt x="2378" y="2716"/>
                  </a:lnTo>
                  <a:lnTo>
                    <a:pt x="2244" y="2858"/>
                  </a:lnTo>
                  <a:lnTo>
                    <a:pt x="2110" y="2984"/>
                  </a:lnTo>
                  <a:lnTo>
                    <a:pt x="1984" y="3079"/>
                  </a:lnTo>
                  <a:lnTo>
                    <a:pt x="1879" y="3135"/>
                  </a:lnTo>
                  <a:lnTo>
                    <a:pt x="1843" y="3142"/>
                  </a:lnTo>
                  <a:lnTo>
                    <a:pt x="1788" y="3156"/>
                  </a:lnTo>
                  <a:lnTo>
                    <a:pt x="1718" y="3170"/>
                  </a:lnTo>
                  <a:lnTo>
                    <a:pt x="1645" y="3187"/>
                  </a:lnTo>
                  <a:lnTo>
                    <a:pt x="1567" y="3201"/>
                  </a:lnTo>
                  <a:lnTo>
                    <a:pt x="1501" y="3214"/>
                  </a:lnTo>
                  <a:lnTo>
                    <a:pt x="1447" y="3226"/>
                  </a:lnTo>
                  <a:lnTo>
                    <a:pt x="1416" y="3232"/>
                  </a:lnTo>
                  <a:close/>
                </a:path>
              </a:pathLst>
            </a:custGeom>
            <a:solidFill>
              <a:srgbClr val="BA73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09"/>
            <p:cNvSpPr>
              <a:spLocks/>
            </p:cNvSpPr>
            <p:nvPr/>
          </p:nvSpPr>
          <p:spPr bwMode="auto">
            <a:xfrm>
              <a:off x="6800850" y="2384425"/>
              <a:ext cx="2239963" cy="2366963"/>
            </a:xfrm>
            <a:custGeom>
              <a:avLst/>
              <a:gdLst/>
              <a:ahLst/>
              <a:cxnLst>
                <a:cxn ang="0">
                  <a:pos x="1191" y="2951"/>
                </a:cxn>
                <a:cxn ang="0">
                  <a:pos x="751" y="2697"/>
                </a:cxn>
                <a:cxn ang="0">
                  <a:pos x="340" y="2295"/>
                </a:cxn>
                <a:cxn ang="0">
                  <a:pos x="66" y="1884"/>
                </a:cxn>
                <a:cxn ang="0">
                  <a:pos x="0" y="1533"/>
                </a:cxn>
                <a:cxn ang="0">
                  <a:pos x="37" y="1179"/>
                </a:cxn>
                <a:cxn ang="0">
                  <a:pos x="156" y="867"/>
                </a:cxn>
                <a:cxn ang="0">
                  <a:pos x="348" y="609"/>
                </a:cxn>
                <a:cxn ang="0">
                  <a:pos x="584" y="432"/>
                </a:cxn>
                <a:cxn ang="0">
                  <a:pos x="732" y="366"/>
                </a:cxn>
                <a:cxn ang="0">
                  <a:pos x="821" y="353"/>
                </a:cxn>
                <a:cxn ang="0">
                  <a:pos x="906" y="330"/>
                </a:cxn>
                <a:cxn ang="0">
                  <a:pos x="1019" y="240"/>
                </a:cxn>
                <a:cxn ang="0">
                  <a:pos x="1090" y="138"/>
                </a:cxn>
                <a:cxn ang="0">
                  <a:pos x="1123" y="54"/>
                </a:cxn>
                <a:cxn ang="0">
                  <a:pos x="1131" y="6"/>
                </a:cxn>
                <a:cxn ang="0">
                  <a:pos x="1147" y="6"/>
                </a:cxn>
                <a:cxn ang="0">
                  <a:pos x="1178" y="19"/>
                </a:cxn>
                <a:cxn ang="0">
                  <a:pos x="1207" y="33"/>
                </a:cxn>
                <a:cxn ang="0">
                  <a:pos x="1238" y="47"/>
                </a:cxn>
                <a:cxn ang="0">
                  <a:pos x="1257" y="60"/>
                </a:cxn>
                <a:cxn ang="0">
                  <a:pos x="1279" y="89"/>
                </a:cxn>
                <a:cxn ang="0">
                  <a:pos x="1319" y="140"/>
                </a:cxn>
                <a:cxn ang="0">
                  <a:pos x="1376" y="196"/>
                </a:cxn>
                <a:cxn ang="0">
                  <a:pos x="1469" y="240"/>
                </a:cxn>
                <a:cxn ang="0">
                  <a:pos x="1694" y="273"/>
                </a:cxn>
                <a:cxn ang="0">
                  <a:pos x="1994" y="332"/>
                </a:cxn>
                <a:cxn ang="0">
                  <a:pos x="2287" y="459"/>
                </a:cxn>
                <a:cxn ang="0">
                  <a:pos x="2508" y="694"/>
                </a:cxn>
                <a:cxn ang="0">
                  <a:pos x="2698" y="1004"/>
                </a:cxn>
                <a:cxn ang="0">
                  <a:pos x="2813" y="1373"/>
                </a:cxn>
                <a:cxn ang="0">
                  <a:pos x="2789" y="1787"/>
                </a:cxn>
                <a:cxn ang="0">
                  <a:pos x="2654" y="2088"/>
                </a:cxn>
                <a:cxn ang="0">
                  <a:pos x="2463" y="2332"/>
                </a:cxn>
                <a:cxn ang="0">
                  <a:pos x="2207" y="2615"/>
                </a:cxn>
                <a:cxn ang="0">
                  <a:pos x="1955" y="2836"/>
                </a:cxn>
                <a:cxn ang="0">
                  <a:pos x="1814" y="2898"/>
                </a:cxn>
                <a:cxn ang="0">
                  <a:pos x="1692" y="2925"/>
                </a:cxn>
                <a:cxn ang="0">
                  <a:pos x="1540" y="2956"/>
                </a:cxn>
                <a:cxn ang="0">
                  <a:pos x="1422" y="2978"/>
                </a:cxn>
              </a:cxnLst>
              <a:rect l="0" t="0" r="r" b="b"/>
              <a:pathLst>
                <a:path w="2822" h="2982">
                  <a:moveTo>
                    <a:pt x="1393" y="2982"/>
                  </a:moveTo>
                  <a:lnTo>
                    <a:pt x="1191" y="2951"/>
                  </a:lnTo>
                  <a:lnTo>
                    <a:pt x="974" y="2852"/>
                  </a:lnTo>
                  <a:lnTo>
                    <a:pt x="751" y="2697"/>
                  </a:lnTo>
                  <a:lnTo>
                    <a:pt x="536" y="2507"/>
                  </a:lnTo>
                  <a:lnTo>
                    <a:pt x="340" y="2295"/>
                  </a:lnTo>
                  <a:lnTo>
                    <a:pt x="181" y="2082"/>
                  </a:lnTo>
                  <a:lnTo>
                    <a:pt x="66" y="1884"/>
                  </a:lnTo>
                  <a:lnTo>
                    <a:pt x="14" y="1720"/>
                  </a:lnTo>
                  <a:lnTo>
                    <a:pt x="0" y="1533"/>
                  </a:lnTo>
                  <a:lnTo>
                    <a:pt x="10" y="1353"/>
                  </a:lnTo>
                  <a:lnTo>
                    <a:pt x="37" y="1179"/>
                  </a:lnTo>
                  <a:lnTo>
                    <a:pt x="88" y="1018"/>
                  </a:lnTo>
                  <a:lnTo>
                    <a:pt x="156" y="867"/>
                  </a:lnTo>
                  <a:lnTo>
                    <a:pt x="243" y="729"/>
                  </a:lnTo>
                  <a:lnTo>
                    <a:pt x="348" y="609"/>
                  </a:lnTo>
                  <a:lnTo>
                    <a:pt x="472" y="508"/>
                  </a:lnTo>
                  <a:lnTo>
                    <a:pt x="584" y="432"/>
                  </a:lnTo>
                  <a:lnTo>
                    <a:pt x="670" y="390"/>
                  </a:lnTo>
                  <a:lnTo>
                    <a:pt x="732" y="366"/>
                  </a:lnTo>
                  <a:lnTo>
                    <a:pt x="782" y="359"/>
                  </a:lnTo>
                  <a:lnTo>
                    <a:pt x="821" y="353"/>
                  </a:lnTo>
                  <a:lnTo>
                    <a:pt x="862" y="349"/>
                  </a:lnTo>
                  <a:lnTo>
                    <a:pt x="906" y="330"/>
                  </a:lnTo>
                  <a:lnTo>
                    <a:pt x="964" y="295"/>
                  </a:lnTo>
                  <a:lnTo>
                    <a:pt x="1019" y="240"/>
                  </a:lnTo>
                  <a:lnTo>
                    <a:pt x="1061" y="188"/>
                  </a:lnTo>
                  <a:lnTo>
                    <a:pt x="1090" y="138"/>
                  </a:lnTo>
                  <a:lnTo>
                    <a:pt x="1112" y="95"/>
                  </a:lnTo>
                  <a:lnTo>
                    <a:pt x="1123" y="54"/>
                  </a:lnTo>
                  <a:lnTo>
                    <a:pt x="1129" y="25"/>
                  </a:lnTo>
                  <a:lnTo>
                    <a:pt x="1131" y="6"/>
                  </a:lnTo>
                  <a:lnTo>
                    <a:pt x="1133" y="0"/>
                  </a:lnTo>
                  <a:lnTo>
                    <a:pt x="1147" y="6"/>
                  </a:lnTo>
                  <a:lnTo>
                    <a:pt x="1162" y="14"/>
                  </a:lnTo>
                  <a:lnTo>
                    <a:pt x="1178" y="19"/>
                  </a:lnTo>
                  <a:lnTo>
                    <a:pt x="1193" y="27"/>
                  </a:lnTo>
                  <a:lnTo>
                    <a:pt x="1207" y="33"/>
                  </a:lnTo>
                  <a:lnTo>
                    <a:pt x="1224" y="39"/>
                  </a:lnTo>
                  <a:lnTo>
                    <a:pt x="1238" y="47"/>
                  </a:lnTo>
                  <a:lnTo>
                    <a:pt x="1255" y="56"/>
                  </a:lnTo>
                  <a:lnTo>
                    <a:pt x="1257" y="60"/>
                  </a:lnTo>
                  <a:lnTo>
                    <a:pt x="1265" y="72"/>
                  </a:lnTo>
                  <a:lnTo>
                    <a:pt x="1279" y="89"/>
                  </a:lnTo>
                  <a:lnTo>
                    <a:pt x="1298" y="114"/>
                  </a:lnTo>
                  <a:lnTo>
                    <a:pt x="1319" y="140"/>
                  </a:lnTo>
                  <a:lnTo>
                    <a:pt x="1346" y="169"/>
                  </a:lnTo>
                  <a:lnTo>
                    <a:pt x="1376" y="196"/>
                  </a:lnTo>
                  <a:lnTo>
                    <a:pt x="1412" y="223"/>
                  </a:lnTo>
                  <a:lnTo>
                    <a:pt x="1469" y="240"/>
                  </a:lnTo>
                  <a:lnTo>
                    <a:pt x="1568" y="256"/>
                  </a:lnTo>
                  <a:lnTo>
                    <a:pt x="1694" y="273"/>
                  </a:lnTo>
                  <a:lnTo>
                    <a:pt x="1841" y="297"/>
                  </a:lnTo>
                  <a:lnTo>
                    <a:pt x="1994" y="332"/>
                  </a:lnTo>
                  <a:lnTo>
                    <a:pt x="2147" y="384"/>
                  </a:lnTo>
                  <a:lnTo>
                    <a:pt x="2287" y="459"/>
                  </a:lnTo>
                  <a:lnTo>
                    <a:pt x="2405" y="564"/>
                  </a:lnTo>
                  <a:lnTo>
                    <a:pt x="2508" y="694"/>
                  </a:lnTo>
                  <a:lnTo>
                    <a:pt x="2609" y="841"/>
                  </a:lnTo>
                  <a:lnTo>
                    <a:pt x="2698" y="1004"/>
                  </a:lnTo>
                  <a:lnTo>
                    <a:pt x="2770" y="1183"/>
                  </a:lnTo>
                  <a:lnTo>
                    <a:pt x="2813" y="1373"/>
                  </a:lnTo>
                  <a:lnTo>
                    <a:pt x="2822" y="1576"/>
                  </a:lnTo>
                  <a:lnTo>
                    <a:pt x="2789" y="1787"/>
                  </a:lnTo>
                  <a:lnTo>
                    <a:pt x="2706" y="2010"/>
                  </a:lnTo>
                  <a:lnTo>
                    <a:pt x="2654" y="2088"/>
                  </a:lnTo>
                  <a:lnTo>
                    <a:pt x="2572" y="2200"/>
                  </a:lnTo>
                  <a:lnTo>
                    <a:pt x="2463" y="2332"/>
                  </a:lnTo>
                  <a:lnTo>
                    <a:pt x="2341" y="2478"/>
                  </a:lnTo>
                  <a:lnTo>
                    <a:pt x="2207" y="2615"/>
                  </a:lnTo>
                  <a:lnTo>
                    <a:pt x="2078" y="2741"/>
                  </a:lnTo>
                  <a:lnTo>
                    <a:pt x="1955" y="2836"/>
                  </a:lnTo>
                  <a:lnTo>
                    <a:pt x="1851" y="2891"/>
                  </a:lnTo>
                  <a:lnTo>
                    <a:pt x="1814" y="2898"/>
                  </a:lnTo>
                  <a:lnTo>
                    <a:pt x="1759" y="2912"/>
                  </a:lnTo>
                  <a:lnTo>
                    <a:pt x="1692" y="2925"/>
                  </a:lnTo>
                  <a:lnTo>
                    <a:pt x="1618" y="2943"/>
                  </a:lnTo>
                  <a:lnTo>
                    <a:pt x="1540" y="2956"/>
                  </a:lnTo>
                  <a:lnTo>
                    <a:pt x="1474" y="2968"/>
                  </a:lnTo>
                  <a:lnTo>
                    <a:pt x="1422" y="2978"/>
                  </a:lnTo>
                  <a:lnTo>
                    <a:pt x="1393" y="2982"/>
                  </a:lnTo>
                  <a:close/>
                </a:path>
              </a:pathLst>
            </a:custGeom>
            <a:solidFill>
              <a:srgbClr val="996B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10"/>
            <p:cNvSpPr>
              <a:spLocks/>
            </p:cNvSpPr>
            <p:nvPr/>
          </p:nvSpPr>
          <p:spPr bwMode="auto">
            <a:xfrm>
              <a:off x="6818313" y="2559050"/>
              <a:ext cx="2203450" cy="2171700"/>
            </a:xfrm>
            <a:custGeom>
              <a:avLst/>
              <a:gdLst/>
              <a:ahLst/>
              <a:cxnLst>
                <a:cxn ang="0">
                  <a:pos x="1171" y="2708"/>
                </a:cxn>
                <a:cxn ang="0">
                  <a:pos x="737" y="2456"/>
                </a:cxn>
                <a:cxn ang="0">
                  <a:pos x="333" y="2061"/>
                </a:cxn>
                <a:cxn ang="0">
                  <a:pos x="64" y="1658"/>
                </a:cxn>
                <a:cxn ang="0">
                  <a:pos x="0" y="1311"/>
                </a:cxn>
                <a:cxn ang="0">
                  <a:pos x="35" y="962"/>
                </a:cxn>
                <a:cxn ang="0">
                  <a:pos x="151" y="653"/>
                </a:cxn>
                <a:cxn ang="0">
                  <a:pos x="341" y="401"/>
                </a:cxn>
                <a:cxn ang="0">
                  <a:pos x="570" y="231"/>
                </a:cxn>
                <a:cxn ang="0">
                  <a:pos x="690" y="167"/>
                </a:cxn>
                <a:cxn ang="0">
                  <a:pos x="750" y="161"/>
                </a:cxn>
                <a:cxn ang="0">
                  <a:pos x="824" y="151"/>
                </a:cxn>
                <a:cxn ang="0">
                  <a:pos x="960" y="91"/>
                </a:cxn>
                <a:cxn ang="0">
                  <a:pos x="1057" y="41"/>
                </a:cxn>
                <a:cxn ang="0">
                  <a:pos x="1109" y="12"/>
                </a:cxn>
                <a:cxn ang="0">
                  <a:pos x="1130" y="0"/>
                </a:cxn>
                <a:cxn ang="0">
                  <a:pos x="1256" y="50"/>
                </a:cxn>
                <a:cxn ang="0">
                  <a:pos x="1262" y="37"/>
                </a:cxn>
                <a:cxn ang="0">
                  <a:pos x="1286" y="12"/>
                </a:cxn>
                <a:cxn ang="0">
                  <a:pos x="1326" y="0"/>
                </a:cxn>
                <a:cxn ang="0">
                  <a:pos x="1388" y="25"/>
                </a:cxn>
                <a:cxn ang="0">
                  <a:pos x="1542" y="58"/>
                </a:cxn>
                <a:cxn ang="0">
                  <a:pos x="1809" y="97"/>
                </a:cxn>
                <a:cxn ang="0">
                  <a:pos x="2110" y="182"/>
                </a:cxn>
                <a:cxn ang="0">
                  <a:pos x="2366" y="361"/>
                </a:cxn>
                <a:cxn ang="0">
                  <a:pos x="2567" y="632"/>
                </a:cxn>
                <a:cxn ang="0">
                  <a:pos x="2725" y="967"/>
                </a:cxn>
                <a:cxn ang="0">
                  <a:pos x="2775" y="1353"/>
                </a:cxn>
                <a:cxn ang="0">
                  <a:pos x="2657" y="1780"/>
                </a:cxn>
                <a:cxn ang="0">
                  <a:pos x="2529" y="1966"/>
                </a:cxn>
                <a:cxn ang="0">
                  <a:pos x="2304" y="2241"/>
                </a:cxn>
                <a:cxn ang="0">
                  <a:pos x="2042" y="2499"/>
                </a:cxn>
                <a:cxn ang="0">
                  <a:pos x="1817" y="2646"/>
                </a:cxn>
                <a:cxn ang="0">
                  <a:pos x="1728" y="2668"/>
                </a:cxn>
                <a:cxn ang="0">
                  <a:pos x="1588" y="2699"/>
                </a:cxn>
                <a:cxn ang="0">
                  <a:pos x="1448" y="2724"/>
                </a:cxn>
                <a:cxn ang="0">
                  <a:pos x="1369" y="2737"/>
                </a:cxn>
              </a:cxnLst>
              <a:rect l="0" t="0" r="r" b="b"/>
              <a:pathLst>
                <a:path w="2775" h="2737">
                  <a:moveTo>
                    <a:pt x="1369" y="2737"/>
                  </a:moveTo>
                  <a:lnTo>
                    <a:pt x="1171" y="2708"/>
                  </a:lnTo>
                  <a:lnTo>
                    <a:pt x="956" y="2610"/>
                  </a:lnTo>
                  <a:lnTo>
                    <a:pt x="737" y="2456"/>
                  </a:lnTo>
                  <a:lnTo>
                    <a:pt x="525" y="2270"/>
                  </a:lnTo>
                  <a:lnTo>
                    <a:pt x="333" y="2061"/>
                  </a:lnTo>
                  <a:lnTo>
                    <a:pt x="176" y="1853"/>
                  </a:lnTo>
                  <a:lnTo>
                    <a:pt x="64" y="1658"/>
                  </a:lnTo>
                  <a:lnTo>
                    <a:pt x="15" y="1495"/>
                  </a:lnTo>
                  <a:lnTo>
                    <a:pt x="0" y="1311"/>
                  </a:lnTo>
                  <a:lnTo>
                    <a:pt x="8" y="1134"/>
                  </a:lnTo>
                  <a:lnTo>
                    <a:pt x="35" y="962"/>
                  </a:lnTo>
                  <a:lnTo>
                    <a:pt x="85" y="803"/>
                  </a:lnTo>
                  <a:lnTo>
                    <a:pt x="151" y="653"/>
                  </a:lnTo>
                  <a:lnTo>
                    <a:pt x="238" y="520"/>
                  </a:lnTo>
                  <a:lnTo>
                    <a:pt x="341" y="401"/>
                  </a:lnTo>
                  <a:lnTo>
                    <a:pt x="463" y="304"/>
                  </a:lnTo>
                  <a:lnTo>
                    <a:pt x="570" y="231"/>
                  </a:lnTo>
                  <a:lnTo>
                    <a:pt x="644" y="188"/>
                  </a:lnTo>
                  <a:lnTo>
                    <a:pt x="690" y="167"/>
                  </a:lnTo>
                  <a:lnTo>
                    <a:pt x="725" y="163"/>
                  </a:lnTo>
                  <a:lnTo>
                    <a:pt x="750" y="161"/>
                  </a:lnTo>
                  <a:lnTo>
                    <a:pt x="781" y="161"/>
                  </a:lnTo>
                  <a:lnTo>
                    <a:pt x="824" y="151"/>
                  </a:lnTo>
                  <a:lnTo>
                    <a:pt x="890" y="126"/>
                  </a:lnTo>
                  <a:lnTo>
                    <a:pt x="960" y="91"/>
                  </a:lnTo>
                  <a:lnTo>
                    <a:pt x="1016" y="62"/>
                  </a:lnTo>
                  <a:lnTo>
                    <a:pt x="1057" y="41"/>
                  </a:lnTo>
                  <a:lnTo>
                    <a:pt x="1090" y="25"/>
                  </a:lnTo>
                  <a:lnTo>
                    <a:pt x="1109" y="12"/>
                  </a:lnTo>
                  <a:lnTo>
                    <a:pt x="1125" y="4"/>
                  </a:lnTo>
                  <a:lnTo>
                    <a:pt x="1130" y="0"/>
                  </a:lnTo>
                  <a:lnTo>
                    <a:pt x="1134" y="0"/>
                  </a:lnTo>
                  <a:lnTo>
                    <a:pt x="1256" y="50"/>
                  </a:lnTo>
                  <a:lnTo>
                    <a:pt x="1256" y="47"/>
                  </a:lnTo>
                  <a:lnTo>
                    <a:pt x="1262" y="37"/>
                  </a:lnTo>
                  <a:lnTo>
                    <a:pt x="1270" y="23"/>
                  </a:lnTo>
                  <a:lnTo>
                    <a:pt x="1286" y="12"/>
                  </a:lnTo>
                  <a:lnTo>
                    <a:pt x="1303" y="2"/>
                  </a:lnTo>
                  <a:lnTo>
                    <a:pt x="1326" y="0"/>
                  </a:lnTo>
                  <a:lnTo>
                    <a:pt x="1353" y="6"/>
                  </a:lnTo>
                  <a:lnTo>
                    <a:pt x="1388" y="25"/>
                  </a:lnTo>
                  <a:lnTo>
                    <a:pt x="1445" y="43"/>
                  </a:lnTo>
                  <a:lnTo>
                    <a:pt x="1542" y="58"/>
                  </a:lnTo>
                  <a:lnTo>
                    <a:pt x="1666" y="74"/>
                  </a:lnTo>
                  <a:lnTo>
                    <a:pt x="1809" y="97"/>
                  </a:lnTo>
                  <a:lnTo>
                    <a:pt x="1959" y="130"/>
                  </a:lnTo>
                  <a:lnTo>
                    <a:pt x="2110" y="182"/>
                  </a:lnTo>
                  <a:lnTo>
                    <a:pt x="2249" y="256"/>
                  </a:lnTo>
                  <a:lnTo>
                    <a:pt x="2366" y="361"/>
                  </a:lnTo>
                  <a:lnTo>
                    <a:pt x="2467" y="487"/>
                  </a:lnTo>
                  <a:lnTo>
                    <a:pt x="2567" y="632"/>
                  </a:lnTo>
                  <a:lnTo>
                    <a:pt x="2655" y="791"/>
                  </a:lnTo>
                  <a:lnTo>
                    <a:pt x="2725" y="967"/>
                  </a:lnTo>
                  <a:lnTo>
                    <a:pt x="2767" y="1154"/>
                  </a:lnTo>
                  <a:lnTo>
                    <a:pt x="2775" y="1353"/>
                  </a:lnTo>
                  <a:lnTo>
                    <a:pt x="2740" y="1561"/>
                  </a:lnTo>
                  <a:lnTo>
                    <a:pt x="2657" y="1780"/>
                  </a:lnTo>
                  <a:lnTo>
                    <a:pt x="2608" y="1855"/>
                  </a:lnTo>
                  <a:lnTo>
                    <a:pt x="2529" y="1966"/>
                  </a:lnTo>
                  <a:lnTo>
                    <a:pt x="2424" y="2098"/>
                  </a:lnTo>
                  <a:lnTo>
                    <a:pt x="2304" y="2241"/>
                  </a:lnTo>
                  <a:lnTo>
                    <a:pt x="2172" y="2377"/>
                  </a:lnTo>
                  <a:lnTo>
                    <a:pt x="2042" y="2499"/>
                  </a:lnTo>
                  <a:lnTo>
                    <a:pt x="1920" y="2592"/>
                  </a:lnTo>
                  <a:lnTo>
                    <a:pt x="1817" y="2646"/>
                  </a:lnTo>
                  <a:lnTo>
                    <a:pt x="1780" y="2654"/>
                  </a:lnTo>
                  <a:lnTo>
                    <a:pt x="1728" y="2668"/>
                  </a:lnTo>
                  <a:lnTo>
                    <a:pt x="1660" y="2681"/>
                  </a:lnTo>
                  <a:lnTo>
                    <a:pt x="1588" y="2699"/>
                  </a:lnTo>
                  <a:lnTo>
                    <a:pt x="1514" y="2712"/>
                  </a:lnTo>
                  <a:lnTo>
                    <a:pt x="1448" y="2724"/>
                  </a:lnTo>
                  <a:lnTo>
                    <a:pt x="1398" y="2734"/>
                  </a:lnTo>
                  <a:lnTo>
                    <a:pt x="1369" y="2737"/>
                  </a:lnTo>
                  <a:close/>
                </a:path>
              </a:pathLst>
            </a:custGeom>
            <a:solidFill>
              <a:srgbClr val="7D63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11"/>
            <p:cNvSpPr>
              <a:spLocks/>
            </p:cNvSpPr>
            <p:nvPr/>
          </p:nvSpPr>
          <p:spPr bwMode="auto">
            <a:xfrm>
              <a:off x="6848475" y="2576512"/>
              <a:ext cx="2144713" cy="2125663"/>
            </a:xfrm>
            <a:custGeom>
              <a:avLst/>
              <a:gdLst/>
              <a:ahLst/>
              <a:cxnLst>
                <a:cxn ang="0">
                  <a:pos x="1140" y="2647"/>
                </a:cxn>
                <a:cxn ang="0">
                  <a:pos x="717" y="2400"/>
                </a:cxn>
                <a:cxn ang="0">
                  <a:pos x="323" y="2015"/>
                </a:cxn>
                <a:cxn ang="0">
                  <a:pos x="64" y="1621"/>
                </a:cxn>
                <a:cxn ang="0">
                  <a:pos x="0" y="1282"/>
                </a:cxn>
                <a:cxn ang="0">
                  <a:pos x="36" y="941"/>
                </a:cxn>
                <a:cxn ang="0">
                  <a:pos x="149" y="640"/>
                </a:cxn>
                <a:cxn ang="0">
                  <a:pos x="333" y="394"/>
                </a:cxn>
                <a:cxn ang="0">
                  <a:pos x="554" y="223"/>
                </a:cxn>
                <a:cxn ang="0">
                  <a:pos x="671" y="161"/>
                </a:cxn>
                <a:cxn ang="0">
                  <a:pos x="727" y="157"/>
                </a:cxn>
                <a:cxn ang="0">
                  <a:pos x="799" y="148"/>
                </a:cxn>
                <a:cxn ang="0">
                  <a:pos x="929" y="90"/>
                </a:cxn>
                <a:cxn ang="0">
                  <a:pos x="1026" y="41"/>
                </a:cxn>
                <a:cxn ang="0">
                  <a:pos x="1078" y="12"/>
                </a:cxn>
                <a:cxn ang="0">
                  <a:pos x="1099" y="2"/>
                </a:cxn>
                <a:cxn ang="0">
                  <a:pos x="1219" y="53"/>
                </a:cxn>
                <a:cxn ang="0">
                  <a:pos x="1225" y="39"/>
                </a:cxn>
                <a:cxn ang="0">
                  <a:pos x="1251" y="14"/>
                </a:cxn>
                <a:cxn ang="0">
                  <a:pos x="1289" y="0"/>
                </a:cxn>
                <a:cxn ang="0">
                  <a:pos x="1347" y="22"/>
                </a:cxn>
                <a:cxn ang="0">
                  <a:pos x="1497" y="55"/>
                </a:cxn>
                <a:cxn ang="0">
                  <a:pos x="1761" y="95"/>
                </a:cxn>
                <a:cxn ang="0">
                  <a:pos x="2055" y="181"/>
                </a:cxn>
                <a:cxn ang="0">
                  <a:pos x="2304" y="353"/>
                </a:cxn>
                <a:cxn ang="0">
                  <a:pos x="2498" y="619"/>
                </a:cxn>
                <a:cxn ang="0">
                  <a:pos x="2653" y="948"/>
                </a:cxn>
                <a:cxn ang="0">
                  <a:pos x="2701" y="1324"/>
                </a:cxn>
                <a:cxn ang="0">
                  <a:pos x="2589" y="1741"/>
                </a:cxn>
                <a:cxn ang="0">
                  <a:pos x="2461" y="1925"/>
                </a:cxn>
                <a:cxn ang="0">
                  <a:pos x="2240" y="2193"/>
                </a:cxn>
                <a:cxn ang="0">
                  <a:pos x="1987" y="2447"/>
                </a:cxn>
                <a:cxn ang="0">
                  <a:pos x="1770" y="2592"/>
                </a:cxn>
                <a:cxn ang="0">
                  <a:pos x="1685" y="2610"/>
                </a:cxn>
                <a:cxn ang="0">
                  <a:pos x="1547" y="2639"/>
                </a:cxn>
                <a:cxn ang="0">
                  <a:pos x="1411" y="2664"/>
                </a:cxn>
                <a:cxn ang="0">
                  <a:pos x="1332" y="2678"/>
                </a:cxn>
              </a:cxnLst>
              <a:rect l="0" t="0" r="r" b="b"/>
              <a:pathLst>
                <a:path w="2701" h="2678">
                  <a:moveTo>
                    <a:pt x="1332" y="2678"/>
                  </a:moveTo>
                  <a:lnTo>
                    <a:pt x="1140" y="2647"/>
                  </a:lnTo>
                  <a:lnTo>
                    <a:pt x="932" y="2550"/>
                  </a:lnTo>
                  <a:lnTo>
                    <a:pt x="717" y="2400"/>
                  </a:lnTo>
                  <a:lnTo>
                    <a:pt x="512" y="2218"/>
                  </a:lnTo>
                  <a:lnTo>
                    <a:pt x="323" y="2015"/>
                  </a:lnTo>
                  <a:lnTo>
                    <a:pt x="172" y="1811"/>
                  </a:lnTo>
                  <a:lnTo>
                    <a:pt x="64" y="1621"/>
                  </a:lnTo>
                  <a:lnTo>
                    <a:pt x="13" y="1462"/>
                  </a:lnTo>
                  <a:lnTo>
                    <a:pt x="0" y="1282"/>
                  </a:lnTo>
                  <a:lnTo>
                    <a:pt x="7" y="1107"/>
                  </a:lnTo>
                  <a:lnTo>
                    <a:pt x="36" y="941"/>
                  </a:lnTo>
                  <a:lnTo>
                    <a:pt x="85" y="785"/>
                  </a:lnTo>
                  <a:lnTo>
                    <a:pt x="149" y="640"/>
                  </a:lnTo>
                  <a:lnTo>
                    <a:pt x="232" y="508"/>
                  </a:lnTo>
                  <a:lnTo>
                    <a:pt x="333" y="394"/>
                  </a:lnTo>
                  <a:lnTo>
                    <a:pt x="451" y="297"/>
                  </a:lnTo>
                  <a:lnTo>
                    <a:pt x="554" y="223"/>
                  </a:lnTo>
                  <a:lnTo>
                    <a:pt x="624" y="183"/>
                  </a:lnTo>
                  <a:lnTo>
                    <a:pt x="671" y="161"/>
                  </a:lnTo>
                  <a:lnTo>
                    <a:pt x="704" y="157"/>
                  </a:lnTo>
                  <a:lnTo>
                    <a:pt x="727" y="157"/>
                  </a:lnTo>
                  <a:lnTo>
                    <a:pt x="758" y="157"/>
                  </a:lnTo>
                  <a:lnTo>
                    <a:pt x="799" y="148"/>
                  </a:lnTo>
                  <a:lnTo>
                    <a:pt x="863" y="124"/>
                  </a:lnTo>
                  <a:lnTo>
                    <a:pt x="929" y="90"/>
                  </a:lnTo>
                  <a:lnTo>
                    <a:pt x="985" y="62"/>
                  </a:lnTo>
                  <a:lnTo>
                    <a:pt x="1026" y="41"/>
                  </a:lnTo>
                  <a:lnTo>
                    <a:pt x="1059" y="26"/>
                  </a:lnTo>
                  <a:lnTo>
                    <a:pt x="1078" y="12"/>
                  </a:lnTo>
                  <a:lnTo>
                    <a:pt x="1093" y="6"/>
                  </a:lnTo>
                  <a:lnTo>
                    <a:pt x="1099" y="2"/>
                  </a:lnTo>
                  <a:lnTo>
                    <a:pt x="1103" y="2"/>
                  </a:lnTo>
                  <a:lnTo>
                    <a:pt x="1219" y="53"/>
                  </a:lnTo>
                  <a:lnTo>
                    <a:pt x="1219" y="49"/>
                  </a:lnTo>
                  <a:lnTo>
                    <a:pt x="1225" y="39"/>
                  </a:lnTo>
                  <a:lnTo>
                    <a:pt x="1235" y="26"/>
                  </a:lnTo>
                  <a:lnTo>
                    <a:pt x="1251" y="14"/>
                  </a:lnTo>
                  <a:lnTo>
                    <a:pt x="1266" y="4"/>
                  </a:lnTo>
                  <a:lnTo>
                    <a:pt x="1289" y="0"/>
                  </a:lnTo>
                  <a:lnTo>
                    <a:pt x="1315" y="4"/>
                  </a:lnTo>
                  <a:lnTo>
                    <a:pt x="1347" y="22"/>
                  </a:lnTo>
                  <a:lnTo>
                    <a:pt x="1402" y="39"/>
                  </a:lnTo>
                  <a:lnTo>
                    <a:pt x="1497" y="55"/>
                  </a:lnTo>
                  <a:lnTo>
                    <a:pt x="1619" y="72"/>
                  </a:lnTo>
                  <a:lnTo>
                    <a:pt x="1761" y="95"/>
                  </a:lnTo>
                  <a:lnTo>
                    <a:pt x="1908" y="128"/>
                  </a:lnTo>
                  <a:lnTo>
                    <a:pt x="2055" y="181"/>
                  </a:lnTo>
                  <a:lnTo>
                    <a:pt x="2189" y="252"/>
                  </a:lnTo>
                  <a:lnTo>
                    <a:pt x="2304" y="353"/>
                  </a:lnTo>
                  <a:lnTo>
                    <a:pt x="2401" y="477"/>
                  </a:lnTo>
                  <a:lnTo>
                    <a:pt x="2498" y="619"/>
                  </a:lnTo>
                  <a:lnTo>
                    <a:pt x="2583" y="776"/>
                  </a:lnTo>
                  <a:lnTo>
                    <a:pt x="2653" y="948"/>
                  </a:lnTo>
                  <a:lnTo>
                    <a:pt x="2693" y="1131"/>
                  </a:lnTo>
                  <a:lnTo>
                    <a:pt x="2701" y="1324"/>
                  </a:lnTo>
                  <a:lnTo>
                    <a:pt x="2668" y="1528"/>
                  </a:lnTo>
                  <a:lnTo>
                    <a:pt x="2589" y="1741"/>
                  </a:lnTo>
                  <a:lnTo>
                    <a:pt x="2540" y="1815"/>
                  </a:lnTo>
                  <a:lnTo>
                    <a:pt x="2461" y="1925"/>
                  </a:lnTo>
                  <a:lnTo>
                    <a:pt x="2356" y="2053"/>
                  </a:lnTo>
                  <a:lnTo>
                    <a:pt x="2240" y="2193"/>
                  </a:lnTo>
                  <a:lnTo>
                    <a:pt x="2112" y="2327"/>
                  </a:lnTo>
                  <a:lnTo>
                    <a:pt x="1987" y="2447"/>
                  </a:lnTo>
                  <a:lnTo>
                    <a:pt x="1869" y="2538"/>
                  </a:lnTo>
                  <a:lnTo>
                    <a:pt x="1770" y="2592"/>
                  </a:lnTo>
                  <a:lnTo>
                    <a:pt x="1737" y="2598"/>
                  </a:lnTo>
                  <a:lnTo>
                    <a:pt x="1685" y="2610"/>
                  </a:lnTo>
                  <a:lnTo>
                    <a:pt x="1619" y="2623"/>
                  </a:lnTo>
                  <a:lnTo>
                    <a:pt x="1547" y="2639"/>
                  </a:lnTo>
                  <a:lnTo>
                    <a:pt x="1475" y="2650"/>
                  </a:lnTo>
                  <a:lnTo>
                    <a:pt x="1411" y="2664"/>
                  </a:lnTo>
                  <a:lnTo>
                    <a:pt x="1361" y="2672"/>
                  </a:lnTo>
                  <a:lnTo>
                    <a:pt x="1332" y="2678"/>
                  </a:lnTo>
                  <a:close/>
                </a:path>
              </a:pathLst>
            </a:custGeom>
            <a:solidFill>
              <a:srgbClr val="99B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2"/>
            <p:cNvSpPr>
              <a:spLocks/>
            </p:cNvSpPr>
            <p:nvPr/>
          </p:nvSpPr>
          <p:spPr bwMode="auto">
            <a:xfrm>
              <a:off x="6861175" y="2597150"/>
              <a:ext cx="2120900" cy="2093913"/>
            </a:xfrm>
            <a:custGeom>
              <a:avLst/>
              <a:gdLst/>
              <a:ahLst/>
              <a:cxnLst>
                <a:cxn ang="0">
                  <a:pos x="1127" y="2607"/>
                </a:cxn>
                <a:cxn ang="0">
                  <a:pos x="708" y="2367"/>
                </a:cxn>
                <a:cxn ang="0">
                  <a:pos x="320" y="1987"/>
                </a:cxn>
                <a:cxn ang="0">
                  <a:pos x="62" y="1599"/>
                </a:cxn>
                <a:cxn ang="0">
                  <a:pos x="0" y="1264"/>
                </a:cxn>
                <a:cxn ang="0">
                  <a:pos x="35" y="928"/>
                </a:cxn>
                <a:cxn ang="0">
                  <a:pos x="148" y="632"/>
                </a:cxn>
                <a:cxn ang="0">
                  <a:pos x="330" y="387"/>
                </a:cxn>
                <a:cxn ang="0">
                  <a:pos x="547" y="221"/>
                </a:cxn>
                <a:cxn ang="0">
                  <a:pos x="663" y="160"/>
                </a:cxn>
                <a:cxn ang="0">
                  <a:pos x="722" y="157"/>
                </a:cxn>
                <a:cxn ang="0">
                  <a:pos x="791" y="147"/>
                </a:cxn>
                <a:cxn ang="0">
                  <a:pos x="919" y="89"/>
                </a:cxn>
                <a:cxn ang="0">
                  <a:pos x="1016" y="40"/>
                </a:cxn>
                <a:cxn ang="0">
                  <a:pos x="1067" y="11"/>
                </a:cxn>
                <a:cxn ang="0">
                  <a:pos x="1088" y="1"/>
                </a:cxn>
                <a:cxn ang="0">
                  <a:pos x="1104" y="7"/>
                </a:cxn>
                <a:cxn ang="0">
                  <a:pos x="1133" y="19"/>
                </a:cxn>
                <a:cxn ang="0">
                  <a:pos x="1162" y="33"/>
                </a:cxn>
                <a:cxn ang="0">
                  <a:pos x="1193" y="44"/>
                </a:cxn>
                <a:cxn ang="0">
                  <a:pos x="1210" y="48"/>
                </a:cxn>
                <a:cxn ang="0">
                  <a:pos x="1224" y="25"/>
                </a:cxn>
                <a:cxn ang="0">
                  <a:pos x="1253" y="3"/>
                </a:cxn>
                <a:cxn ang="0">
                  <a:pos x="1303" y="3"/>
                </a:cxn>
                <a:cxn ang="0">
                  <a:pos x="1389" y="38"/>
                </a:cxn>
                <a:cxn ang="0">
                  <a:pos x="1602" y="69"/>
                </a:cxn>
                <a:cxn ang="0">
                  <a:pos x="1887" y="126"/>
                </a:cxn>
                <a:cxn ang="0">
                  <a:pos x="2166" y="248"/>
                </a:cxn>
                <a:cxn ang="0">
                  <a:pos x="2376" y="469"/>
                </a:cxn>
                <a:cxn ang="0">
                  <a:pos x="2556" y="763"/>
                </a:cxn>
                <a:cxn ang="0">
                  <a:pos x="2665" y="1110"/>
                </a:cxn>
                <a:cxn ang="0">
                  <a:pos x="2638" y="1504"/>
                </a:cxn>
                <a:cxn ang="0">
                  <a:pos x="2512" y="1787"/>
                </a:cxn>
                <a:cxn ang="0">
                  <a:pos x="2333" y="2022"/>
                </a:cxn>
                <a:cxn ang="0">
                  <a:pos x="2089" y="2291"/>
                </a:cxn>
                <a:cxn ang="0">
                  <a:pos x="1848" y="2498"/>
                </a:cxn>
                <a:cxn ang="0">
                  <a:pos x="1716" y="2557"/>
                </a:cxn>
                <a:cxn ang="0">
                  <a:pos x="1600" y="2584"/>
                </a:cxn>
                <a:cxn ang="0">
                  <a:pos x="1459" y="2613"/>
                </a:cxn>
                <a:cxn ang="0">
                  <a:pos x="1346" y="2634"/>
                </a:cxn>
              </a:cxnLst>
              <a:rect l="0" t="0" r="r" b="b"/>
              <a:pathLst>
                <a:path w="2673" h="2638">
                  <a:moveTo>
                    <a:pt x="1317" y="2638"/>
                  </a:moveTo>
                  <a:lnTo>
                    <a:pt x="1127" y="2607"/>
                  </a:lnTo>
                  <a:lnTo>
                    <a:pt x="921" y="2514"/>
                  </a:lnTo>
                  <a:lnTo>
                    <a:pt x="708" y="2367"/>
                  </a:lnTo>
                  <a:lnTo>
                    <a:pt x="506" y="2188"/>
                  </a:lnTo>
                  <a:lnTo>
                    <a:pt x="320" y="1987"/>
                  </a:lnTo>
                  <a:lnTo>
                    <a:pt x="169" y="1785"/>
                  </a:lnTo>
                  <a:lnTo>
                    <a:pt x="62" y="1599"/>
                  </a:lnTo>
                  <a:lnTo>
                    <a:pt x="14" y="1442"/>
                  </a:lnTo>
                  <a:lnTo>
                    <a:pt x="0" y="1264"/>
                  </a:lnTo>
                  <a:lnTo>
                    <a:pt x="8" y="1093"/>
                  </a:lnTo>
                  <a:lnTo>
                    <a:pt x="35" y="928"/>
                  </a:lnTo>
                  <a:lnTo>
                    <a:pt x="84" y="775"/>
                  </a:lnTo>
                  <a:lnTo>
                    <a:pt x="148" y="632"/>
                  </a:lnTo>
                  <a:lnTo>
                    <a:pt x="231" y="502"/>
                  </a:lnTo>
                  <a:lnTo>
                    <a:pt x="330" y="387"/>
                  </a:lnTo>
                  <a:lnTo>
                    <a:pt x="446" y="290"/>
                  </a:lnTo>
                  <a:lnTo>
                    <a:pt x="547" y="221"/>
                  </a:lnTo>
                  <a:lnTo>
                    <a:pt x="619" y="180"/>
                  </a:lnTo>
                  <a:lnTo>
                    <a:pt x="663" y="160"/>
                  </a:lnTo>
                  <a:lnTo>
                    <a:pt x="696" y="157"/>
                  </a:lnTo>
                  <a:lnTo>
                    <a:pt x="722" y="157"/>
                  </a:lnTo>
                  <a:lnTo>
                    <a:pt x="751" y="157"/>
                  </a:lnTo>
                  <a:lnTo>
                    <a:pt x="791" y="147"/>
                  </a:lnTo>
                  <a:lnTo>
                    <a:pt x="853" y="124"/>
                  </a:lnTo>
                  <a:lnTo>
                    <a:pt x="919" y="89"/>
                  </a:lnTo>
                  <a:lnTo>
                    <a:pt x="976" y="62"/>
                  </a:lnTo>
                  <a:lnTo>
                    <a:pt x="1016" y="40"/>
                  </a:lnTo>
                  <a:lnTo>
                    <a:pt x="1047" y="25"/>
                  </a:lnTo>
                  <a:lnTo>
                    <a:pt x="1067" y="11"/>
                  </a:lnTo>
                  <a:lnTo>
                    <a:pt x="1082" y="5"/>
                  </a:lnTo>
                  <a:lnTo>
                    <a:pt x="1088" y="1"/>
                  </a:lnTo>
                  <a:lnTo>
                    <a:pt x="1092" y="1"/>
                  </a:lnTo>
                  <a:lnTo>
                    <a:pt x="1104" y="7"/>
                  </a:lnTo>
                  <a:lnTo>
                    <a:pt x="1119" y="13"/>
                  </a:lnTo>
                  <a:lnTo>
                    <a:pt x="1133" y="19"/>
                  </a:lnTo>
                  <a:lnTo>
                    <a:pt x="1148" y="27"/>
                  </a:lnTo>
                  <a:lnTo>
                    <a:pt x="1162" y="33"/>
                  </a:lnTo>
                  <a:lnTo>
                    <a:pt x="1179" y="38"/>
                  </a:lnTo>
                  <a:lnTo>
                    <a:pt x="1193" y="44"/>
                  </a:lnTo>
                  <a:lnTo>
                    <a:pt x="1210" y="52"/>
                  </a:lnTo>
                  <a:lnTo>
                    <a:pt x="1210" y="48"/>
                  </a:lnTo>
                  <a:lnTo>
                    <a:pt x="1216" y="38"/>
                  </a:lnTo>
                  <a:lnTo>
                    <a:pt x="1224" y="25"/>
                  </a:lnTo>
                  <a:lnTo>
                    <a:pt x="1237" y="15"/>
                  </a:lnTo>
                  <a:lnTo>
                    <a:pt x="1253" y="3"/>
                  </a:lnTo>
                  <a:lnTo>
                    <a:pt x="1276" y="0"/>
                  </a:lnTo>
                  <a:lnTo>
                    <a:pt x="1303" y="3"/>
                  </a:lnTo>
                  <a:lnTo>
                    <a:pt x="1336" y="21"/>
                  </a:lnTo>
                  <a:lnTo>
                    <a:pt x="1389" y="38"/>
                  </a:lnTo>
                  <a:lnTo>
                    <a:pt x="1482" y="54"/>
                  </a:lnTo>
                  <a:lnTo>
                    <a:pt x="1602" y="69"/>
                  </a:lnTo>
                  <a:lnTo>
                    <a:pt x="1742" y="93"/>
                  </a:lnTo>
                  <a:lnTo>
                    <a:pt x="1887" y="126"/>
                  </a:lnTo>
                  <a:lnTo>
                    <a:pt x="2033" y="176"/>
                  </a:lnTo>
                  <a:lnTo>
                    <a:pt x="2166" y="248"/>
                  </a:lnTo>
                  <a:lnTo>
                    <a:pt x="2279" y="347"/>
                  </a:lnTo>
                  <a:lnTo>
                    <a:pt x="2376" y="469"/>
                  </a:lnTo>
                  <a:lnTo>
                    <a:pt x="2471" y="608"/>
                  </a:lnTo>
                  <a:lnTo>
                    <a:pt x="2556" y="763"/>
                  </a:lnTo>
                  <a:lnTo>
                    <a:pt x="2624" y="932"/>
                  </a:lnTo>
                  <a:lnTo>
                    <a:pt x="2665" y="1110"/>
                  </a:lnTo>
                  <a:lnTo>
                    <a:pt x="2673" y="1302"/>
                  </a:lnTo>
                  <a:lnTo>
                    <a:pt x="2638" y="1504"/>
                  </a:lnTo>
                  <a:lnTo>
                    <a:pt x="2558" y="1715"/>
                  </a:lnTo>
                  <a:lnTo>
                    <a:pt x="2512" y="1787"/>
                  </a:lnTo>
                  <a:lnTo>
                    <a:pt x="2434" y="1896"/>
                  </a:lnTo>
                  <a:lnTo>
                    <a:pt x="2333" y="2022"/>
                  </a:lnTo>
                  <a:lnTo>
                    <a:pt x="2217" y="2159"/>
                  </a:lnTo>
                  <a:lnTo>
                    <a:pt x="2089" y="2291"/>
                  </a:lnTo>
                  <a:lnTo>
                    <a:pt x="1965" y="2409"/>
                  </a:lnTo>
                  <a:lnTo>
                    <a:pt x="1848" y="2498"/>
                  </a:lnTo>
                  <a:lnTo>
                    <a:pt x="1749" y="2551"/>
                  </a:lnTo>
                  <a:lnTo>
                    <a:pt x="1716" y="2557"/>
                  </a:lnTo>
                  <a:lnTo>
                    <a:pt x="1666" y="2570"/>
                  </a:lnTo>
                  <a:lnTo>
                    <a:pt x="1600" y="2584"/>
                  </a:lnTo>
                  <a:lnTo>
                    <a:pt x="1530" y="2599"/>
                  </a:lnTo>
                  <a:lnTo>
                    <a:pt x="1459" y="2613"/>
                  </a:lnTo>
                  <a:lnTo>
                    <a:pt x="1396" y="2624"/>
                  </a:lnTo>
                  <a:lnTo>
                    <a:pt x="1346" y="2634"/>
                  </a:lnTo>
                  <a:lnTo>
                    <a:pt x="1317" y="2638"/>
                  </a:lnTo>
                  <a:close/>
                </a:path>
              </a:pathLst>
            </a:custGeom>
            <a:solidFill>
              <a:srgbClr val="BDC9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13"/>
            <p:cNvSpPr>
              <a:spLocks/>
            </p:cNvSpPr>
            <p:nvPr/>
          </p:nvSpPr>
          <p:spPr bwMode="auto">
            <a:xfrm>
              <a:off x="6872288" y="2613025"/>
              <a:ext cx="2093913" cy="2060575"/>
            </a:xfrm>
            <a:custGeom>
              <a:avLst/>
              <a:gdLst/>
              <a:ahLst/>
              <a:cxnLst>
                <a:cxn ang="0">
                  <a:pos x="1113" y="2567"/>
                </a:cxn>
                <a:cxn ang="0">
                  <a:pos x="702" y="2328"/>
                </a:cxn>
                <a:cxn ang="0">
                  <a:pos x="318" y="1952"/>
                </a:cxn>
                <a:cxn ang="0">
                  <a:pos x="62" y="1568"/>
                </a:cxn>
                <a:cxn ang="0">
                  <a:pos x="0" y="1241"/>
                </a:cxn>
                <a:cxn ang="0">
                  <a:pos x="38" y="911"/>
                </a:cxn>
                <a:cxn ang="0">
                  <a:pos x="147" y="618"/>
                </a:cxn>
                <a:cxn ang="0">
                  <a:pos x="325" y="378"/>
                </a:cxn>
                <a:cxn ang="0">
                  <a:pos x="541" y="215"/>
                </a:cxn>
                <a:cxn ang="0">
                  <a:pos x="657" y="157"/>
                </a:cxn>
                <a:cxn ang="0">
                  <a:pos x="715" y="153"/>
                </a:cxn>
                <a:cxn ang="0">
                  <a:pos x="785" y="141"/>
                </a:cxn>
                <a:cxn ang="0">
                  <a:pos x="911" y="85"/>
                </a:cxn>
                <a:cxn ang="0">
                  <a:pos x="1006" y="37"/>
                </a:cxn>
                <a:cxn ang="0">
                  <a:pos x="1053" y="10"/>
                </a:cxn>
                <a:cxn ang="0">
                  <a:pos x="1074" y="0"/>
                </a:cxn>
                <a:cxn ang="0">
                  <a:pos x="1090" y="6"/>
                </a:cxn>
                <a:cxn ang="0">
                  <a:pos x="1121" y="17"/>
                </a:cxn>
                <a:cxn ang="0">
                  <a:pos x="1150" y="29"/>
                </a:cxn>
                <a:cxn ang="0">
                  <a:pos x="1179" y="43"/>
                </a:cxn>
                <a:cxn ang="0">
                  <a:pos x="1194" y="48"/>
                </a:cxn>
                <a:cxn ang="0">
                  <a:pos x="1208" y="25"/>
                </a:cxn>
                <a:cxn ang="0">
                  <a:pos x="1237" y="4"/>
                </a:cxn>
                <a:cxn ang="0">
                  <a:pos x="1287" y="4"/>
                </a:cxn>
                <a:cxn ang="0">
                  <a:pos x="1373" y="39"/>
                </a:cxn>
                <a:cxn ang="0">
                  <a:pos x="1582" y="68"/>
                </a:cxn>
                <a:cxn ang="0">
                  <a:pos x="1863" y="122"/>
                </a:cxn>
                <a:cxn ang="0">
                  <a:pos x="2137" y="242"/>
                </a:cxn>
                <a:cxn ang="0">
                  <a:pos x="2340" y="461"/>
                </a:cxn>
                <a:cxn ang="0">
                  <a:pos x="2519" y="750"/>
                </a:cxn>
                <a:cxn ang="0">
                  <a:pos x="2627" y="1093"/>
                </a:cxn>
                <a:cxn ang="0">
                  <a:pos x="2606" y="1481"/>
                </a:cxn>
                <a:cxn ang="0">
                  <a:pos x="2480" y="1762"/>
                </a:cxn>
                <a:cxn ang="0">
                  <a:pos x="2302" y="1991"/>
                </a:cxn>
                <a:cxn ang="0">
                  <a:pos x="2061" y="2255"/>
                </a:cxn>
                <a:cxn ang="0">
                  <a:pos x="1825" y="2458"/>
                </a:cxn>
                <a:cxn ang="0">
                  <a:pos x="1695" y="2514"/>
                </a:cxn>
                <a:cxn ang="0">
                  <a:pos x="1582" y="2541"/>
                </a:cxn>
                <a:cxn ang="0">
                  <a:pos x="1441" y="2571"/>
                </a:cxn>
                <a:cxn ang="0">
                  <a:pos x="1330" y="2592"/>
                </a:cxn>
              </a:cxnLst>
              <a:rect l="0" t="0" r="r" b="b"/>
              <a:pathLst>
                <a:path w="2637" h="2596">
                  <a:moveTo>
                    <a:pt x="1301" y="2596"/>
                  </a:moveTo>
                  <a:lnTo>
                    <a:pt x="1113" y="2567"/>
                  </a:lnTo>
                  <a:lnTo>
                    <a:pt x="909" y="2474"/>
                  </a:lnTo>
                  <a:lnTo>
                    <a:pt x="702" y="2328"/>
                  </a:lnTo>
                  <a:lnTo>
                    <a:pt x="502" y="2152"/>
                  </a:lnTo>
                  <a:lnTo>
                    <a:pt x="318" y="1952"/>
                  </a:lnTo>
                  <a:lnTo>
                    <a:pt x="170" y="1754"/>
                  </a:lnTo>
                  <a:lnTo>
                    <a:pt x="62" y="1568"/>
                  </a:lnTo>
                  <a:lnTo>
                    <a:pt x="13" y="1415"/>
                  </a:lnTo>
                  <a:lnTo>
                    <a:pt x="0" y="1241"/>
                  </a:lnTo>
                  <a:lnTo>
                    <a:pt x="9" y="1074"/>
                  </a:lnTo>
                  <a:lnTo>
                    <a:pt x="38" y="911"/>
                  </a:lnTo>
                  <a:lnTo>
                    <a:pt x="85" y="762"/>
                  </a:lnTo>
                  <a:lnTo>
                    <a:pt x="147" y="618"/>
                  </a:lnTo>
                  <a:lnTo>
                    <a:pt x="228" y="492"/>
                  </a:lnTo>
                  <a:lnTo>
                    <a:pt x="325" y="378"/>
                  </a:lnTo>
                  <a:lnTo>
                    <a:pt x="440" y="285"/>
                  </a:lnTo>
                  <a:lnTo>
                    <a:pt x="541" y="215"/>
                  </a:lnTo>
                  <a:lnTo>
                    <a:pt x="612" y="176"/>
                  </a:lnTo>
                  <a:lnTo>
                    <a:pt x="657" y="157"/>
                  </a:lnTo>
                  <a:lnTo>
                    <a:pt x="690" y="153"/>
                  </a:lnTo>
                  <a:lnTo>
                    <a:pt x="715" y="153"/>
                  </a:lnTo>
                  <a:lnTo>
                    <a:pt x="744" y="153"/>
                  </a:lnTo>
                  <a:lnTo>
                    <a:pt x="785" y="141"/>
                  </a:lnTo>
                  <a:lnTo>
                    <a:pt x="847" y="118"/>
                  </a:lnTo>
                  <a:lnTo>
                    <a:pt x="911" y="85"/>
                  </a:lnTo>
                  <a:lnTo>
                    <a:pt x="965" y="58"/>
                  </a:lnTo>
                  <a:lnTo>
                    <a:pt x="1006" y="37"/>
                  </a:lnTo>
                  <a:lnTo>
                    <a:pt x="1035" y="23"/>
                  </a:lnTo>
                  <a:lnTo>
                    <a:pt x="1053" y="10"/>
                  </a:lnTo>
                  <a:lnTo>
                    <a:pt x="1066" y="4"/>
                  </a:lnTo>
                  <a:lnTo>
                    <a:pt x="1074" y="0"/>
                  </a:lnTo>
                  <a:lnTo>
                    <a:pt x="1076" y="0"/>
                  </a:lnTo>
                  <a:lnTo>
                    <a:pt x="1090" y="6"/>
                  </a:lnTo>
                  <a:lnTo>
                    <a:pt x="1105" y="12"/>
                  </a:lnTo>
                  <a:lnTo>
                    <a:pt x="1121" y="17"/>
                  </a:lnTo>
                  <a:lnTo>
                    <a:pt x="1136" y="23"/>
                  </a:lnTo>
                  <a:lnTo>
                    <a:pt x="1150" y="29"/>
                  </a:lnTo>
                  <a:lnTo>
                    <a:pt x="1165" y="35"/>
                  </a:lnTo>
                  <a:lnTo>
                    <a:pt x="1179" y="43"/>
                  </a:lnTo>
                  <a:lnTo>
                    <a:pt x="1194" y="52"/>
                  </a:lnTo>
                  <a:lnTo>
                    <a:pt x="1194" y="48"/>
                  </a:lnTo>
                  <a:lnTo>
                    <a:pt x="1200" y="39"/>
                  </a:lnTo>
                  <a:lnTo>
                    <a:pt x="1208" y="25"/>
                  </a:lnTo>
                  <a:lnTo>
                    <a:pt x="1221" y="13"/>
                  </a:lnTo>
                  <a:lnTo>
                    <a:pt x="1237" y="4"/>
                  </a:lnTo>
                  <a:lnTo>
                    <a:pt x="1260" y="0"/>
                  </a:lnTo>
                  <a:lnTo>
                    <a:pt x="1287" y="4"/>
                  </a:lnTo>
                  <a:lnTo>
                    <a:pt x="1320" y="21"/>
                  </a:lnTo>
                  <a:lnTo>
                    <a:pt x="1373" y="39"/>
                  </a:lnTo>
                  <a:lnTo>
                    <a:pt x="1464" y="52"/>
                  </a:lnTo>
                  <a:lnTo>
                    <a:pt x="1582" y="68"/>
                  </a:lnTo>
                  <a:lnTo>
                    <a:pt x="1720" y="91"/>
                  </a:lnTo>
                  <a:lnTo>
                    <a:pt x="1863" y="122"/>
                  </a:lnTo>
                  <a:lnTo>
                    <a:pt x="2007" y="172"/>
                  </a:lnTo>
                  <a:lnTo>
                    <a:pt x="2137" y="242"/>
                  </a:lnTo>
                  <a:lnTo>
                    <a:pt x="2247" y="341"/>
                  </a:lnTo>
                  <a:lnTo>
                    <a:pt x="2340" y="461"/>
                  </a:lnTo>
                  <a:lnTo>
                    <a:pt x="2435" y="599"/>
                  </a:lnTo>
                  <a:lnTo>
                    <a:pt x="2519" y="750"/>
                  </a:lnTo>
                  <a:lnTo>
                    <a:pt x="2587" y="917"/>
                  </a:lnTo>
                  <a:lnTo>
                    <a:pt x="2627" y="1093"/>
                  </a:lnTo>
                  <a:lnTo>
                    <a:pt x="2637" y="1283"/>
                  </a:lnTo>
                  <a:lnTo>
                    <a:pt x="2606" y="1481"/>
                  </a:lnTo>
                  <a:lnTo>
                    <a:pt x="2529" y="1690"/>
                  </a:lnTo>
                  <a:lnTo>
                    <a:pt x="2480" y="1762"/>
                  </a:lnTo>
                  <a:lnTo>
                    <a:pt x="2403" y="1867"/>
                  </a:lnTo>
                  <a:lnTo>
                    <a:pt x="2302" y="1991"/>
                  </a:lnTo>
                  <a:lnTo>
                    <a:pt x="2185" y="2125"/>
                  </a:lnTo>
                  <a:lnTo>
                    <a:pt x="2061" y="2255"/>
                  </a:lnTo>
                  <a:lnTo>
                    <a:pt x="1939" y="2369"/>
                  </a:lnTo>
                  <a:lnTo>
                    <a:pt x="1825" y="2458"/>
                  </a:lnTo>
                  <a:lnTo>
                    <a:pt x="1728" y="2508"/>
                  </a:lnTo>
                  <a:lnTo>
                    <a:pt x="1695" y="2514"/>
                  </a:lnTo>
                  <a:lnTo>
                    <a:pt x="1646" y="2528"/>
                  </a:lnTo>
                  <a:lnTo>
                    <a:pt x="1582" y="2541"/>
                  </a:lnTo>
                  <a:lnTo>
                    <a:pt x="1512" y="2557"/>
                  </a:lnTo>
                  <a:lnTo>
                    <a:pt x="1441" y="2571"/>
                  </a:lnTo>
                  <a:lnTo>
                    <a:pt x="1379" y="2582"/>
                  </a:lnTo>
                  <a:lnTo>
                    <a:pt x="1330" y="2592"/>
                  </a:lnTo>
                  <a:lnTo>
                    <a:pt x="1301" y="2596"/>
                  </a:lnTo>
                  <a:close/>
                </a:path>
              </a:pathLst>
            </a:custGeom>
            <a:solidFill>
              <a:srgbClr val="DBE0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14"/>
            <p:cNvSpPr>
              <a:spLocks/>
            </p:cNvSpPr>
            <p:nvPr/>
          </p:nvSpPr>
          <p:spPr bwMode="auto">
            <a:xfrm>
              <a:off x="6897688" y="2633662"/>
              <a:ext cx="2044700" cy="2020888"/>
            </a:xfrm>
            <a:custGeom>
              <a:avLst/>
              <a:gdLst/>
              <a:ahLst/>
              <a:cxnLst>
                <a:cxn ang="0">
                  <a:pos x="1088" y="2516"/>
                </a:cxn>
                <a:cxn ang="0">
                  <a:pos x="686" y="2282"/>
                </a:cxn>
                <a:cxn ang="0">
                  <a:pos x="310" y="1914"/>
                </a:cxn>
                <a:cxn ang="0">
                  <a:pos x="60" y="1539"/>
                </a:cxn>
                <a:cxn ang="0">
                  <a:pos x="0" y="1218"/>
                </a:cxn>
                <a:cxn ang="0">
                  <a:pos x="35" y="894"/>
                </a:cxn>
                <a:cxn ang="0">
                  <a:pos x="143" y="609"/>
                </a:cxn>
                <a:cxn ang="0">
                  <a:pos x="318" y="376"/>
                </a:cxn>
                <a:cxn ang="0">
                  <a:pos x="527" y="215"/>
                </a:cxn>
                <a:cxn ang="0">
                  <a:pos x="642" y="157"/>
                </a:cxn>
                <a:cxn ang="0">
                  <a:pos x="698" y="153"/>
                </a:cxn>
                <a:cxn ang="0">
                  <a:pos x="766" y="142"/>
                </a:cxn>
                <a:cxn ang="0">
                  <a:pos x="890" y="85"/>
                </a:cxn>
                <a:cxn ang="0">
                  <a:pos x="981" y="39"/>
                </a:cxn>
                <a:cxn ang="0">
                  <a:pos x="1028" y="10"/>
                </a:cxn>
                <a:cxn ang="0">
                  <a:pos x="1049" y="0"/>
                </a:cxn>
                <a:cxn ang="0">
                  <a:pos x="1064" y="6"/>
                </a:cxn>
                <a:cxn ang="0">
                  <a:pos x="1093" y="18"/>
                </a:cxn>
                <a:cxn ang="0">
                  <a:pos x="1121" y="31"/>
                </a:cxn>
                <a:cxn ang="0">
                  <a:pos x="1150" y="45"/>
                </a:cxn>
                <a:cxn ang="0">
                  <a:pos x="1167" y="49"/>
                </a:cxn>
                <a:cxn ang="0">
                  <a:pos x="1181" y="25"/>
                </a:cxn>
                <a:cxn ang="0">
                  <a:pos x="1212" y="6"/>
                </a:cxn>
                <a:cxn ang="0">
                  <a:pos x="1258" y="10"/>
                </a:cxn>
                <a:cxn ang="0">
                  <a:pos x="1340" y="43"/>
                </a:cxn>
                <a:cxn ang="0">
                  <a:pos x="1545" y="72"/>
                </a:cxn>
                <a:cxn ang="0">
                  <a:pos x="1819" y="124"/>
                </a:cxn>
                <a:cxn ang="0">
                  <a:pos x="2086" y="240"/>
                </a:cxn>
                <a:cxn ang="0">
                  <a:pos x="2290" y="454"/>
                </a:cxn>
                <a:cxn ang="0">
                  <a:pos x="2463" y="737"/>
                </a:cxn>
                <a:cxn ang="0">
                  <a:pos x="2567" y="1072"/>
                </a:cxn>
                <a:cxn ang="0">
                  <a:pos x="2544" y="1452"/>
                </a:cxn>
                <a:cxn ang="0">
                  <a:pos x="2422" y="1724"/>
                </a:cxn>
                <a:cxn ang="0">
                  <a:pos x="2249" y="1948"/>
                </a:cxn>
                <a:cxn ang="0">
                  <a:pos x="2015" y="2206"/>
                </a:cxn>
                <a:cxn ang="0">
                  <a:pos x="1782" y="2408"/>
                </a:cxn>
                <a:cxn ang="0">
                  <a:pos x="1654" y="2464"/>
                </a:cxn>
                <a:cxn ang="0">
                  <a:pos x="1543" y="2489"/>
                </a:cxn>
                <a:cxn ang="0">
                  <a:pos x="1408" y="2516"/>
                </a:cxn>
                <a:cxn ang="0">
                  <a:pos x="1297" y="2540"/>
                </a:cxn>
              </a:cxnLst>
              <a:rect l="0" t="0" r="r" b="b"/>
              <a:pathLst>
                <a:path w="2575" h="2546">
                  <a:moveTo>
                    <a:pt x="1270" y="2546"/>
                  </a:moveTo>
                  <a:lnTo>
                    <a:pt x="1088" y="2516"/>
                  </a:lnTo>
                  <a:lnTo>
                    <a:pt x="890" y="2423"/>
                  </a:lnTo>
                  <a:lnTo>
                    <a:pt x="686" y="2282"/>
                  </a:lnTo>
                  <a:lnTo>
                    <a:pt x="490" y="2107"/>
                  </a:lnTo>
                  <a:lnTo>
                    <a:pt x="310" y="1914"/>
                  </a:lnTo>
                  <a:lnTo>
                    <a:pt x="165" y="1720"/>
                  </a:lnTo>
                  <a:lnTo>
                    <a:pt x="60" y="1539"/>
                  </a:lnTo>
                  <a:lnTo>
                    <a:pt x="13" y="1390"/>
                  </a:lnTo>
                  <a:lnTo>
                    <a:pt x="0" y="1218"/>
                  </a:lnTo>
                  <a:lnTo>
                    <a:pt x="9" y="1053"/>
                  </a:lnTo>
                  <a:lnTo>
                    <a:pt x="35" y="894"/>
                  </a:lnTo>
                  <a:lnTo>
                    <a:pt x="81" y="746"/>
                  </a:lnTo>
                  <a:lnTo>
                    <a:pt x="143" y="609"/>
                  </a:lnTo>
                  <a:lnTo>
                    <a:pt x="223" y="485"/>
                  </a:lnTo>
                  <a:lnTo>
                    <a:pt x="318" y="376"/>
                  </a:lnTo>
                  <a:lnTo>
                    <a:pt x="430" y="285"/>
                  </a:lnTo>
                  <a:lnTo>
                    <a:pt x="527" y="215"/>
                  </a:lnTo>
                  <a:lnTo>
                    <a:pt x="597" y="176"/>
                  </a:lnTo>
                  <a:lnTo>
                    <a:pt x="642" y="157"/>
                  </a:lnTo>
                  <a:lnTo>
                    <a:pt x="675" y="153"/>
                  </a:lnTo>
                  <a:lnTo>
                    <a:pt x="698" y="153"/>
                  </a:lnTo>
                  <a:lnTo>
                    <a:pt x="727" y="153"/>
                  </a:lnTo>
                  <a:lnTo>
                    <a:pt x="766" y="142"/>
                  </a:lnTo>
                  <a:lnTo>
                    <a:pt x="828" y="118"/>
                  </a:lnTo>
                  <a:lnTo>
                    <a:pt x="890" y="85"/>
                  </a:lnTo>
                  <a:lnTo>
                    <a:pt x="942" y="60"/>
                  </a:lnTo>
                  <a:lnTo>
                    <a:pt x="981" y="39"/>
                  </a:lnTo>
                  <a:lnTo>
                    <a:pt x="1010" y="23"/>
                  </a:lnTo>
                  <a:lnTo>
                    <a:pt x="1028" y="10"/>
                  </a:lnTo>
                  <a:lnTo>
                    <a:pt x="1041" y="4"/>
                  </a:lnTo>
                  <a:lnTo>
                    <a:pt x="1049" y="0"/>
                  </a:lnTo>
                  <a:lnTo>
                    <a:pt x="1051" y="0"/>
                  </a:lnTo>
                  <a:lnTo>
                    <a:pt x="1064" y="6"/>
                  </a:lnTo>
                  <a:lnTo>
                    <a:pt x="1080" y="12"/>
                  </a:lnTo>
                  <a:lnTo>
                    <a:pt x="1093" y="18"/>
                  </a:lnTo>
                  <a:lnTo>
                    <a:pt x="1109" y="25"/>
                  </a:lnTo>
                  <a:lnTo>
                    <a:pt x="1121" y="31"/>
                  </a:lnTo>
                  <a:lnTo>
                    <a:pt x="1136" y="39"/>
                  </a:lnTo>
                  <a:lnTo>
                    <a:pt x="1150" y="45"/>
                  </a:lnTo>
                  <a:lnTo>
                    <a:pt x="1167" y="52"/>
                  </a:lnTo>
                  <a:lnTo>
                    <a:pt x="1167" y="49"/>
                  </a:lnTo>
                  <a:lnTo>
                    <a:pt x="1173" y="39"/>
                  </a:lnTo>
                  <a:lnTo>
                    <a:pt x="1181" y="25"/>
                  </a:lnTo>
                  <a:lnTo>
                    <a:pt x="1196" y="16"/>
                  </a:lnTo>
                  <a:lnTo>
                    <a:pt x="1212" y="6"/>
                  </a:lnTo>
                  <a:lnTo>
                    <a:pt x="1233" y="4"/>
                  </a:lnTo>
                  <a:lnTo>
                    <a:pt x="1258" y="10"/>
                  </a:lnTo>
                  <a:lnTo>
                    <a:pt x="1289" y="27"/>
                  </a:lnTo>
                  <a:lnTo>
                    <a:pt x="1340" y="43"/>
                  </a:lnTo>
                  <a:lnTo>
                    <a:pt x="1429" y="56"/>
                  </a:lnTo>
                  <a:lnTo>
                    <a:pt x="1545" y="72"/>
                  </a:lnTo>
                  <a:lnTo>
                    <a:pt x="1679" y="93"/>
                  </a:lnTo>
                  <a:lnTo>
                    <a:pt x="1819" y="124"/>
                  </a:lnTo>
                  <a:lnTo>
                    <a:pt x="1960" y="173"/>
                  </a:lnTo>
                  <a:lnTo>
                    <a:pt x="2086" y="240"/>
                  </a:lnTo>
                  <a:lnTo>
                    <a:pt x="2197" y="337"/>
                  </a:lnTo>
                  <a:lnTo>
                    <a:pt x="2290" y="454"/>
                  </a:lnTo>
                  <a:lnTo>
                    <a:pt x="2381" y="589"/>
                  </a:lnTo>
                  <a:lnTo>
                    <a:pt x="2463" y="737"/>
                  </a:lnTo>
                  <a:lnTo>
                    <a:pt x="2529" y="900"/>
                  </a:lnTo>
                  <a:lnTo>
                    <a:pt x="2567" y="1072"/>
                  </a:lnTo>
                  <a:lnTo>
                    <a:pt x="2575" y="1258"/>
                  </a:lnTo>
                  <a:lnTo>
                    <a:pt x="2544" y="1452"/>
                  </a:lnTo>
                  <a:lnTo>
                    <a:pt x="2467" y="1656"/>
                  </a:lnTo>
                  <a:lnTo>
                    <a:pt x="2422" y="1724"/>
                  </a:lnTo>
                  <a:lnTo>
                    <a:pt x="2348" y="1826"/>
                  </a:lnTo>
                  <a:lnTo>
                    <a:pt x="2249" y="1948"/>
                  </a:lnTo>
                  <a:lnTo>
                    <a:pt x="2137" y="2080"/>
                  </a:lnTo>
                  <a:lnTo>
                    <a:pt x="2015" y="2206"/>
                  </a:lnTo>
                  <a:lnTo>
                    <a:pt x="1894" y="2321"/>
                  </a:lnTo>
                  <a:lnTo>
                    <a:pt x="1782" y="2408"/>
                  </a:lnTo>
                  <a:lnTo>
                    <a:pt x="1687" y="2458"/>
                  </a:lnTo>
                  <a:lnTo>
                    <a:pt x="1654" y="2464"/>
                  </a:lnTo>
                  <a:lnTo>
                    <a:pt x="1605" y="2476"/>
                  </a:lnTo>
                  <a:lnTo>
                    <a:pt x="1543" y="2489"/>
                  </a:lnTo>
                  <a:lnTo>
                    <a:pt x="1476" y="2505"/>
                  </a:lnTo>
                  <a:lnTo>
                    <a:pt x="1408" y="2516"/>
                  </a:lnTo>
                  <a:lnTo>
                    <a:pt x="1346" y="2530"/>
                  </a:lnTo>
                  <a:lnTo>
                    <a:pt x="1297" y="2540"/>
                  </a:lnTo>
                  <a:lnTo>
                    <a:pt x="1270" y="2546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15"/>
            <p:cNvSpPr>
              <a:spLocks/>
            </p:cNvSpPr>
            <p:nvPr/>
          </p:nvSpPr>
          <p:spPr bwMode="auto">
            <a:xfrm>
              <a:off x="6945313" y="2682875"/>
              <a:ext cx="1951038" cy="1922463"/>
            </a:xfrm>
            <a:custGeom>
              <a:avLst/>
              <a:gdLst/>
              <a:ahLst/>
              <a:cxnLst>
                <a:cxn ang="0">
                  <a:pos x="1039" y="2394"/>
                </a:cxn>
                <a:cxn ang="0">
                  <a:pos x="653" y="2171"/>
                </a:cxn>
                <a:cxn ang="0">
                  <a:pos x="295" y="1822"/>
                </a:cxn>
                <a:cxn ang="0">
                  <a:pos x="58" y="1464"/>
                </a:cxn>
                <a:cxn ang="0">
                  <a:pos x="0" y="1156"/>
                </a:cxn>
                <a:cxn ang="0">
                  <a:pos x="33" y="849"/>
                </a:cxn>
                <a:cxn ang="0">
                  <a:pos x="136" y="578"/>
                </a:cxn>
                <a:cxn ang="0">
                  <a:pos x="304" y="355"/>
                </a:cxn>
                <a:cxn ang="0">
                  <a:pos x="504" y="204"/>
                </a:cxn>
                <a:cxn ang="0">
                  <a:pos x="611" y="146"/>
                </a:cxn>
                <a:cxn ang="0">
                  <a:pos x="665" y="142"/>
                </a:cxn>
                <a:cxn ang="0">
                  <a:pos x="729" y="134"/>
                </a:cxn>
                <a:cxn ang="0">
                  <a:pos x="849" y="80"/>
                </a:cxn>
                <a:cxn ang="0">
                  <a:pos x="935" y="35"/>
                </a:cxn>
                <a:cxn ang="0">
                  <a:pos x="981" y="10"/>
                </a:cxn>
                <a:cxn ang="0">
                  <a:pos x="999" y="0"/>
                </a:cxn>
                <a:cxn ang="0">
                  <a:pos x="1113" y="47"/>
                </a:cxn>
                <a:cxn ang="0">
                  <a:pos x="1119" y="33"/>
                </a:cxn>
                <a:cxn ang="0">
                  <a:pos x="1140" y="12"/>
                </a:cxn>
                <a:cxn ang="0">
                  <a:pos x="1175" y="0"/>
                </a:cxn>
                <a:cxn ang="0">
                  <a:pos x="1229" y="19"/>
                </a:cxn>
                <a:cxn ang="0">
                  <a:pos x="1363" y="49"/>
                </a:cxn>
                <a:cxn ang="0">
                  <a:pos x="1602" y="85"/>
                </a:cxn>
                <a:cxn ang="0">
                  <a:pos x="1869" y="161"/>
                </a:cxn>
                <a:cxn ang="0">
                  <a:pos x="2096" y="320"/>
                </a:cxn>
                <a:cxn ang="0">
                  <a:pos x="2273" y="557"/>
                </a:cxn>
                <a:cxn ang="0">
                  <a:pos x="2414" y="853"/>
                </a:cxn>
                <a:cxn ang="0">
                  <a:pos x="2459" y="1194"/>
                </a:cxn>
                <a:cxn ang="0">
                  <a:pos x="2356" y="1572"/>
                </a:cxn>
                <a:cxn ang="0">
                  <a:pos x="2238" y="1737"/>
                </a:cxn>
                <a:cxn ang="0">
                  <a:pos x="2036" y="1979"/>
                </a:cxn>
                <a:cxn ang="0">
                  <a:pos x="1807" y="2210"/>
                </a:cxn>
                <a:cxn ang="0">
                  <a:pos x="1611" y="2340"/>
                </a:cxn>
                <a:cxn ang="0">
                  <a:pos x="1534" y="2358"/>
                </a:cxn>
                <a:cxn ang="0">
                  <a:pos x="1410" y="2385"/>
                </a:cxn>
                <a:cxn ang="0">
                  <a:pos x="1286" y="2408"/>
                </a:cxn>
                <a:cxn ang="0">
                  <a:pos x="1216" y="2421"/>
                </a:cxn>
              </a:cxnLst>
              <a:rect l="0" t="0" r="r" b="b"/>
              <a:pathLst>
                <a:path w="2459" h="2421">
                  <a:moveTo>
                    <a:pt x="1216" y="2421"/>
                  </a:moveTo>
                  <a:lnTo>
                    <a:pt x="1039" y="2394"/>
                  </a:lnTo>
                  <a:lnTo>
                    <a:pt x="849" y="2307"/>
                  </a:lnTo>
                  <a:lnTo>
                    <a:pt x="653" y="2171"/>
                  </a:lnTo>
                  <a:lnTo>
                    <a:pt x="465" y="2007"/>
                  </a:lnTo>
                  <a:lnTo>
                    <a:pt x="295" y="1822"/>
                  </a:lnTo>
                  <a:lnTo>
                    <a:pt x="155" y="1636"/>
                  </a:lnTo>
                  <a:lnTo>
                    <a:pt x="58" y="1464"/>
                  </a:lnTo>
                  <a:lnTo>
                    <a:pt x="13" y="1318"/>
                  </a:lnTo>
                  <a:lnTo>
                    <a:pt x="0" y="1156"/>
                  </a:lnTo>
                  <a:lnTo>
                    <a:pt x="8" y="1000"/>
                  </a:lnTo>
                  <a:lnTo>
                    <a:pt x="33" y="849"/>
                  </a:lnTo>
                  <a:lnTo>
                    <a:pt x="77" y="710"/>
                  </a:lnTo>
                  <a:lnTo>
                    <a:pt x="136" y="578"/>
                  </a:lnTo>
                  <a:lnTo>
                    <a:pt x="213" y="460"/>
                  </a:lnTo>
                  <a:lnTo>
                    <a:pt x="304" y="355"/>
                  </a:lnTo>
                  <a:lnTo>
                    <a:pt x="411" y="270"/>
                  </a:lnTo>
                  <a:lnTo>
                    <a:pt x="504" y="204"/>
                  </a:lnTo>
                  <a:lnTo>
                    <a:pt x="570" y="165"/>
                  </a:lnTo>
                  <a:lnTo>
                    <a:pt x="611" y="146"/>
                  </a:lnTo>
                  <a:lnTo>
                    <a:pt x="642" y="142"/>
                  </a:lnTo>
                  <a:lnTo>
                    <a:pt x="665" y="142"/>
                  </a:lnTo>
                  <a:lnTo>
                    <a:pt x="692" y="142"/>
                  </a:lnTo>
                  <a:lnTo>
                    <a:pt x="729" y="134"/>
                  </a:lnTo>
                  <a:lnTo>
                    <a:pt x="787" y="113"/>
                  </a:lnTo>
                  <a:lnTo>
                    <a:pt x="849" y="80"/>
                  </a:lnTo>
                  <a:lnTo>
                    <a:pt x="898" y="54"/>
                  </a:lnTo>
                  <a:lnTo>
                    <a:pt x="935" y="35"/>
                  </a:lnTo>
                  <a:lnTo>
                    <a:pt x="964" y="21"/>
                  </a:lnTo>
                  <a:lnTo>
                    <a:pt x="981" y="10"/>
                  </a:lnTo>
                  <a:lnTo>
                    <a:pt x="993" y="4"/>
                  </a:lnTo>
                  <a:lnTo>
                    <a:pt x="999" y="0"/>
                  </a:lnTo>
                  <a:lnTo>
                    <a:pt x="1001" y="0"/>
                  </a:lnTo>
                  <a:lnTo>
                    <a:pt x="1113" y="47"/>
                  </a:lnTo>
                  <a:lnTo>
                    <a:pt x="1113" y="43"/>
                  </a:lnTo>
                  <a:lnTo>
                    <a:pt x="1119" y="33"/>
                  </a:lnTo>
                  <a:lnTo>
                    <a:pt x="1127" y="21"/>
                  </a:lnTo>
                  <a:lnTo>
                    <a:pt x="1140" y="12"/>
                  </a:lnTo>
                  <a:lnTo>
                    <a:pt x="1156" y="2"/>
                  </a:lnTo>
                  <a:lnTo>
                    <a:pt x="1175" y="0"/>
                  </a:lnTo>
                  <a:lnTo>
                    <a:pt x="1198" y="4"/>
                  </a:lnTo>
                  <a:lnTo>
                    <a:pt x="1229" y="19"/>
                  </a:lnTo>
                  <a:lnTo>
                    <a:pt x="1278" y="35"/>
                  </a:lnTo>
                  <a:lnTo>
                    <a:pt x="1363" y="49"/>
                  </a:lnTo>
                  <a:lnTo>
                    <a:pt x="1474" y="64"/>
                  </a:lnTo>
                  <a:lnTo>
                    <a:pt x="1602" y="85"/>
                  </a:lnTo>
                  <a:lnTo>
                    <a:pt x="1736" y="114"/>
                  </a:lnTo>
                  <a:lnTo>
                    <a:pt x="1869" y="161"/>
                  </a:lnTo>
                  <a:lnTo>
                    <a:pt x="1992" y="229"/>
                  </a:lnTo>
                  <a:lnTo>
                    <a:pt x="2096" y="320"/>
                  </a:lnTo>
                  <a:lnTo>
                    <a:pt x="2184" y="429"/>
                  </a:lnTo>
                  <a:lnTo>
                    <a:pt x="2273" y="557"/>
                  </a:lnTo>
                  <a:lnTo>
                    <a:pt x="2350" y="698"/>
                  </a:lnTo>
                  <a:lnTo>
                    <a:pt x="2414" y="853"/>
                  </a:lnTo>
                  <a:lnTo>
                    <a:pt x="2451" y="1018"/>
                  </a:lnTo>
                  <a:lnTo>
                    <a:pt x="2459" y="1194"/>
                  </a:lnTo>
                  <a:lnTo>
                    <a:pt x="2430" y="1380"/>
                  </a:lnTo>
                  <a:lnTo>
                    <a:pt x="2356" y="1572"/>
                  </a:lnTo>
                  <a:lnTo>
                    <a:pt x="2310" y="1640"/>
                  </a:lnTo>
                  <a:lnTo>
                    <a:pt x="2238" y="1737"/>
                  </a:lnTo>
                  <a:lnTo>
                    <a:pt x="2143" y="1853"/>
                  </a:lnTo>
                  <a:lnTo>
                    <a:pt x="2036" y="1979"/>
                  </a:lnTo>
                  <a:lnTo>
                    <a:pt x="1920" y="2100"/>
                  </a:lnTo>
                  <a:lnTo>
                    <a:pt x="1807" y="2210"/>
                  </a:lnTo>
                  <a:lnTo>
                    <a:pt x="1701" y="2292"/>
                  </a:lnTo>
                  <a:lnTo>
                    <a:pt x="1611" y="2340"/>
                  </a:lnTo>
                  <a:lnTo>
                    <a:pt x="1580" y="2346"/>
                  </a:lnTo>
                  <a:lnTo>
                    <a:pt x="1534" y="2358"/>
                  </a:lnTo>
                  <a:lnTo>
                    <a:pt x="1474" y="2369"/>
                  </a:lnTo>
                  <a:lnTo>
                    <a:pt x="1410" y="2385"/>
                  </a:lnTo>
                  <a:lnTo>
                    <a:pt x="1344" y="2396"/>
                  </a:lnTo>
                  <a:lnTo>
                    <a:pt x="1286" y="2408"/>
                  </a:lnTo>
                  <a:lnTo>
                    <a:pt x="1241" y="2416"/>
                  </a:lnTo>
                  <a:lnTo>
                    <a:pt x="1216" y="242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6"/>
            <p:cNvSpPr>
              <a:spLocks/>
            </p:cNvSpPr>
            <p:nvPr/>
          </p:nvSpPr>
          <p:spPr bwMode="auto">
            <a:xfrm>
              <a:off x="7042150" y="2714625"/>
              <a:ext cx="1774825" cy="1944688"/>
            </a:xfrm>
            <a:custGeom>
              <a:avLst/>
              <a:gdLst/>
              <a:ahLst/>
              <a:cxnLst>
                <a:cxn ang="0">
                  <a:pos x="960" y="2419"/>
                </a:cxn>
                <a:cxn ang="0">
                  <a:pos x="607" y="2190"/>
                </a:cxn>
                <a:cxn ang="0">
                  <a:pos x="279" y="1832"/>
                </a:cxn>
                <a:cxn ang="0">
                  <a:pos x="58" y="1467"/>
                </a:cxn>
                <a:cxn ang="0">
                  <a:pos x="0" y="1157"/>
                </a:cxn>
                <a:cxn ang="0">
                  <a:pos x="27" y="849"/>
                </a:cxn>
                <a:cxn ang="0">
                  <a:pos x="118" y="574"/>
                </a:cxn>
                <a:cxn ang="0">
                  <a:pos x="268" y="351"/>
                </a:cxn>
                <a:cxn ang="0">
                  <a:pos x="448" y="200"/>
                </a:cxn>
                <a:cxn ang="0">
                  <a:pos x="545" y="145"/>
                </a:cxn>
                <a:cxn ang="0">
                  <a:pos x="593" y="141"/>
                </a:cxn>
                <a:cxn ang="0">
                  <a:pos x="652" y="134"/>
                </a:cxn>
                <a:cxn ang="0">
                  <a:pos x="760" y="81"/>
                </a:cxn>
                <a:cxn ang="0">
                  <a:pos x="840" y="37"/>
                </a:cxn>
                <a:cxn ang="0">
                  <a:pos x="880" y="10"/>
                </a:cxn>
                <a:cxn ang="0">
                  <a:pos x="898" y="0"/>
                </a:cxn>
                <a:cxn ang="0">
                  <a:pos x="911" y="6"/>
                </a:cxn>
                <a:cxn ang="0">
                  <a:pos x="937" y="17"/>
                </a:cxn>
                <a:cxn ang="0">
                  <a:pos x="962" y="29"/>
                </a:cxn>
                <a:cxn ang="0">
                  <a:pos x="987" y="41"/>
                </a:cxn>
                <a:cxn ang="0">
                  <a:pos x="1001" y="42"/>
                </a:cxn>
                <a:cxn ang="0">
                  <a:pos x="1012" y="21"/>
                </a:cxn>
                <a:cxn ang="0">
                  <a:pos x="1038" y="4"/>
                </a:cxn>
                <a:cxn ang="0">
                  <a:pos x="1076" y="8"/>
                </a:cxn>
                <a:cxn ang="0">
                  <a:pos x="1148" y="41"/>
                </a:cxn>
                <a:cxn ang="0">
                  <a:pos x="1326" y="70"/>
                </a:cxn>
                <a:cxn ang="0">
                  <a:pos x="1567" y="124"/>
                </a:cxn>
                <a:cxn ang="0">
                  <a:pos x="1802" y="240"/>
                </a:cxn>
                <a:cxn ang="0">
                  <a:pos x="1978" y="448"/>
                </a:cxn>
                <a:cxn ang="0">
                  <a:pos x="2131" y="723"/>
                </a:cxn>
                <a:cxn ang="0">
                  <a:pos x="2226" y="1047"/>
                </a:cxn>
                <a:cxn ang="0">
                  <a:pos x="2211" y="1411"/>
                </a:cxn>
                <a:cxn ang="0">
                  <a:pos x="2106" y="1675"/>
                </a:cxn>
                <a:cxn ang="0">
                  <a:pos x="1957" y="1890"/>
                </a:cxn>
                <a:cxn ang="0">
                  <a:pos x="1757" y="2136"/>
                </a:cxn>
                <a:cxn ang="0">
                  <a:pos x="1561" y="2324"/>
                </a:cxn>
                <a:cxn ang="0">
                  <a:pos x="1451" y="2377"/>
                </a:cxn>
                <a:cxn ang="0">
                  <a:pos x="1354" y="2400"/>
                </a:cxn>
                <a:cxn ang="0">
                  <a:pos x="1233" y="2425"/>
                </a:cxn>
                <a:cxn ang="0">
                  <a:pos x="1140" y="2444"/>
                </a:cxn>
              </a:cxnLst>
              <a:rect l="0" t="0" r="r" b="b"/>
              <a:pathLst>
                <a:path w="2236" h="2448">
                  <a:moveTo>
                    <a:pt x="1119" y="2448"/>
                  </a:moveTo>
                  <a:lnTo>
                    <a:pt x="960" y="2419"/>
                  </a:lnTo>
                  <a:lnTo>
                    <a:pt x="785" y="2330"/>
                  </a:lnTo>
                  <a:lnTo>
                    <a:pt x="607" y="2190"/>
                  </a:lnTo>
                  <a:lnTo>
                    <a:pt x="436" y="2022"/>
                  </a:lnTo>
                  <a:lnTo>
                    <a:pt x="279" y="1832"/>
                  </a:lnTo>
                  <a:lnTo>
                    <a:pt x="149" y="1644"/>
                  </a:lnTo>
                  <a:lnTo>
                    <a:pt x="58" y="1467"/>
                  </a:lnTo>
                  <a:lnTo>
                    <a:pt x="14" y="1322"/>
                  </a:lnTo>
                  <a:lnTo>
                    <a:pt x="0" y="1157"/>
                  </a:lnTo>
                  <a:lnTo>
                    <a:pt x="6" y="1000"/>
                  </a:lnTo>
                  <a:lnTo>
                    <a:pt x="27" y="849"/>
                  </a:lnTo>
                  <a:lnTo>
                    <a:pt x="66" y="707"/>
                  </a:lnTo>
                  <a:lnTo>
                    <a:pt x="118" y="574"/>
                  </a:lnTo>
                  <a:lnTo>
                    <a:pt x="186" y="455"/>
                  </a:lnTo>
                  <a:lnTo>
                    <a:pt x="268" y="351"/>
                  </a:lnTo>
                  <a:lnTo>
                    <a:pt x="365" y="263"/>
                  </a:lnTo>
                  <a:lnTo>
                    <a:pt x="448" y="200"/>
                  </a:lnTo>
                  <a:lnTo>
                    <a:pt x="506" y="163"/>
                  </a:lnTo>
                  <a:lnTo>
                    <a:pt x="545" y="145"/>
                  </a:lnTo>
                  <a:lnTo>
                    <a:pt x="572" y="141"/>
                  </a:lnTo>
                  <a:lnTo>
                    <a:pt x="593" y="141"/>
                  </a:lnTo>
                  <a:lnTo>
                    <a:pt x="619" y="141"/>
                  </a:lnTo>
                  <a:lnTo>
                    <a:pt x="652" y="134"/>
                  </a:lnTo>
                  <a:lnTo>
                    <a:pt x="706" y="112"/>
                  </a:lnTo>
                  <a:lnTo>
                    <a:pt x="760" y="81"/>
                  </a:lnTo>
                  <a:lnTo>
                    <a:pt x="805" y="56"/>
                  </a:lnTo>
                  <a:lnTo>
                    <a:pt x="840" y="37"/>
                  </a:lnTo>
                  <a:lnTo>
                    <a:pt x="865" y="23"/>
                  </a:lnTo>
                  <a:lnTo>
                    <a:pt x="880" y="10"/>
                  </a:lnTo>
                  <a:lnTo>
                    <a:pt x="892" y="4"/>
                  </a:lnTo>
                  <a:lnTo>
                    <a:pt x="898" y="0"/>
                  </a:lnTo>
                  <a:lnTo>
                    <a:pt x="900" y="0"/>
                  </a:lnTo>
                  <a:lnTo>
                    <a:pt x="911" y="6"/>
                  </a:lnTo>
                  <a:lnTo>
                    <a:pt x="925" y="11"/>
                  </a:lnTo>
                  <a:lnTo>
                    <a:pt x="937" y="17"/>
                  </a:lnTo>
                  <a:lnTo>
                    <a:pt x="950" y="23"/>
                  </a:lnTo>
                  <a:lnTo>
                    <a:pt x="962" y="29"/>
                  </a:lnTo>
                  <a:lnTo>
                    <a:pt x="974" y="35"/>
                  </a:lnTo>
                  <a:lnTo>
                    <a:pt x="987" y="41"/>
                  </a:lnTo>
                  <a:lnTo>
                    <a:pt x="1001" y="46"/>
                  </a:lnTo>
                  <a:lnTo>
                    <a:pt x="1001" y="42"/>
                  </a:lnTo>
                  <a:lnTo>
                    <a:pt x="1007" y="33"/>
                  </a:lnTo>
                  <a:lnTo>
                    <a:pt x="1012" y="21"/>
                  </a:lnTo>
                  <a:lnTo>
                    <a:pt x="1024" y="11"/>
                  </a:lnTo>
                  <a:lnTo>
                    <a:pt x="1038" y="4"/>
                  </a:lnTo>
                  <a:lnTo>
                    <a:pt x="1055" y="2"/>
                  </a:lnTo>
                  <a:lnTo>
                    <a:pt x="1076" y="8"/>
                  </a:lnTo>
                  <a:lnTo>
                    <a:pt x="1103" y="25"/>
                  </a:lnTo>
                  <a:lnTo>
                    <a:pt x="1148" y="41"/>
                  </a:lnTo>
                  <a:lnTo>
                    <a:pt x="1228" y="56"/>
                  </a:lnTo>
                  <a:lnTo>
                    <a:pt x="1326" y="70"/>
                  </a:lnTo>
                  <a:lnTo>
                    <a:pt x="1445" y="93"/>
                  </a:lnTo>
                  <a:lnTo>
                    <a:pt x="1567" y="124"/>
                  </a:lnTo>
                  <a:lnTo>
                    <a:pt x="1689" y="172"/>
                  </a:lnTo>
                  <a:lnTo>
                    <a:pt x="1802" y="240"/>
                  </a:lnTo>
                  <a:lnTo>
                    <a:pt x="1897" y="335"/>
                  </a:lnTo>
                  <a:lnTo>
                    <a:pt x="1978" y="448"/>
                  </a:lnTo>
                  <a:lnTo>
                    <a:pt x="2060" y="579"/>
                  </a:lnTo>
                  <a:lnTo>
                    <a:pt x="2131" y="723"/>
                  </a:lnTo>
                  <a:lnTo>
                    <a:pt x="2191" y="880"/>
                  </a:lnTo>
                  <a:lnTo>
                    <a:pt x="2226" y="1047"/>
                  </a:lnTo>
                  <a:lnTo>
                    <a:pt x="2236" y="1225"/>
                  </a:lnTo>
                  <a:lnTo>
                    <a:pt x="2211" y="1411"/>
                  </a:lnTo>
                  <a:lnTo>
                    <a:pt x="2147" y="1607"/>
                  </a:lnTo>
                  <a:lnTo>
                    <a:pt x="2106" y="1675"/>
                  </a:lnTo>
                  <a:lnTo>
                    <a:pt x="2042" y="1774"/>
                  </a:lnTo>
                  <a:lnTo>
                    <a:pt x="1957" y="1890"/>
                  </a:lnTo>
                  <a:lnTo>
                    <a:pt x="1862" y="2016"/>
                  </a:lnTo>
                  <a:lnTo>
                    <a:pt x="1757" y="2136"/>
                  </a:lnTo>
                  <a:lnTo>
                    <a:pt x="1656" y="2243"/>
                  </a:lnTo>
                  <a:lnTo>
                    <a:pt x="1561" y="2324"/>
                  </a:lnTo>
                  <a:lnTo>
                    <a:pt x="1480" y="2371"/>
                  </a:lnTo>
                  <a:lnTo>
                    <a:pt x="1451" y="2377"/>
                  </a:lnTo>
                  <a:lnTo>
                    <a:pt x="1408" y="2388"/>
                  </a:lnTo>
                  <a:lnTo>
                    <a:pt x="1354" y="2400"/>
                  </a:lnTo>
                  <a:lnTo>
                    <a:pt x="1294" y="2415"/>
                  </a:lnTo>
                  <a:lnTo>
                    <a:pt x="1233" y="2425"/>
                  </a:lnTo>
                  <a:lnTo>
                    <a:pt x="1183" y="2437"/>
                  </a:lnTo>
                  <a:lnTo>
                    <a:pt x="1140" y="2444"/>
                  </a:lnTo>
                  <a:lnTo>
                    <a:pt x="1119" y="2448"/>
                  </a:lnTo>
                  <a:close/>
                </a:path>
              </a:pathLst>
            </a:custGeom>
            <a:solidFill>
              <a:srgbClr val="A1B8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17"/>
            <p:cNvSpPr>
              <a:spLocks/>
            </p:cNvSpPr>
            <p:nvPr/>
          </p:nvSpPr>
          <p:spPr bwMode="auto">
            <a:xfrm>
              <a:off x="7054850" y="2730500"/>
              <a:ext cx="1752600" cy="1919288"/>
            </a:xfrm>
            <a:custGeom>
              <a:avLst/>
              <a:gdLst/>
              <a:ahLst/>
              <a:cxnLst>
                <a:cxn ang="0">
                  <a:pos x="947" y="2387"/>
                </a:cxn>
                <a:cxn ang="0">
                  <a:pos x="596" y="2162"/>
                </a:cxn>
                <a:cxn ang="0">
                  <a:pos x="272" y="1811"/>
                </a:cxn>
                <a:cxn ang="0">
                  <a:pos x="55" y="1452"/>
                </a:cxn>
                <a:cxn ang="0">
                  <a:pos x="0" y="1146"/>
                </a:cxn>
                <a:cxn ang="0">
                  <a:pos x="26" y="842"/>
                </a:cxn>
                <a:cxn ang="0">
                  <a:pos x="115" y="570"/>
                </a:cxn>
                <a:cxn ang="0">
                  <a:pos x="262" y="351"/>
                </a:cxn>
                <a:cxn ang="0">
                  <a:pos x="441" y="202"/>
                </a:cxn>
                <a:cxn ang="0">
                  <a:pos x="536" y="146"/>
                </a:cxn>
                <a:cxn ang="0">
                  <a:pos x="584" y="142"/>
                </a:cxn>
                <a:cxn ang="0">
                  <a:pos x="642" y="134"/>
                </a:cxn>
                <a:cxn ang="0">
                  <a:pos x="751" y="82"/>
                </a:cxn>
                <a:cxn ang="0">
                  <a:pos x="827" y="37"/>
                </a:cxn>
                <a:cxn ang="0">
                  <a:pos x="869" y="10"/>
                </a:cxn>
                <a:cxn ang="0">
                  <a:pos x="887" y="0"/>
                </a:cxn>
                <a:cxn ang="0">
                  <a:pos x="900" y="6"/>
                </a:cxn>
                <a:cxn ang="0">
                  <a:pos x="924" y="20"/>
                </a:cxn>
                <a:cxn ang="0">
                  <a:pos x="949" y="33"/>
                </a:cxn>
                <a:cxn ang="0">
                  <a:pos x="972" y="45"/>
                </a:cxn>
                <a:cxn ang="0">
                  <a:pos x="986" y="49"/>
                </a:cxn>
                <a:cxn ang="0">
                  <a:pos x="997" y="27"/>
                </a:cxn>
                <a:cxn ang="0">
                  <a:pos x="1023" y="8"/>
                </a:cxn>
                <a:cxn ang="0">
                  <a:pos x="1063" y="10"/>
                </a:cxn>
                <a:cxn ang="0">
                  <a:pos x="1135" y="43"/>
                </a:cxn>
                <a:cxn ang="0">
                  <a:pos x="1311" y="72"/>
                </a:cxn>
                <a:cxn ang="0">
                  <a:pos x="1548" y="124"/>
                </a:cxn>
                <a:cxn ang="0">
                  <a:pos x="1779" y="239"/>
                </a:cxn>
                <a:cxn ang="0">
                  <a:pos x="1953" y="442"/>
                </a:cxn>
                <a:cxn ang="0">
                  <a:pos x="2105" y="714"/>
                </a:cxn>
                <a:cxn ang="0">
                  <a:pos x="2200" y="1034"/>
                </a:cxn>
                <a:cxn ang="0">
                  <a:pos x="2184" y="1392"/>
                </a:cxn>
                <a:cxn ang="0">
                  <a:pos x="2081" y="1650"/>
                </a:cxn>
                <a:cxn ang="0">
                  <a:pos x="1934" y="1863"/>
                </a:cxn>
                <a:cxn ang="0">
                  <a:pos x="1736" y="2106"/>
                </a:cxn>
                <a:cxn ang="0">
                  <a:pos x="1538" y="2296"/>
                </a:cxn>
                <a:cxn ang="0">
                  <a:pos x="1430" y="2348"/>
                </a:cxn>
                <a:cxn ang="0">
                  <a:pos x="1335" y="2369"/>
                </a:cxn>
                <a:cxn ang="0">
                  <a:pos x="1218" y="2394"/>
                </a:cxn>
                <a:cxn ang="0">
                  <a:pos x="1125" y="2412"/>
                </a:cxn>
              </a:cxnLst>
              <a:rect l="0" t="0" r="r" b="b"/>
              <a:pathLst>
                <a:path w="2209" h="2418">
                  <a:moveTo>
                    <a:pt x="1104" y="2418"/>
                  </a:moveTo>
                  <a:lnTo>
                    <a:pt x="947" y="2387"/>
                  </a:lnTo>
                  <a:lnTo>
                    <a:pt x="774" y="2299"/>
                  </a:lnTo>
                  <a:lnTo>
                    <a:pt x="596" y="2162"/>
                  </a:lnTo>
                  <a:lnTo>
                    <a:pt x="427" y="1997"/>
                  </a:lnTo>
                  <a:lnTo>
                    <a:pt x="272" y="1811"/>
                  </a:lnTo>
                  <a:lnTo>
                    <a:pt x="146" y="1625"/>
                  </a:lnTo>
                  <a:lnTo>
                    <a:pt x="55" y="1452"/>
                  </a:lnTo>
                  <a:lnTo>
                    <a:pt x="14" y="1309"/>
                  </a:lnTo>
                  <a:lnTo>
                    <a:pt x="0" y="1146"/>
                  </a:lnTo>
                  <a:lnTo>
                    <a:pt x="4" y="991"/>
                  </a:lnTo>
                  <a:lnTo>
                    <a:pt x="26" y="842"/>
                  </a:lnTo>
                  <a:lnTo>
                    <a:pt x="64" y="702"/>
                  </a:lnTo>
                  <a:lnTo>
                    <a:pt x="115" y="570"/>
                  </a:lnTo>
                  <a:lnTo>
                    <a:pt x="183" y="454"/>
                  </a:lnTo>
                  <a:lnTo>
                    <a:pt x="262" y="351"/>
                  </a:lnTo>
                  <a:lnTo>
                    <a:pt x="359" y="266"/>
                  </a:lnTo>
                  <a:lnTo>
                    <a:pt x="441" y="202"/>
                  </a:lnTo>
                  <a:lnTo>
                    <a:pt x="499" y="165"/>
                  </a:lnTo>
                  <a:lnTo>
                    <a:pt x="536" y="146"/>
                  </a:lnTo>
                  <a:lnTo>
                    <a:pt x="563" y="142"/>
                  </a:lnTo>
                  <a:lnTo>
                    <a:pt x="584" y="142"/>
                  </a:lnTo>
                  <a:lnTo>
                    <a:pt x="609" y="142"/>
                  </a:lnTo>
                  <a:lnTo>
                    <a:pt x="642" y="134"/>
                  </a:lnTo>
                  <a:lnTo>
                    <a:pt x="697" y="113"/>
                  </a:lnTo>
                  <a:lnTo>
                    <a:pt x="751" y="82"/>
                  </a:lnTo>
                  <a:lnTo>
                    <a:pt x="794" y="58"/>
                  </a:lnTo>
                  <a:lnTo>
                    <a:pt x="827" y="37"/>
                  </a:lnTo>
                  <a:lnTo>
                    <a:pt x="854" y="23"/>
                  </a:lnTo>
                  <a:lnTo>
                    <a:pt x="869" y="10"/>
                  </a:lnTo>
                  <a:lnTo>
                    <a:pt x="881" y="4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900" y="6"/>
                  </a:lnTo>
                  <a:lnTo>
                    <a:pt x="912" y="14"/>
                  </a:lnTo>
                  <a:lnTo>
                    <a:pt x="924" y="20"/>
                  </a:lnTo>
                  <a:lnTo>
                    <a:pt x="937" y="27"/>
                  </a:lnTo>
                  <a:lnTo>
                    <a:pt x="949" y="33"/>
                  </a:lnTo>
                  <a:lnTo>
                    <a:pt x="960" y="39"/>
                  </a:lnTo>
                  <a:lnTo>
                    <a:pt x="972" y="45"/>
                  </a:lnTo>
                  <a:lnTo>
                    <a:pt x="986" y="53"/>
                  </a:lnTo>
                  <a:lnTo>
                    <a:pt x="986" y="49"/>
                  </a:lnTo>
                  <a:lnTo>
                    <a:pt x="992" y="39"/>
                  </a:lnTo>
                  <a:lnTo>
                    <a:pt x="997" y="27"/>
                  </a:lnTo>
                  <a:lnTo>
                    <a:pt x="1009" y="18"/>
                  </a:lnTo>
                  <a:lnTo>
                    <a:pt x="1023" y="8"/>
                  </a:lnTo>
                  <a:lnTo>
                    <a:pt x="1042" y="6"/>
                  </a:lnTo>
                  <a:lnTo>
                    <a:pt x="1063" y="10"/>
                  </a:lnTo>
                  <a:lnTo>
                    <a:pt x="1092" y="27"/>
                  </a:lnTo>
                  <a:lnTo>
                    <a:pt x="1135" y="43"/>
                  </a:lnTo>
                  <a:lnTo>
                    <a:pt x="1213" y="58"/>
                  </a:lnTo>
                  <a:lnTo>
                    <a:pt x="1311" y="72"/>
                  </a:lnTo>
                  <a:lnTo>
                    <a:pt x="1428" y="95"/>
                  </a:lnTo>
                  <a:lnTo>
                    <a:pt x="1548" y="124"/>
                  </a:lnTo>
                  <a:lnTo>
                    <a:pt x="1668" y="173"/>
                  </a:lnTo>
                  <a:lnTo>
                    <a:pt x="1779" y="239"/>
                  </a:lnTo>
                  <a:lnTo>
                    <a:pt x="1872" y="332"/>
                  </a:lnTo>
                  <a:lnTo>
                    <a:pt x="1953" y="442"/>
                  </a:lnTo>
                  <a:lnTo>
                    <a:pt x="2035" y="572"/>
                  </a:lnTo>
                  <a:lnTo>
                    <a:pt x="2105" y="714"/>
                  </a:lnTo>
                  <a:lnTo>
                    <a:pt x="2165" y="869"/>
                  </a:lnTo>
                  <a:lnTo>
                    <a:pt x="2200" y="1034"/>
                  </a:lnTo>
                  <a:lnTo>
                    <a:pt x="2209" y="1210"/>
                  </a:lnTo>
                  <a:lnTo>
                    <a:pt x="2184" y="1392"/>
                  </a:lnTo>
                  <a:lnTo>
                    <a:pt x="2122" y="1584"/>
                  </a:lnTo>
                  <a:lnTo>
                    <a:pt x="2081" y="1650"/>
                  </a:lnTo>
                  <a:lnTo>
                    <a:pt x="2017" y="1747"/>
                  </a:lnTo>
                  <a:lnTo>
                    <a:pt x="1934" y="1863"/>
                  </a:lnTo>
                  <a:lnTo>
                    <a:pt x="1839" y="1987"/>
                  </a:lnTo>
                  <a:lnTo>
                    <a:pt x="1736" y="2106"/>
                  </a:lnTo>
                  <a:lnTo>
                    <a:pt x="1633" y="2214"/>
                  </a:lnTo>
                  <a:lnTo>
                    <a:pt x="1538" y="2296"/>
                  </a:lnTo>
                  <a:lnTo>
                    <a:pt x="1459" y="2342"/>
                  </a:lnTo>
                  <a:lnTo>
                    <a:pt x="1430" y="2348"/>
                  </a:lnTo>
                  <a:lnTo>
                    <a:pt x="1387" y="2360"/>
                  </a:lnTo>
                  <a:lnTo>
                    <a:pt x="1335" y="2369"/>
                  </a:lnTo>
                  <a:lnTo>
                    <a:pt x="1277" y="2383"/>
                  </a:lnTo>
                  <a:lnTo>
                    <a:pt x="1218" y="2394"/>
                  </a:lnTo>
                  <a:lnTo>
                    <a:pt x="1166" y="2406"/>
                  </a:lnTo>
                  <a:lnTo>
                    <a:pt x="1125" y="2412"/>
                  </a:lnTo>
                  <a:lnTo>
                    <a:pt x="1104" y="2418"/>
                  </a:lnTo>
                  <a:close/>
                </a:path>
              </a:pathLst>
            </a:custGeom>
            <a:solidFill>
              <a:srgbClr val="C4C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8"/>
            <p:cNvSpPr>
              <a:spLocks/>
            </p:cNvSpPr>
            <p:nvPr/>
          </p:nvSpPr>
          <p:spPr bwMode="auto">
            <a:xfrm>
              <a:off x="7065963" y="2747962"/>
              <a:ext cx="1725613" cy="1885950"/>
            </a:xfrm>
            <a:custGeom>
              <a:avLst/>
              <a:gdLst/>
              <a:ahLst/>
              <a:cxnLst>
                <a:cxn ang="0">
                  <a:pos x="931" y="2347"/>
                </a:cxn>
                <a:cxn ang="0">
                  <a:pos x="590" y="2122"/>
                </a:cxn>
                <a:cxn ang="0">
                  <a:pos x="268" y="1775"/>
                </a:cxn>
                <a:cxn ang="0">
                  <a:pos x="54" y="1423"/>
                </a:cxn>
                <a:cxn ang="0">
                  <a:pos x="0" y="1122"/>
                </a:cxn>
                <a:cxn ang="0">
                  <a:pos x="25" y="825"/>
                </a:cxn>
                <a:cxn ang="0">
                  <a:pos x="112" y="560"/>
                </a:cxn>
                <a:cxn ang="0">
                  <a:pos x="260" y="343"/>
                </a:cxn>
                <a:cxn ang="0">
                  <a:pos x="436" y="195"/>
                </a:cxn>
                <a:cxn ang="0">
                  <a:pos x="529" y="143"/>
                </a:cxn>
                <a:cxn ang="0">
                  <a:pos x="576" y="139"/>
                </a:cxn>
                <a:cxn ang="0">
                  <a:pos x="632" y="131"/>
                </a:cxn>
                <a:cxn ang="0">
                  <a:pos x="739" y="81"/>
                </a:cxn>
                <a:cxn ang="0">
                  <a:pos x="815" y="36"/>
                </a:cxn>
                <a:cxn ang="0">
                  <a:pos x="853" y="9"/>
                </a:cxn>
                <a:cxn ang="0">
                  <a:pos x="871" y="0"/>
                </a:cxn>
                <a:cxn ang="0">
                  <a:pos x="884" y="5"/>
                </a:cxn>
                <a:cxn ang="0">
                  <a:pos x="910" y="17"/>
                </a:cxn>
                <a:cxn ang="0">
                  <a:pos x="935" y="29"/>
                </a:cxn>
                <a:cxn ang="0">
                  <a:pos x="962" y="42"/>
                </a:cxn>
                <a:cxn ang="0">
                  <a:pos x="976" y="46"/>
                </a:cxn>
                <a:cxn ang="0">
                  <a:pos x="985" y="25"/>
                </a:cxn>
                <a:cxn ang="0">
                  <a:pos x="1008" y="5"/>
                </a:cxn>
                <a:cxn ang="0">
                  <a:pos x="1049" y="7"/>
                </a:cxn>
                <a:cxn ang="0">
                  <a:pos x="1119" y="40"/>
                </a:cxn>
                <a:cxn ang="0">
                  <a:pos x="1294" y="69"/>
                </a:cxn>
                <a:cxn ang="0">
                  <a:pos x="1526" y="122"/>
                </a:cxn>
                <a:cxn ang="0">
                  <a:pos x="1753" y="234"/>
                </a:cxn>
                <a:cxn ang="0">
                  <a:pos x="1926" y="434"/>
                </a:cxn>
                <a:cxn ang="0">
                  <a:pos x="2075" y="699"/>
                </a:cxn>
                <a:cxn ang="0">
                  <a:pos x="2164" y="1013"/>
                </a:cxn>
                <a:cxn ang="0">
                  <a:pos x="2147" y="1366"/>
                </a:cxn>
                <a:cxn ang="0">
                  <a:pos x="2046" y="1620"/>
                </a:cxn>
                <a:cxn ang="0">
                  <a:pos x="1904" y="1830"/>
                </a:cxn>
                <a:cxn ang="0">
                  <a:pos x="1711" y="2068"/>
                </a:cxn>
                <a:cxn ang="0">
                  <a:pos x="1517" y="2254"/>
                </a:cxn>
                <a:cxn ang="0">
                  <a:pos x="1410" y="2305"/>
                </a:cxn>
                <a:cxn ang="0">
                  <a:pos x="1315" y="2326"/>
                </a:cxn>
                <a:cxn ang="0">
                  <a:pos x="1200" y="2351"/>
                </a:cxn>
                <a:cxn ang="0">
                  <a:pos x="1109" y="2371"/>
                </a:cxn>
              </a:cxnLst>
              <a:rect l="0" t="0" r="r" b="b"/>
              <a:pathLst>
                <a:path w="2172" h="2376">
                  <a:moveTo>
                    <a:pt x="1088" y="2376"/>
                  </a:moveTo>
                  <a:lnTo>
                    <a:pt x="931" y="2347"/>
                  </a:lnTo>
                  <a:lnTo>
                    <a:pt x="764" y="2258"/>
                  </a:lnTo>
                  <a:lnTo>
                    <a:pt x="590" y="2122"/>
                  </a:lnTo>
                  <a:lnTo>
                    <a:pt x="423" y="1960"/>
                  </a:lnTo>
                  <a:lnTo>
                    <a:pt x="268" y="1775"/>
                  </a:lnTo>
                  <a:lnTo>
                    <a:pt x="144" y="1593"/>
                  </a:lnTo>
                  <a:lnTo>
                    <a:pt x="54" y="1423"/>
                  </a:lnTo>
                  <a:lnTo>
                    <a:pt x="14" y="1281"/>
                  </a:lnTo>
                  <a:lnTo>
                    <a:pt x="0" y="1122"/>
                  </a:lnTo>
                  <a:lnTo>
                    <a:pt x="4" y="971"/>
                  </a:lnTo>
                  <a:lnTo>
                    <a:pt x="25" y="825"/>
                  </a:lnTo>
                  <a:lnTo>
                    <a:pt x="62" y="688"/>
                  </a:lnTo>
                  <a:lnTo>
                    <a:pt x="112" y="560"/>
                  </a:lnTo>
                  <a:lnTo>
                    <a:pt x="180" y="443"/>
                  </a:lnTo>
                  <a:lnTo>
                    <a:pt x="260" y="343"/>
                  </a:lnTo>
                  <a:lnTo>
                    <a:pt x="355" y="259"/>
                  </a:lnTo>
                  <a:lnTo>
                    <a:pt x="436" y="195"/>
                  </a:lnTo>
                  <a:lnTo>
                    <a:pt x="493" y="160"/>
                  </a:lnTo>
                  <a:lnTo>
                    <a:pt x="529" y="143"/>
                  </a:lnTo>
                  <a:lnTo>
                    <a:pt x="557" y="139"/>
                  </a:lnTo>
                  <a:lnTo>
                    <a:pt x="576" y="139"/>
                  </a:lnTo>
                  <a:lnTo>
                    <a:pt x="599" y="139"/>
                  </a:lnTo>
                  <a:lnTo>
                    <a:pt x="632" y="131"/>
                  </a:lnTo>
                  <a:lnTo>
                    <a:pt x="685" y="112"/>
                  </a:lnTo>
                  <a:lnTo>
                    <a:pt x="739" y="81"/>
                  </a:lnTo>
                  <a:lnTo>
                    <a:pt x="782" y="56"/>
                  </a:lnTo>
                  <a:lnTo>
                    <a:pt x="815" y="36"/>
                  </a:lnTo>
                  <a:lnTo>
                    <a:pt x="840" y="23"/>
                  </a:lnTo>
                  <a:lnTo>
                    <a:pt x="853" y="9"/>
                  </a:lnTo>
                  <a:lnTo>
                    <a:pt x="865" y="3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84" y="5"/>
                  </a:lnTo>
                  <a:lnTo>
                    <a:pt x="898" y="11"/>
                  </a:lnTo>
                  <a:lnTo>
                    <a:pt x="910" y="17"/>
                  </a:lnTo>
                  <a:lnTo>
                    <a:pt x="923" y="23"/>
                  </a:lnTo>
                  <a:lnTo>
                    <a:pt x="935" y="29"/>
                  </a:lnTo>
                  <a:lnTo>
                    <a:pt x="948" y="34"/>
                  </a:lnTo>
                  <a:lnTo>
                    <a:pt x="962" y="42"/>
                  </a:lnTo>
                  <a:lnTo>
                    <a:pt x="976" y="50"/>
                  </a:lnTo>
                  <a:lnTo>
                    <a:pt x="976" y="46"/>
                  </a:lnTo>
                  <a:lnTo>
                    <a:pt x="979" y="36"/>
                  </a:lnTo>
                  <a:lnTo>
                    <a:pt x="985" y="25"/>
                  </a:lnTo>
                  <a:lnTo>
                    <a:pt x="997" y="15"/>
                  </a:lnTo>
                  <a:lnTo>
                    <a:pt x="1008" y="5"/>
                  </a:lnTo>
                  <a:lnTo>
                    <a:pt x="1028" y="3"/>
                  </a:lnTo>
                  <a:lnTo>
                    <a:pt x="1049" y="7"/>
                  </a:lnTo>
                  <a:lnTo>
                    <a:pt x="1076" y="25"/>
                  </a:lnTo>
                  <a:lnTo>
                    <a:pt x="1119" y="40"/>
                  </a:lnTo>
                  <a:lnTo>
                    <a:pt x="1195" y="56"/>
                  </a:lnTo>
                  <a:lnTo>
                    <a:pt x="1294" y="69"/>
                  </a:lnTo>
                  <a:lnTo>
                    <a:pt x="1408" y="93"/>
                  </a:lnTo>
                  <a:lnTo>
                    <a:pt x="1526" y="122"/>
                  </a:lnTo>
                  <a:lnTo>
                    <a:pt x="1645" y="168"/>
                  </a:lnTo>
                  <a:lnTo>
                    <a:pt x="1753" y="234"/>
                  </a:lnTo>
                  <a:lnTo>
                    <a:pt x="1846" y="325"/>
                  </a:lnTo>
                  <a:lnTo>
                    <a:pt x="1926" y="434"/>
                  </a:lnTo>
                  <a:lnTo>
                    <a:pt x="2005" y="562"/>
                  </a:lnTo>
                  <a:lnTo>
                    <a:pt x="2075" y="699"/>
                  </a:lnTo>
                  <a:lnTo>
                    <a:pt x="2131" y="853"/>
                  </a:lnTo>
                  <a:lnTo>
                    <a:pt x="2164" y="1013"/>
                  </a:lnTo>
                  <a:lnTo>
                    <a:pt x="2172" y="1186"/>
                  </a:lnTo>
                  <a:lnTo>
                    <a:pt x="2147" y="1366"/>
                  </a:lnTo>
                  <a:lnTo>
                    <a:pt x="2085" y="1556"/>
                  </a:lnTo>
                  <a:lnTo>
                    <a:pt x="2046" y="1620"/>
                  </a:lnTo>
                  <a:lnTo>
                    <a:pt x="1986" y="1717"/>
                  </a:lnTo>
                  <a:lnTo>
                    <a:pt x="1904" y="1830"/>
                  </a:lnTo>
                  <a:lnTo>
                    <a:pt x="1811" y="1952"/>
                  </a:lnTo>
                  <a:lnTo>
                    <a:pt x="1711" y="2068"/>
                  </a:lnTo>
                  <a:lnTo>
                    <a:pt x="1610" y="2175"/>
                  </a:lnTo>
                  <a:lnTo>
                    <a:pt x="1517" y="2254"/>
                  </a:lnTo>
                  <a:lnTo>
                    <a:pt x="1439" y="2299"/>
                  </a:lnTo>
                  <a:lnTo>
                    <a:pt x="1410" y="2305"/>
                  </a:lnTo>
                  <a:lnTo>
                    <a:pt x="1369" y="2316"/>
                  </a:lnTo>
                  <a:lnTo>
                    <a:pt x="1315" y="2326"/>
                  </a:lnTo>
                  <a:lnTo>
                    <a:pt x="1259" y="2339"/>
                  </a:lnTo>
                  <a:lnTo>
                    <a:pt x="1200" y="2351"/>
                  </a:lnTo>
                  <a:lnTo>
                    <a:pt x="1150" y="2363"/>
                  </a:lnTo>
                  <a:lnTo>
                    <a:pt x="1109" y="2371"/>
                  </a:lnTo>
                  <a:lnTo>
                    <a:pt x="1088" y="2376"/>
                  </a:lnTo>
                  <a:close/>
                </a:path>
              </a:pathLst>
            </a:custGeom>
            <a:solidFill>
              <a:srgbClr val="E0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19"/>
            <p:cNvSpPr>
              <a:spLocks/>
            </p:cNvSpPr>
            <p:nvPr/>
          </p:nvSpPr>
          <p:spPr bwMode="auto">
            <a:xfrm>
              <a:off x="7091363" y="2779712"/>
              <a:ext cx="1677988" cy="1822450"/>
            </a:xfrm>
            <a:custGeom>
              <a:avLst/>
              <a:gdLst/>
              <a:ahLst/>
              <a:cxnLst>
                <a:cxn ang="0">
                  <a:pos x="906" y="2268"/>
                </a:cxn>
                <a:cxn ang="0">
                  <a:pos x="572" y="2053"/>
                </a:cxn>
                <a:cxn ang="0">
                  <a:pos x="262" y="1720"/>
                </a:cxn>
                <a:cxn ang="0">
                  <a:pos x="52" y="1377"/>
                </a:cxn>
                <a:cxn ang="0">
                  <a:pos x="0" y="1086"/>
                </a:cxn>
                <a:cxn ang="0">
                  <a:pos x="25" y="797"/>
                </a:cxn>
                <a:cxn ang="0">
                  <a:pos x="111" y="539"/>
                </a:cxn>
                <a:cxn ang="0">
                  <a:pos x="252" y="330"/>
                </a:cxn>
                <a:cxn ang="0">
                  <a:pos x="423" y="188"/>
                </a:cxn>
                <a:cxn ang="0">
                  <a:pos x="516" y="138"/>
                </a:cxn>
                <a:cxn ang="0">
                  <a:pos x="561" y="134"/>
                </a:cxn>
                <a:cxn ang="0">
                  <a:pos x="615" y="126"/>
                </a:cxn>
                <a:cxn ang="0">
                  <a:pos x="720" y="78"/>
                </a:cxn>
                <a:cxn ang="0">
                  <a:pos x="795" y="35"/>
                </a:cxn>
                <a:cxn ang="0">
                  <a:pos x="834" y="10"/>
                </a:cxn>
                <a:cxn ang="0">
                  <a:pos x="851" y="0"/>
                </a:cxn>
                <a:cxn ang="0">
                  <a:pos x="863" y="6"/>
                </a:cxn>
                <a:cxn ang="0">
                  <a:pos x="886" y="18"/>
                </a:cxn>
                <a:cxn ang="0">
                  <a:pos x="910" y="29"/>
                </a:cxn>
                <a:cxn ang="0">
                  <a:pos x="935" y="41"/>
                </a:cxn>
                <a:cxn ang="0">
                  <a:pos x="950" y="43"/>
                </a:cxn>
                <a:cxn ang="0">
                  <a:pos x="960" y="24"/>
                </a:cxn>
                <a:cxn ang="0">
                  <a:pos x="981" y="4"/>
                </a:cxn>
                <a:cxn ang="0">
                  <a:pos x="1020" y="4"/>
                </a:cxn>
                <a:cxn ang="0">
                  <a:pos x="1088" y="35"/>
                </a:cxn>
                <a:cxn ang="0">
                  <a:pos x="1257" y="66"/>
                </a:cxn>
                <a:cxn ang="0">
                  <a:pos x="1482" y="117"/>
                </a:cxn>
                <a:cxn ang="0">
                  <a:pos x="1703" y="227"/>
                </a:cxn>
                <a:cxn ang="0">
                  <a:pos x="1872" y="421"/>
                </a:cxn>
                <a:cxn ang="0">
                  <a:pos x="2017" y="677"/>
                </a:cxn>
                <a:cxn ang="0">
                  <a:pos x="2106" y="979"/>
                </a:cxn>
                <a:cxn ang="0">
                  <a:pos x="2091" y="1319"/>
                </a:cxn>
                <a:cxn ang="0">
                  <a:pos x="1990" y="1565"/>
                </a:cxn>
                <a:cxn ang="0">
                  <a:pos x="1850" y="1768"/>
                </a:cxn>
                <a:cxn ang="0">
                  <a:pos x="1660" y="1999"/>
                </a:cxn>
                <a:cxn ang="0">
                  <a:pos x="1474" y="2179"/>
                </a:cxn>
                <a:cxn ang="0">
                  <a:pos x="1371" y="2228"/>
                </a:cxn>
                <a:cxn ang="0">
                  <a:pos x="1280" y="2247"/>
                </a:cxn>
                <a:cxn ang="0">
                  <a:pos x="1168" y="2270"/>
                </a:cxn>
                <a:cxn ang="0">
                  <a:pos x="1078" y="2290"/>
                </a:cxn>
              </a:cxnLst>
              <a:rect l="0" t="0" r="r" b="b"/>
              <a:pathLst>
                <a:path w="2114" h="2296">
                  <a:moveTo>
                    <a:pt x="1057" y="2296"/>
                  </a:moveTo>
                  <a:lnTo>
                    <a:pt x="906" y="2268"/>
                  </a:lnTo>
                  <a:lnTo>
                    <a:pt x="741" y="2183"/>
                  </a:lnTo>
                  <a:lnTo>
                    <a:pt x="572" y="2053"/>
                  </a:lnTo>
                  <a:lnTo>
                    <a:pt x="409" y="1896"/>
                  </a:lnTo>
                  <a:lnTo>
                    <a:pt x="262" y="1720"/>
                  </a:lnTo>
                  <a:lnTo>
                    <a:pt x="140" y="1543"/>
                  </a:lnTo>
                  <a:lnTo>
                    <a:pt x="52" y="1377"/>
                  </a:lnTo>
                  <a:lnTo>
                    <a:pt x="14" y="1241"/>
                  </a:lnTo>
                  <a:lnTo>
                    <a:pt x="0" y="1086"/>
                  </a:lnTo>
                  <a:lnTo>
                    <a:pt x="6" y="939"/>
                  </a:lnTo>
                  <a:lnTo>
                    <a:pt x="25" y="797"/>
                  </a:lnTo>
                  <a:lnTo>
                    <a:pt x="62" y="665"/>
                  </a:lnTo>
                  <a:lnTo>
                    <a:pt x="111" y="539"/>
                  </a:lnTo>
                  <a:lnTo>
                    <a:pt x="177" y="429"/>
                  </a:lnTo>
                  <a:lnTo>
                    <a:pt x="252" y="330"/>
                  </a:lnTo>
                  <a:lnTo>
                    <a:pt x="343" y="250"/>
                  </a:lnTo>
                  <a:lnTo>
                    <a:pt x="423" y="188"/>
                  </a:lnTo>
                  <a:lnTo>
                    <a:pt x="479" y="153"/>
                  </a:lnTo>
                  <a:lnTo>
                    <a:pt x="516" y="138"/>
                  </a:lnTo>
                  <a:lnTo>
                    <a:pt x="541" y="134"/>
                  </a:lnTo>
                  <a:lnTo>
                    <a:pt x="561" y="134"/>
                  </a:lnTo>
                  <a:lnTo>
                    <a:pt x="584" y="134"/>
                  </a:lnTo>
                  <a:lnTo>
                    <a:pt x="615" y="126"/>
                  </a:lnTo>
                  <a:lnTo>
                    <a:pt x="665" y="107"/>
                  </a:lnTo>
                  <a:lnTo>
                    <a:pt x="720" y="78"/>
                  </a:lnTo>
                  <a:lnTo>
                    <a:pt x="762" y="55"/>
                  </a:lnTo>
                  <a:lnTo>
                    <a:pt x="795" y="35"/>
                  </a:lnTo>
                  <a:lnTo>
                    <a:pt x="820" y="22"/>
                  </a:lnTo>
                  <a:lnTo>
                    <a:pt x="834" y="10"/>
                  </a:lnTo>
                  <a:lnTo>
                    <a:pt x="846" y="4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63" y="6"/>
                  </a:lnTo>
                  <a:lnTo>
                    <a:pt x="875" y="12"/>
                  </a:lnTo>
                  <a:lnTo>
                    <a:pt x="886" y="18"/>
                  </a:lnTo>
                  <a:lnTo>
                    <a:pt x="898" y="24"/>
                  </a:lnTo>
                  <a:lnTo>
                    <a:pt x="910" y="29"/>
                  </a:lnTo>
                  <a:lnTo>
                    <a:pt x="921" y="35"/>
                  </a:lnTo>
                  <a:lnTo>
                    <a:pt x="935" y="41"/>
                  </a:lnTo>
                  <a:lnTo>
                    <a:pt x="950" y="47"/>
                  </a:lnTo>
                  <a:lnTo>
                    <a:pt x="950" y="43"/>
                  </a:lnTo>
                  <a:lnTo>
                    <a:pt x="954" y="35"/>
                  </a:lnTo>
                  <a:lnTo>
                    <a:pt x="960" y="24"/>
                  </a:lnTo>
                  <a:lnTo>
                    <a:pt x="972" y="14"/>
                  </a:lnTo>
                  <a:lnTo>
                    <a:pt x="981" y="4"/>
                  </a:lnTo>
                  <a:lnTo>
                    <a:pt x="999" y="2"/>
                  </a:lnTo>
                  <a:lnTo>
                    <a:pt x="1020" y="4"/>
                  </a:lnTo>
                  <a:lnTo>
                    <a:pt x="1045" y="20"/>
                  </a:lnTo>
                  <a:lnTo>
                    <a:pt x="1088" y="35"/>
                  </a:lnTo>
                  <a:lnTo>
                    <a:pt x="1162" y="51"/>
                  </a:lnTo>
                  <a:lnTo>
                    <a:pt x="1257" y="66"/>
                  </a:lnTo>
                  <a:lnTo>
                    <a:pt x="1367" y="87"/>
                  </a:lnTo>
                  <a:lnTo>
                    <a:pt x="1482" y="117"/>
                  </a:lnTo>
                  <a:lnTo>
                    <a:pt x="1598" y="163"/>
                  </a:lnTo>
                  <a:lnTo>
                    <a:pt x="1703" y="227"/>
                  </a:lnTo>
                  <a:lnTo>
                    <a:pt x="1794" y="316"/>
                  </a:lnTo>
                  <a:lnTo>
                    <a:pt x="1872" y="421"/>
                  </a:lnTo>
                  <a:lnTo>
                    <a:pt x="1949" y="543"/>
                  </a:lnTo>
                  <a:lnTo>
                    <a:pt x="2017" y="677"/>
                  </a:lnTo>
                  <a:lnTo>
                    <a:pt x="2073" y="824"/>
                  </a:lnTo>
                  <a:lnTo>
                    <a:pt x="2106" y="979"/>
                  </a:lnTo>
                  <a:lnTo>
                    <a:pt x="2114" y="1146"/>
                  </a:lnTo>
                  <a:lnTo>
                    <a:pt x="2091" y="1319"/>
                  </a:lnTo>
                  <a:lnTo>
                    <a:pt x="2029" y="1501"/>
                  </a:lnTo>
                  <a:lnTo>
                    <a:pt x="1990" y="1565"/>
                  </a:lnTo>
                  <a:lnTo>
                    <a:pt x="1930" y="1658"/>
                  </a:lnTo>
                  <a:lnTo>
                    <a:pt x="1850" y="1768"/>
                  </a:lnTo>
                  <a:lnTo>
                    <a:pt x="1759" y="1887"/>
                  </a:lnTo>
                  <a:lnTo>
                    <a:pt x="1660" y="1999"/>
                  </a:lnTo>
                  <a:lnTo>
                    <a:pt x="1565" y="2102"/>
                  </a:lnTo>
                  <a:lnTo>
                    <a:pt x="1474" y="2179"/>
                  </a:lnTo>
                  <a:lnTo>
                    <a:pt x="1398" y="2224"/>
                  </a:lnTo>
                  <a:lnTo>
                    <a:pt x="1371" y="2228"/>
                  </a:lnTo>
                  <a:lnTo>
                    <a:pt x="1330" y="2237"/>
                  </a:lnTo>
                  <a:lnTo>
                    <a:pt x="1280" y="2247"/>
                  </a:lnTo>
                  <a:lnTo>
                    <a:pt x="1224" y="2261"/>
                  </a:lnTo>
                  <a:lnTo>
                    <a:pt x="1168" y="2270"/>
                  </a:lnTo>
                  <a:lnTo>
                    <a:pt x="1117" y="2282"/>
                  </a:lnTo>
                  <a:lnTo>
                    <a:pt x="1078" y="2290"/>
                  </a:lnTo>
                  <a:lnTo>
                    <a:pt x="1057" y="2296"/>
                  </a:lnTo>
                  <a:close/>
                </a:path>
              </a:pathLst>
            </a:custGeom>
            <a:solidFill>
              <a:srgbClr val="F0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20"/>
            <p:cNvSpPr>
              <a:spLocks/>
            </p:cNvSpPr>
            <p:nvPr/>
          </p:nvSpPr>
          <p:spPr bwMode="auto">
            <a:xfrm>
              <a:off x="7131050" y="2824162"/>
              <a:ext cx="1597025" cy="1728788"/>
            </a:xfrm>
            <a:custGeom>
              <a:avLst/>
              <a:gdLst/>
              <a:ahLst/>
              <a:cxnLst>
                <a:cxn ang="0">
                  <a:pos x="862" y="2150"/>
                </a:cxn>
                <a:cxn ang="0">
                  <a:pos x="543" y="1949"/>
                </a:cxn>
                <a:cxn ang="0">
                  <a:pos x="249" y="1631"/>
                </a:cxn>
                <a:cxn ang="0">
                  <a:pos x="51" y="1309"/>
                </a:cxn>
                <a:cxn ang="0">
                  <a:pos x="0" y="1034"/>
                </a:cxn>
                <a:cxn ang="0">
                  <a:pos x="26" y="758"/>
                </a:cxn>
                <a:cxn ang="0">
                  <a:pos x="107" y="514"/>
                </a:cxn>
                <a:cxn ang="0">
                  <a:pos x="243" y="315"/>
                </a:cxn>
                <a:cxn ang="0">
                  <a:pos x="406" y="181"/>
                </a:cxn>
                <a:cxn ang="0">
                  <a:pos x="493" y="132"/>
                </a:cxn>
                <a:cxn ang="0">
                  <a:pos x="536" y="128"/>
                </a:cxn>
                <a:cxn ang="0">
                  <a:pos x="588" y="121"/>
                </a:cxn>
                <a:cxn ang="0">
                  <a:pos x="685" y="74"/>
                </a:cxn>
                <a:cxn ang="0">
                  <a:pos x="755" y="33"/>
                </a:cxn>
                <a:cxn ang="0">
                  <a:pos x="794" y="10"/>
                </a:cxn>
                <a:cxn ang="0">
                  <a:pos x="811" y="0"/>
                </a:cxn>
                <a:cxn ang="0">
                  <a:pos x="823" y="4"/>
                </a:cxn>
                <a:cxn ang="0">
                  <a:pos x="846" y="16"/>
                </a:cxn>
                <a:cxn ang="0">
                  <a:pos x="869" y="28"/>
                </a:cxn>
                <a:cxn ang="0">
                  <a:pos x="893" y="39"/>
                </a:cxn>
                <a:cxn ang="0">
                  <a:pos x="904" y="41"/>
                </a:cxn>
                <a:cxn ang="0">
                  <a:pos x="914" y="24"/>
                </a:cxn>
                <a:cxn ang="0">
                  <a:pos x="935" y="8"/>
                </a:cxn>
                <a:cxn ang="0">
                  <a:pos x="970" y="10"/>
                </a:cxn>
                <a:cxn ang="0">
                  <a:pos x="1036" y="39"/>
                </a:cxn>
                <a:cxn ang="0">
                  <a:pos x="1197" y="66"/>
                </a:cxn>
                <a:cxn ang="0">
                  <a:pos x="1412" y="113"/>
                </a:cxn>
                <a:cxn ang="0">
                  <a:pos x="1622" y="216"/>
                </a:cxn>
                <a:cxn ang="0">
                  <a:pos x="1783" y="400"/>
                </a:cxn>
                <a:cxn ang="0">
                  <a:pos x="1918" y="642"/>
                </a:cxn>
                <a:cxn ang="0">
                  <a:pos x="2004" y="931"/>
                </a:cxn>
                <a:cxn ang="0">
                  <a:pos x="1988" y="1255"/>
                </a:cxn>
                <a:cxn ang="0">
                  <a:pos x="1897" y="1487"/>
                </a:cxn>
                <a:cxn ang="0">
                  <a:pos x="1763" y="1679"/>
                </a:cxn>
                <a:cxn ang="0">
                  <a:pos x="1581" y="1898"/>
                </a:cxn>
                <a:cxn ang="0">
                  <a:pos x="1401" y="2067"/>
                </a:cxn>
                <a:cxn ang="0">
                  <a:pos x="1302" y="2116"/>
                </a:cxn>
                <a:cxn ang="0">
                  <a:pos x="1216" y="2135"/>
                </a:cxn>
                <a:cxn ang="0">
                  <a:pos x="1110" y="2156"/>
                </a:cxn>
                <a:cxn ang="0">
                  <a:pos x="1026" y="2174"/>
                </a:cxn>
              </a:cxnLst>
              <a:rect l="0" t="0" r="r" b="b"/>
              <a:pathLst>
                <a:path w="2012" h="2178">
                  <a:moveTo>
                    <a:pt x="1007" y="2178"/>
                  </a:moveTo>
                  <a:lnTo>
                    <a:pt x="862" y="2150"/>
                  </a:lnTo>
                  <a:lnTo>
                    <a:pt x="704" y="2071"/>
                  </a:lnTo>
                  <a:lnTo>
                    <a:pt x="543" y="1949"/>
                  </a:lnTo>
                  <a:lnTo>
                    <a:pt x="388" y="1800"/>
                  </a:lnTo>
                  <a:lnTo>
                    <a:pt x="249" y="1631"/>
                  </a:lnTo>
                  <a:lnTo>
                    <a:pt x="132" y="1464"/>
                  </a:lnTo>
                  <a:lnTo>
                    <a:pt x="51" y="1309"/>
                  </a:lnTo>
                  <a:lnTo>
                    <a:pt x="14" y="1181"/>
                  </a:lnTo>
                  <a:lnTo>
                    <a:pt x="0" y="1034"/>
                  </a:lnTo>
                  <a:lnTo>
                    <a:pt x="6" y="894"/>
                  </a:lnTo>
                  <a:lnTo>
                    <a:pt x="26" y="758"/>
                  </a:lnTo>
                  <a:lnTo>
                    <a:pt x="61" y="632"/>
                  </a:lnTo>
                  <a:lnTo>
                    <a:pt x="107" y="514"/>
                  </a:lnTo>
                  <a:lnTo>
                    <a:pt x="169" y="410"/>
                  </a:lnTo>
                  <a:lnTo>
                    <a:pt x="243" y="315"/>
                  </a:lnTo>
                  <a:lnTo>
                    <a:pt x="330" y="239"/>
                  </a:lnTo>
                  <a:lnTo>
                    <a:pt x="406" y="181"/>
                  </a:lnTo>
                  <a:lnTo>
                    <a:pt x="458" y="148"/>
                  </a:lnTo>
                  <a:lnTo>
                    <a:pt x="493" y="132"/>
                  </a:lnTo>
                  <a:lnTo>
                    <a:pt x="518" y="128"/>
                  </a:lnTo>
                  <a:lnTo>
                    <a:pt x="536" y="128"/>
                  </a:lnTo>
                  <a:lnTo>
                    <a:pt x="559" y="128"/>
                  </a:lnTo>
                  <a:lnTo>
                    <a:pt x="588" y="121"/>
                  </a:lnTo>
                  <a:lnTo>
                    <a:pt x="635" y="101"/>
                  </a:lnTo>
                  <a:lnTo>
                    <a:pt x="685" y="74"/>
                  </a:lnTo>
                  <a:lnTo>
                    <a:pt x="726" y="53"/>
                  </a:lnTo>
                  <a:lnTo>
                    <a:pt x="755" y="33"/>
                  </a:lnTo>
                  <a:lnTo>
                    <a:pt x="780" y="22"/>
                  </a:lnTo>
                  <a:lnTo>
                    <a:pt x="794" y="10"/>
                  </a:lnTo>
                  <a:lnTo>
                    <a:pt x="805" y="4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23" y="4"/>
                  </a:lnTo>
                  <a:lnTo>
                    <a:pt x="834" y="10"/>
                  </a:lnTo>
                  <a:lnTo>
                    <a:pt x="846" y="16"/>
                  </a:lnTo>
                  <a:lnTo>
                    <a:pt x="858" y="22"/>
                  </a:lnTo>
                  <a:lnTo>
                    <a:pt x="869" y="28"/>
                  </a:lnTo>
                  <a:lnTo>
                    <a:pt x="881" y="33"/>
                  </a:lnTo>
                  <a:lnTo>
                    <a:pt x="893" y="39"/>
                  </a:lnTo>
                  <a:lnTo>
                    <a:pt x="904" y="45"/>
                  </a:lnTo>
                  <a:lnTo>
                    <a:pt x="904" y="41"/>
                  </a:lnTo>
                  <a:lnTo>
                    <a:pt x="908" y="33"/>
                  </a:lnTo>
                  <a:lnTo>
                    <a:pt x="914" y="24"/>
                  </a:lnTo>
                  <a:lnTo>
                    <a:pt x="924" y="16"/>
                  </a:lnTo>
                  <a:lnTo>
                    <a:pt x="935" y="8"/>
                  </a:lnTo>
                  <a:lnTo>
                    <a:pt x="953" y="6"/>
                  </a:lnTo>
                  <a:lnTo>
                    <a:pt x="970" y="10"/>
                  </a:lnTo>
                  <a:lnTo>
                    <a:pt x="995" y="26"/>
                  </a:lnTo>
                  <a:lnTo>
                    <a:pt x="1036" y="39"/>
                  </a:lnTo>
                  <a:lnTo>
                    <a:pt x="1106" y="53"/>
                  </a:lnTo>
                  <a:lnTo>
                    <a:pt x="1197" y="66"/>
                  </a:lnTo>
                  <a:lnTo>
                    <a:pt x="1302" y="86"/>
                  </a:lnTo>
                  <a:lnTo>
                    <a:pt x="1412" y="113"/>
                  </a:lnTo>
                  <a:lnTo>
                    <a:pt x="1523" y="156"/>
                  </a:lnTo>
                  <a:lnTo>
                    <a:pt x="1622" y="216"/>
                  </a:lnTo>
                  <a:lnTo>
                    <a:pt x="1709" y="301"/>
                  </a:lnTo>
                  <a:lnTo>
                    <a:pt x="1783" y="400"/>
                  </a:lnTo>
                  <a:lnTo>
                    <a:pt x="1854" y="514"/>
                  </a:lnTo>
                  <a:lnTo>
                    <a:pt x="1918" y="642"/>
                  </a:lnTo>
                  <a:lnTo>
                    <a:pt x="1973" y="782"/>
                  </a:lnTo>
                  <a:lnTo>
                    <a:pt x="2004" y="931"/>
                  </a:lnTo>
                  <a:lnTo>
                    <a:pt x="2012" y="1090"/>
                  </a:lnTo>
                  <a:lnTo>
                    <a:pt x="1988" y="1255"/>
                  </a:lnTo>
                  <a:lnTo>
                    <a:pt x="1932" y="1429"/>
                  </a:lnTo>
                  <a:lnTo>
                    <a:pt x="1897" y="1487"/>
                  </a:lnTo>
                  <a:lnTo>
                    <a:pt x="1839" y="1575"/>
                  </a:lnTo>
                  <a:lnTo>
                    <a:pt x="1763" y="1679"/>
                  </a:lnTo>
                  <a:lnTo>
                    <a:pt x="1676" y="1792"/>
                  </a:lnTo>
                  <a:lnTo>
                    <a:pt x="1581" y="1898"/>
                  </a:lnTo>
                  <a:lnTo>
                    <a:pt x="1488" y="1995"/>
                  </a:lnTo>
                  <a:lnTo>
                    <a:pt x="1401" y="2067"/>
                  </a:lnTo>
                  <a:lnTo>
                    <a:pt x="1327" y="2112"/>
                  </a:lnTo>
                  <a:lnTo>
                    <a:pt x="1302" y="2116"/>
                  </a:lnTo>
                  <a:lnTo>
                    <a:pt x="1265" y="2125"/>
                  </a:lnTo>
                  <a:lnTo>
                    <a:pt x="1216" y="2135"/>
                  </a:lnTo>
                  <a:lnTo>
                    <a:pt x="1164" y="2147"/>
                  </a:lnTo>
                  <a:lnTo>
                    <a:pt x="1110" y="2156"/>
                  </a:lnTo>
                  <a:lnTo>
                    <a:pt x="1063" y="2168"/>
                  </a:lnTo>
                  <a:lnTo>
                    <a:pt x="1026" y="2174"/>
                  </a:lnTo>
                  <a:lnTo>
                    <a:pt x="1007" y="2178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1"/>
            <p:cNvSpPr>
              <a:spLocks/>
            </p:cNvSpPr>
            <p:nvPr/>
          </p:nvSpPr>
          <p:spPr bwMode="auto">
            <a:xfrm>
              <a:off x="7237413" y="2852737"/>
              <a:ext cx="1403350" cy="1763713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range-glow"/>
            <p:cNvSpPr>
              <a:spLocks/>
            </p:cNvSpPr>
            <p:nvPr/>
          </p:nvSpPr>
          <p:spPr bwMode="auto">
            <a:xfrm>
              <a:off x="7245350" y="2868612"/>
              <a:ext cx="1387475" cy="1736725"/>
            </a:xfrm>
            <a:custGeom>
              <a:avLst/>
              <a:gdLst/>
              <a:ahLst/>
              <a:cxnLst>
                <a:cxn ang="0">
                  <a:pos x="762" y="2159"/>
                </a:cxn>
                <a:cxn ang="0">
                  <a:pos x="485" y="1950"/>
                </a:cxn>
                <a:cxn ang="0">
                  <a:pos x="225" y="1626"/>
                </a:cxn>
                <a:cxn ang="0">
                  <a:pos x="47" y="1299"/>
                </a:cxn>
                <a:cxn ang="0">
                  <a:pos x="0" y="1021"/>
                </a:cxn>
                <a:cxn ang="0">
                  <a:pos x="17" y="746"/>
                </a:cxn>
                <a:cxn ang="0">
                  <a:pos x="85" y="500"/>
                </a:cxn>
                <a:cxn ang="0">
                  <a:pos x="198" y="302"/>
                </a:cxn>
                <a:cxn ang="0">
                  <a:pos x="337" y="172"/>
                </a:cxn>
                <a:cxn ang="0">
                  <a:pos x="413" y="124"/>
                </a:cxn>
                <a:cxn ang="0">
                  <a:pos x="452" y="122"/>
                </a:cxn>
                <a:cxn ang="0">
                  <a:pos x="496" y="114"/>
                </a:cxn>
                <a:cxn ang="0">
                  <a:pos x="580" y="69"/>
                </a:cxn>
                <a:cxn ang="0">
                  <a:pos x="640" y="31"/>
                </a:cxn>
                <a:cxn ang="0">
                  <a:pos x="673" y="7"/>
                </a:cxn>
                <a:cxn ang="0">
                  <a:pos x="687" y="0"/>
                </a:cxn>
                <a:cxn ang="0">
                  <a:pos x="708" y="9"/>
                </a:cxn>
                <a:cxn ang="0">
                  <a:pos x="737" y="27"/>
                </a:cxn>
                <a:cxn ang="0">
                  <a:pos x="758" y="38"/>
                </a:cxn>
                <a:cxn ang="0">
                  <a:pos x="770" y="40"/>
                </a:cxn>
                <a:cxn ang="0">
                  <a:pos x="778" y="23"/>
                </a:cxn>
                <a:cxn ang="0">
                  <a:pos x="797" y="6"/>
                </a:cxn>
                <a:cxn ang="0">
                  <a:pos x="826" y="7"/>
                </a:cxn>
                <a:cxn ang="0">
                  <a:pos x="882" y="38"/>
                </a:cxn>
                <a:cxn ang="0">
                  <a:pos x="1022" y="69"/>
                </a:cxn>
                <a:cxn ang="0">
                  <a:pos x="1212" y="120"/>
                </a:cxn>
                <a:cxn ang="0">
                  <a:pos x="1396" y="225"/>
                </a:cxn>
                <a:cxn ang="0">
                  <a:pos x="1538" y="413"/>
                </a:cxn>
                <a:cxn ang="0">
                  <a:pos x="1660" y="661"/>
                </a:cxn>
                <a:cxn ang="0">
                  <a:pos x="1738" y="952"/>
                </a:cxn>
                <a:cxn ang="0">
                  <a:pos x="1730" y="1277"/>
                </a:cxn>
                <a:cxn ang="0">
                  <a:pos x="1650" y="1508"/>
                </a:cxn>
                <a:cxn ang="0">
                  <a:pos x="1538" y="1700"/>
                </a:cxn>
                <a:cxn ang="0">
                  <a:pos x="1387" y="1917"/>
                </a:cxn>
                <a:cxn ang="0">
                  <a:pos x="1231" y="2084"/>
                </a:cxn>
                <a:cxn ang="0">
                  <a:pos x="1146" y="2130"/>
                </a:cxn>
                <a:cxn ang="0">
                  <a:pos x="1072" y="2148"/>
                </a:cxn>
                <a:cxn ang="0">
                  <a:pos x="981" y="2167"/>
                </a:cxn>
                <a:cxn ang="0">
                  <a:pos x="908" y="2183"/>
                </a:cxn>
              </a:cxnLst>
              <a:rect l="0" t="0" r="r" b="b"/>
              <a:pathLst>
                <a:path w="1747" h="2186">
                  <a:moveTo>
                    <a:pt x="888" y="2186"/>
                  </a:moveTo>
                  <a:lnTo>
                    <a:pt x="762" y="2159"/>
                  </a:lnTo>
                  <a:lnTo>
                    <a:pt x="626" y="2076"/>
                  </a:lnTo>
                  <a:lnTo>
                    <a:pt x="485" y="1950"/>
                  </a:lnTo>
                  <a:lnTo>
                    <a:pt x="349" y="1797"/>
                  </a:lnTo>
                  <a:lnTo>
                    <a:pt x="225" y="1626"/>
                  </a:lnTo>
                  <a:lnTo>
                    <a:pt x="122" y="1458"/>
                  </a:lnTo>
                  <a:lnTo>
                    <a:pt x="47" y="1299"/>
                  </a:lnTo>
                  <a:lnTo>
                    <a:pt x="12" y="1169"/>
                  </a:lnTo>
                  <a:lnTo>
                    <a:pt x="0" y="1021"/>
                  </a:lnTo>
                  <a:lnTo>
                    <a:pt x="2" y="882"/>
                  </a:lnTo>
                  <a:lnTo>
                    <a:pt x="17" y="746"/>
                  </a:lnTo>
                  <a:lnTo>
                    <a:pt x="47" y="620"/>
                  </a:lnTo>
                  <a:lnTo>
                    <a:pt x="85" y="500"/>
                  </a:lnTo>
                  <a:lnTo>
                    <a:pt x="136" y="395"/>
                  </a:lnTo>
                  <a:lnTo>
                    <a:pt x="198" y="302"/>
                  </a:lnTo>
                  <a:lnTo>
                    <a:pt x="271" y="228"/>
                  </a:lnTo>
                  <a:lnTo>
                    <a:pt x="337" y="172"/>
                  </a:lnTo>
                  <a:lnTo>
                    <a:pt x="384" y="139"/>
                  </a:lnTo>
                  <a:lnTo>
                    <a:pt x="413" y="124"/>
                  </a:lnTo>
                  <a:lnTo>
                    <a:pt x="436" y="122"/>
                  </a:lnTo>
                  <a:lnTo>
                    <a:pt x="452" y="122"/>
                  </a:lnTo>
                  <a:lnTo>
                    <a:pt x="471" y="122"/>
                  </a:lnTo>
                  <a:lnTo>
                    <a:pt x="496" y="114"/>
                  </a:lnTo>
                  <a:lnTo>
                    <a:pt x="537" y="97"/>
                  </a:lnTo>
                  <a:lnTo>
                    <a:pt x="580" y="69"/>
                  </a:lnTo>
                  <a:lnTo>
                    <a:pt x="615" y="48"/>
                  </a:lnTo>
                  <a:lnTo>
                    <a:pt x="640" y="31"/>
                  </a:lnTo>
                  <a:lnTo>
                    <a:pt x="661" y="19"/>
                  </a:lnTo>
                  <a:lnTo>
                    <a:pt x="673" y="7"/>
                  </a:lnTo>
                  <a:lnTo>
                    <a:pt x="683" y="4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708" y="9"/>
                  </a:lnTo>
                  <a:lnTo>
                    <a:pt x="727" y="21"/>
                  </a:lnTo>
                  <a:lnTo>
                    <a:pt x="737" y="27"/>
                  </a:lnTo>
                  <a:lnTo>
                    <a:pt x="747" y="33"/>
                  </a:lnTo>
                  <a:lnTo>
                    <a:pt x="758" y="38"/>
                  </a:lnTo>
                  <a:lnTo>
                    <a:pt x="770" y="44"/>
                  </a:lnTo>
                  <a:lnTo>
                    <a:pt x="770" y="40"/>
                  </a:lnTo>
                  <a:lnTo>
                    <a:pt x="772" y="33"/>
                  </a:lnTo>
                  <a:lnTo>
                    <a:pt x="778" y="23"/>
                  </a:lnTo>
                  <a:lnTo>
                    <a:pt x="787" y="13"/>
                  </a:lnTo>
                  <a:lnTo>
                    <a:pt x="797" y="6"/>
                  </a:lnTo>
                  <a:lnTo>
                    <a:pt x="811" y="4"/>
                  </a:lnTo>
                  <a:lnTo>
                    <a:pt x="826" y="7"/>
                  </a:lnTo>
                  <a:lnTo>
                    <a:pt x="847" y="25"/>
                  </a:lnTo>
                  <a:lnTo>
                    <a:pt x="882" y="38"/>
                  </a:lnTo>
                  <a:lnTo>
                    <a:pt x="944" y="54"/>
                  </a:lnTo>
                  <a:lnTo>
                    <a:pt x="1022" y="69"/>
                  </a:lnTo>
                  <a:lnTo>
                    <a:pt x="1115" y="91"/>
                  </a:lnTo>
                  <a:lnTo>
                    <a:pt x="1212" y="120"/>
                  </a:lnTo>
                  <a:lnTo>
                    <a:pt x="1309" y="164"/>
                  </a:lnTo>
                  <a:lnTo>
                    <a:pt x="1396" y="225"/>
                  </a:lnTo>
                  <a:lnTo>
                    <a:pt x="1474" y="310"/>
                  </a:lnTo>
                  <a:lnTo>
                    <a:pt x="1538" y="413"/>
                  </a:lnTo>
                  <a:lnTo>
                    <a:pt x="1602" y="531"/>
                  </a:lnTo>
                  <a:lnTo>
                    <a:pt x="1660" y="661"/>
                  </a:lnTo>
                  <a:lnTo>
                    <a:pt x="1709" y="802"/>
                  </a:lnTo>
                  <a:lnTo>
                    <a:pt x="1738" y="952"/>
                  </a:lnTo>
                  <a:lnTo>
                    <a:pt x="1747" y="1111"/>
                  </a:lnTo>
                  <a:lnTo>
                    <a:pt x="1730" y="1277"/>
                  </a:lnTo>
                  <a:lnTo>
                    <a:pt x="1681" y="1450"/>
                  </a:lnTo>
                  <a:lnTo>
                    <a:pt x="1650" y="1508"/>
                  </a:lnTo>
                  <a:lnTo>
                    <a:pt x="1602" y="1595"/>
                  </a:lnTo>
                  <a:lnTo>
                    <a:pt x="1538" y="1700"/>
                  </a:lnTo>
                  <a:lnTo>
                    <a:pt x="1466" y="1810"/>
                  </a:lnTo>
                  <a:lnTo>
                    <a:pt x="1387" y="1917"/>
                  </a:lnTo>
                  <a:lnTo>
                    <a:pt x="1307" y="2012"/>
                  </a:lnTo>
                  <a:lnTo>
                    <a:pt x="1231" y="2084"/>
                  </a:lnTo>
                  <a:lnTo>
                    <a:pt x="1167" y="2126"/>
                  </a:lnTo>
                  <a:lnTo>
                    <a:pt x="1146" y="2130"/>
                  </a:lnTo>
                  <a:lnTo>
                    <a:pt x="1115" y="2138"/>
                  </a:lnTo>
                  <a:lnTo>
                    <a:pt x="1072" y="2148"/>
                  </a:lnTo>
                  <a:lnTo>
                    <a:pt x="1028" y="2159"/>
                  </a:lnTo>
                  <a:lnTo>
                    <a:pt x="981" y="2167"/>
                  </a:lnTo>
                  <a:lnTo>
                    <a:pt x="941" y="2177"/>
                  </a:lnTo>
                  <a:lnTo>
                    <a:pt x="908" y="2183"/>
                  </a:lnTo>
                  <a:lnTo>
                    <a:pt x="888" y="2186"/>
                  </a:lnTo>
                  <a:close/>
                </a:path>
              </a:pathLst>
            </a:custGeom>
            <a:solidFill>
              <a:srgbClr val="CCD6AB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23"/>
            <p:cNvSpPr>
              <a:spLocks/>
            </p:cNvSpPr>
            <p:nvPr/>
          </p:nvSpPr>
          <p:spPr bwMode="auto">
            <a:xfrm>
              <a:off x="7258050" y="2884487"/>
              <a:ext cx="1360488" cy="1704975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/>
            </p:cNvSpPr>
            <p:nvPr/>
          </p:nvSpPr>
          <p:spPr bwMode="auto">
            <a:xfrm>
              <a:off x="7281863" y="2924175"/>
              <a:ext cx="1311275" cy="1625600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25"/>
            <p:cNvSpPr>
              <a:spLocks/>
            </p:cNvSpPr>
            <p:nvPr/>
          </p:nvSpPr>
          <p:spPr bwMode="auto">
            <a:xfrm>
              <a:off x="7319963" y="2968625"/>
              <a:ext cx="1241425" cy="1531938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/>
            </p:cNvSpPr>
            <p:nvPr/>
          </p:nvSpPr>
          <p:spPr bwMode="auto">
            <a:xfrm>
              <a:off x="7432675" y="2989262"/>
              <a:ext cx="1030288" cy="1587500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Blue-glow"/>
            <p:cNvSpPr>
              <a:spLocks/>
            </p:cNvSpPr>
            <p:nvPr/>
          </p:nvSpPr>
          <p:spPr bwMode="auto">
            <a:xfrm>
              <a:off x="7437438" y="3001962"/>
              <a:ext cx="1017588" cy="1563688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/>
            </p:cNvSpPr>
            <p:nvPr/>
          </p:nvSpPr>
          <p:spPr bwMode="auto">
            <a:xfrm>
              <a:off x="7448550" y="3021012"/>
              <a:ext cx="996950" cy="1524000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29"/>
            <p:cNvSpPr>
              <a:spLocks/>
            </p:cNvSpPr>
            <p:nvPr/>
          </p:nvSpPr>
          <p:spPr bwMode="auto">
            <a:xfrm>
              <a:off x="7473950" y="3070225"/>
              <a:ext cx="947738" cy="1427163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/>
            </p:cNvSpPr>
            <p:nvPr/>
          </p:nvSpPr>
          <p:spPr bwMode="auto">
            <a:xfrm>
              <a:off x="7504113" y="3114675"/>
              <a:ext cx="885825" cy="1333500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31"/>
            <p:cNvSpPr>
              <a:spLocks/>
            </p:cNvSpPr>
            <p:nvPr/>
          </p:nvSpPr>
          <p:spPr bwMode="auto">
            <a:xfrm>
              <a:off x="7624763" y="3130550"/>
              <a:ext cx="661988" cy="1401763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32"/>
            <p:cNvSpPr>
              <a:spLocks/>
            </p:cNvSpPr>
            <p:nvPr/>
          </p:nvSpPr>
          <p:spPr bwMode="auto">
            <a:xfrm>
              <a:off x="7629525" y="3140075"/>
              <a:ext cx="654050" cy="1384300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Green-glow"/>
            <p:cNvSpPr>
              <a:spLocks/>
            </p:cNvSpPr>
            <p:nvPr/>
          </p:nvSpPr>
          <p:spPr bwMode="auto">
            <a:xfrm>
              <a:off x="7637463" y="3160712"/>
              <a:ext cx="636588" cy="1344613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34"/>
            <p:cNvSpPr>
              <a:spLocks/>
            </p:cNvSpPr>
            <p:nvPr/>
          </p:nvSpPr>
          <p:spPr bwMode="auto">
            <a:xfrm>
              <a:off x="7667625" y="3213100"/>
              <a:ext cx="579438" cy="1230313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35"/>
            <p:cNvSpPr>
              <a:spLocks/>
            </p:cNvSpPr>
            <p:nvPr/>
          </p:nvSpPr>
          <p:spPr bwMode="auto">
            <a:xfrm>
              <a:off x="7688263" y="3260725"/>
              <a:ext cx="536575" cy="1135063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36"/>
            <p:cNvSpPr>
              <a:spLocks/>
            </p:cNvSpPr>
            <p:nvPr/>
          </p:nvSpPr>
          <p:spPr bwMode="auto">
            <a:xfrm>
              <a:off x="7858125" y="4494212"/>
              <a:ext cx="473075" cy="266700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37"/>
            <p:cNvSpPr>
              <a:spLocks/>
            </p:cNvSpPr>
            <p:nvPr/>
          </p:nvSpPr>
          <p:spPr bwMode="auto">
            <a:xfrm>
              <a:off x="7872413" y="4514850"/>
              <a:ext cx="446088" cy="241300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38"/>
            <p:cNvSpPr>
              <a:spLocks/>
            </p:cNvSpPr>
            <p:nvPr/>
          </p:nvSpPr>
          <p:spPr bwMode="auto">
            <a:xfrm>
              <a:off x="7886700" y="4540250"/>
              <a:ext cx="414338" cy="211138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39"/>
            <p:cNvSpPr>
              <a:spLocks/>
            </p:cNvSpPr>
            <p:nvPr/>
          </p:nvSpPr>
          <p:spPr bwMode="auto">
            <a:xfrm>
              <a:off x="7905750" y="4567237"/>
              <a:ext cx="379413" cy="176213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40"/>
            <p:cNvSpPr>
              <a:spLocks/>
            </p:cNvSpPr>
            <p:nvPr/>
          </p:nvSpPr>
          <p:spPr bwMode="auto">
            <a:xfrm>
              <a:off x="7929563" y="4602162"/>
              <a:ext cx="336550" cy="134938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41"/>
            <p:cNvSpPr>
              <a:spLocks/>
            </p:cNvSpPr>
            <p:nvPr/>
          </p:nvSpPr>
          <p:spPr bwMode="auto">
            <a:xfrm>
              <a:off x="7915275" y="3779837"/>
              <a:ext cx="207963" cy="744538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42"/>
            <p:cNvSpPr>
              <a:spLocks/>
            </p:cNvSpPr>
            <p:nvPr/>
          </p:nvSpPr>
          <p:spPr bwMode="auto">
            <a:xfrm>
              <a:off x="7931150" y="3786187"/>
              <a:ext cx="165100" cy="67945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43"/>
            <p:cNvSpPr>
              <a:spLocks/>
            </p:cNvSpPr>
            <p:nvPr/>
          </p:nvSpPr>
          <p:spPr bwMode="auto">
            <a:xfrm>
              <a:off x="7948613" y="3789362"/>
              <a:ext cx="123825" cy="611188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44"/>
            <p:cNvSpPr>
              <a:spLocks/>
            </p:cNvSpPr>
            <p:nvPr/>
          </p:nvSpPr>
          <p:spPr bwMode="auto">
            <a:xfrm>
              <a:off x="7964488" y="3798887"/>
              <a:ext cx="84138" cy="539750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 rot="21284256">
              <a:off x="7734300" y="3314700"/>
              <a:ext cx="381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</p:grpSp>
      <p:grpSp>
        <p:nvGrpSpPr>
          <p:cNvPr id="447" name="Blue-onion"/>
          <p:cNvGrpSpPr/>
          <p:nvPr/>
        </p:nvGrpSpPr>
        <p:grpSpPr>
          <a:xfrm>
            <a:off x="1230924" y="4267766"/>
            <a:ext cx="500204" cy="680141"/>
            <a:chOff x="2829397" y="4267766"/>
            <a:chExt cx="500204" cy="680141"/>
          </a:xfrm>
        </p:grpSpPr>
        <p:sp>
          <p:nvSpPr>
            <p:cNvPr id="422" name="Freeform 121"/>
            <p:cNvSpPr>
              <a:spLocks/>
            </p:cNvSpPr>
            <p:nvPr/>
          </p:nvSpPr>
          <p:spPr bwMode="auto">
            <a:xfrm>
              <a:off x="2829397" y="4267766"/>
              <a:ext cx="500204" cy="628650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23"/>
            <p:cNvSpPr>
              <a:spLocks/>
            </p:cNvSpPr>
            <p:nvPr/>
          </p:nvSpPr>
          <p:spPr bwMode="auto">
            <a:xfrm>
              <a:off x="2836753" y="4279082"/>
              <a:ext cx="484927" cy="607714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24"/>
            <p:cNvSpPr>
              <a:spLocks/>
            </p:cNvSpPr>
            <p:nvPr/>
          </p:nvSpPr>
          <p:spPr bwMode="auto">
            <a:xfrm>
              <a:off x="2845240" y="4293229"/>
              <a:ext cx="467385" cy="579422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25"/>
            <p:cNvSpPr>
              <a:spLocks/>
            </p:cNvSpPr>
            <p:nvPr/>
          </p:nvSpPr>
          <p:spPr bwMode="auto">
            <a:xfrm>
              <a:off x="2858821" y="4309072"/>
              <a:ext cx="442488" cy="546037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26"/>
            <p:cNvSpPr>
              <a:spLocks/>
            </p:cNvSpPr>
            <p:nvPr/>
          </p:nvSpPr>
          <p:spPr bwMode="auto">
            <a:xfrm>
              <a:off x="2898995" y="4316428"/>
              <a:ext cx="367231" cy="565842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Blue-glow"/>
            <p:cNvSpPr>
              <a:spLocks/>
            </p:cNvSpPr>
            <p:nvPr/>
          </p:nvSpPr>
          <p:spPr bwMode="auto">
            <a:xfrm>
              <a:off x="2900693" y="4320955"/>
              <a:ext cx="362705" cy="557354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28"/>
            <p:cNvSpPr>
              <a:spLocks/>
            </p:cNvSpPr>
            <p:nvPr/>
          </p:nvSpPr>
          <p:spPr bwMode="auto">
            <a:xfrm>
              <a:off x="2904654" y="4327745"/>
              <a:ext cx="355349" cy="543208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29"/>
            <p:cNvSpPr>
              <a:spLocks/>
            </p:cNvSpPr>
            <p:nvPr/>
          </p:nvSpPr>
          <p:spPr bwMode="auto">
            <a:xfrm>
              <a:off x="2913707" y="4345286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30"/>
            <p:cNvSpPr>
              <a:spLocks/>
            </p:cNvSpPr>
            <p:nvPr/>
          </p:nvSpPr>
          <p:spPr bwMode="auto">
            <a:xfrm>
              <a:off x="2924458" y="4361130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31"/>
            <p:cNvSpPr>
              <a:spLocks/>
            </p:cNvSpPr>
            <p:nvPr/>
          </p:nvSpPr>
          <p:spPr bwMode="auto">
            <a:xfrm>
              <a:off x="2967462" y="4366788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32"/>
            <p:cNvSpPr>
              <a:spLocks/>
            </p:cNvSpPr>
            <p:nvPr/>
          </p:nvSpPr>
          <p:spPr bwMode="auto">
            <a:xfrm>
              <a:off x="2969159" y="4370183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Green-glow"/>
            <p:cNvSpPr>
              <a:spLocks/>
            </p:cNvSpPr>
            <p:nvPr/>
          </p:nvSpPr>
          <p:spPr bwMode="auto">
            <a:xfrm>
              <a:off x="2971989" y="4377539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34"/>
            <p:cNvSpPr>
              <a:spLocks/>
            </p:cNvSpPr>
            <p:nvPr/>
          </p:nvSpPr>
          <p:spPr bwMode="auto">
            <a:xfrm>
              <a:off x="2982740" y="4396212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35"/>
            <p:cNvSpPr>
              <a:spLocks/>
            </p:cNvSpPr>
            <p:nvPr/>
          </p:nvSpPr>
          <p:spPr bwMode="auto">
            <a:xfrm>
              <a:off x="2990096" y="4413187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36"/>
            <p:cNvSpPr>
              <a:spLocks/>
            </p:cNvSpPr>
            <p:nvPr/>
          </p:nvSpPr>
          <p:spPr bwMode="auto">
            <a:xfrm>
              <a:off x="3050641" y="4852846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37"/>
            <p:cNvSpPr>
              <a:spLocks/>
            </p:cNvSpPr>
            <p:nvPr/>
          </p:nvSpPr>
          <p:spPr bwMode="auto">
            <a:xfrm>
              <a:off x="3055733" y="4860202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38"/>
            <p:cNvSpPr>
              <a:spLocks/>
            </p:cNvSpPr>
            <p:nvPr/>
          </p:nvSpPr>
          <p:spPr bwMode="auto">
            <a:xfrm>
              <a:off x="3060826" y="4869255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39"/>
            <p:cNvSpPr>
              <a:spLocks/>
            </p:cNvSpPr>
            <p:nvPr/>
          </p:nvSpPr>
          <p:spPr bwMode="auto">
            <a:xfrm>
              <a:off x="3067616" y="4878875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40"/>
            <p:cNvSpPr>
              <a:spLocks/>
            </p:cNvSpPr>
            <p:nvPr/>
          </p:nvSpPr>
          <p:spPr bwMode="auto">
            <a:xfrm>
              <a:off x="3076104" y="4891323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41"/>
            <p:cNvSpPr>
              <a:spLocks/>
            </p:cNvSpPr>
            <p:nvPr/>
          </p:nvSpPr>
          <p:spPr bwMode="auto">
            <a:xfrm>
              <a:off x="3071011" y="4598217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42"/>
            <p:cNvSpPr>
              <a:spLocks/>
            </p:cNvSpPr>
            <p:nvPr/>
          </p:nvSpPr>
          <p:spPr bwMode="auto">
            <a:xfrm>
              <a:off x="3076669" y="4600481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43"/>
            <p:cNvSpPr>
              <a:spLocks/>
            </p:cNvSpPr>
            <p:nvPr/>
          </p:nvSpPr>
          <p:spPr bwMode="auto">
            <a:xfrm>
              <a:off x="3082894" y="4601612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44"/>
            <p:cNvSpPr>
              <a:spLocks/>
            </p:cNvSpPr>
            <p:nvPr/>
          </p:nvSpPr>
          <p:spPr bwMode="auto">
            <a:xfrm>
              <a:off x="3088552" y="4605007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rot="21284256">
              <a:off x="3006505" y="4432426"/>
              <a:ext cx="135802" cy="32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</p:grpSp>
      <p:grpSp>
        <p:nvGrpSpPr>
          <p:cNvPr id="448" name="Blue-onion"/>
          <p:cNvGrpSpPr/>
          <p:nvPr/>
        </p:nvGrpSpPr>
        <p:grpSpPr>
          <a:xfrm>
            <a:off x="1227016" y="5181600"/>
            <a:ext cx="500204" cy="680141"/>
            <a:chOff x="2829397" y="4267766"/>
            <a:chExt cx="500204" cy="680141"/>
          </a:xfrm>
        </p:grpSpPr>
        <p:sp>
          <p:nvSpPr>
            <p:cNvPr id="449" name="Freeform 121"/>
            <p:cNvSpPr>
              <a:spLocks/>
            </p:cNvSpPr>
            <p:nvPr/>
          </p:nvSpPr>
          <p:spPr bwMode="auto">
            <a:xfrm>
              <a:off x="2829397" y="4267766"/>
              <a:ext cx="500204" cy="628650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23"/>
            <p:cNvSpPr>
              <a:spLocks/>
            </p:cNvSpPr>
            <p:nvPr/>
          </p:nvSpPr>
          <p:spPr bwMode="auto">
            <a:xfrm>
              <a:off x="2836753" y="4279082"/>
              <a:ext cx="484927" cy="607714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24"/>
            <p:cNvSpPr>
              <a:spLocks/>
            </p:cNvSpPr>
            <p:nvPr/>
          </p:nvSpPr>
          <p:spPr bwMode="auto">
            <a:xfrm>
              <a:off x="2845240" y="4293229"/>
              <a:ext cx="467385" cy="579422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25"/>
            <p:cNvSpPr>
              <a:spLocks/>
            </p:cNvSpPr>
            <p:nvPr/>
          </p:nvSpPr>
          <p:spPr bwMode="auto">
            <a:xfrm>
              <a:off x="2858821" y="4309072"/>
              <a:ext cx="442488" cy="546037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26"/>
            <p:cNvSpPr>
              <a:spLocks/>
            </p:cNvSpPr>
            <p:nvPr/>
          </p:nvSpPr>
          <p:spPr bwMode="auto">
            <a:xfrm>
              <a:off x="2898995" y="4316428"/>
              <a:ext cx="367231" cy="565842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Blue-glow"/>
            <p:cNvSpPr>
              <a:spLocks/>
            </p:cNvSpPr>
            <p:nvPr/>
          </p:nvSpPr>
          <p:spPr bwMode="auto">
            <a:xfrm>
              <a:off x="2900693" y="4320955"/>
              <a:ext cx="362705" cy="557354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28"/>
            <p:cNvSpPr>
              <a:spLocks/>
            </p:cNvSpPr>
            <p:nvPr/>
          </p:nvSpPr>
          <p:spPr bwMode="auto">
            <a:xfrm>
              <a:off x="2904654" y="4327745"/>
              <a:ext cx="355349" cy="543208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29"/>
            <p:cNvSpPr>
              <a:spLocks/>
            </p:cNvSpPr>
            <p:nvPr/>
          </p:nvSpPr>
          <p:spPr bwMode="auto">
            <a:xfrm>
              <a:off x="2913707" y="4345286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30"/>
            <p:cNvSpPr>
              <a:spLocks/>
            </p:cNvSpPr>
            <p:nvPr/>
          </p:nvSpPr>
          <p:spPr bwMode="auto">
            <a:xfrm>
              <a:off x="2924458" y="4361130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31"/>
            <p:cNvSpPr>
              <a:spLocks/>
            </p:cNvSpPr>
            <p:nvPr/>
          </p:nvSpPr>
          <p:spPr bwMode="auto">
            <a:xfrm>
              <a:off x="2967462" y="4366788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32"/>
            <p:cNvSpPr>
              <a:spLocks/>
            </p:cNvSpPr>
            <p:nvPr/>
          </p:nvSpPr>
          <p:spPr bwMode="auto">
            <a:xfrm>
              <a:off x="2969159" y="4370183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Green-glow"/>
            <p:cNvSpPr>
              <a:spLocks/>
            </p:cNvSpPr>
            <p:nvPr/>
          </p:nvSpPr>
          <p:spPr bwMode="auto">
            <a:xfrm>
              <a:off x="2971989" y="4377539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34"/>
            <p:cNvSpPr>
              <a:spLocks/>
            </p:cNvSpPr>
            <p:nvPr/>
          </p:nvSpPr>
          <p:spPr bwMode="auto">
            <a:xfrm>
              <a:off x="2982740" y="4396212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35"/>
            <p:cNvSpPr>
              <a:spLocks/>
            </p:cNvSpPr>
            <p:nvPr/>
          </p:nvSpPr>
          <p:spPr bwMode="auto">
            <a:xfrm>
              <a:off x="2990096" y="4413187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36"/>
            <p:cNvSpPr>
              <a:spLocks/>
            </p:cNvSpPr>
            <p:nvPr/>
          </p:nvSpPr>
          <p:spPr bwMode="auto">
            <a:xfrm>
              <a:off x="3050641" y="4852846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37"/>
            <p:cNvSpPr>
              <a:spLocks/>
            </p:cNvSpPr>
            <p:nvPr/>
          </p:nvSpPr>
          <p:spPr bwMode="auto">
            <a:xfrm>
              <a:off x="3055733" y="4860202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38"/>
            <p:cNvSpPr>
              <a:spLocks/>
            </p:cNvSpPr>
            <p:nvPr/>
          </p:nvSpPr>
          <p:spPr bwMode="auto">
            <a:xfrm>
              <a:off x="3060826" y="4869255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39"/>
            <p:cNvSpPr>
              <a:spLocks/>
            </p:cNvSpPr>
            <p:nvPr/>
          </p:nvSpPr>
          <p:spPr bwMode="auto">
            <a:xfrm>
              <a:off x="3067616" y="4878875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40"/>
            <p:cNvSpPr>
              <a:spLocks/>
            </p:cNvSpPr>
            <p:nvPr/>
          </p:nvSpPr>
          <p:spPr bwMode="auto">
            <a:xfrm>
              <a:off x="3076104" y="4891323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41"/>
            <p:cNvSpPr>
              <a:spLocks/>
            </p:cNvSpPr>
            <p:nvPr/>
          </p:nvSpPr>
          <p:spPr bwMode="auto">
            <a:xfrm>
              <a:off x="3071011" y="4598217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42"/>
            <p:cNvSpPr>
              <a:spLocks/>
            </p:cNvSpPr>
            <p:nvPr/>
          </p:nvSpPr>
          <p:spPr bwMode="auto">
            <a:xfrm>
              <a:off x="3076669" y="4600481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43"/>
            <p:cNvSpPr>
              <a:spLocks/>
            </p:cNvSpPr>
            <p:nvPr/>
          </p:nvSpPr>
          <p:spPr bwMode="auto">
            <a:xfrm>
              <a:off x="3082894" y="4601612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44"/>
            <p:cNvSpPr>
              <a:spLocks/>
            </p:cNvSpPr>
            <p:nvPr/>
          </p:nvSpPr>
          <p:spPr bwMode="auto">
            <a:xfrm>
              <a:off x="3088552" y="4605007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 rot="21284256">
              <a:off x="3006505" y="4432426"/>
              <a:ext cx="135802" cy="3259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Yes</a:t>
              </a:r>
              <a:endParaRPr lang="en-US" b="1" dirty="0"/>
            </a:p>
          </p:txBody>
        </p:sp>
      </p:grpSp>
      <p:grpSp>
        <p:nvGrpSpPr>
          <p:cNvPr id="473" name="Blue-onion"/>
          <p:cNvGrpSpPr/>
          <p:nvPr/>
        </p:nvGrpSpPr>
        <p:grpSpPr>
          <a:xfrm>
            <a:off x="1258280" y="6099908"/>
            <a:ext cx="500204" cy="680141"/>
            <a:chOff x="2829397" y="4267766"/>
            <a:chExt cx="500204" cy="680141"/>
          </a:xfrm>
        </p:grpSpPr>
        <p:sp>
          <p:nvSpPr>
            <p:cNvPr id="474" name="Freeform 121"/>
            <p:cNvSpPr>
              <a:spLocks/>
            </p:cNvSpPr>
            <p:nvPr/>
          </p:nvSpPr>
          <p:spPr bwMode="auto">
            <a:xfrm>
              <a:off x="2829397" y="4267766"/>
              <a:ext cx="500204" cy="628650"/>
            </a:xfrm>
            <a:custGeom>
              <a:avLst/>
              <a:gdLst/>
              <a:ahLst/>
              <a:cxnLst>
                <a:cxn ang="0">
                  <a:pos x="774" y="2195"/>
                </a:cxn>
                <a:cxn ang="0">
                  <a:pos x="493" y="1984"/>
                </a:cxn>
                <a:cxn ang="0">
                  <a:pos x="227" y="1656"/>
                </a:cxn>
                <a:cxn ang="0">
                  <a:pos x="47" y="1323"/>
                </a:cxn>
                <a:cxn ang="0">
                  <a:pos x="0" y="1039"/>
                </a:cxn>
                <a:cxn ang="0">
                  <a:pos x="16" y="758"/>
                </a:cxn>
                <a:cxn ang="0">
                  <a:pos x="86" y="512"/>
                </a:cxn>
                <a:cxn ang="0">
                  <a:pos x="202" y="312"/>
                </a:cxn>
                <a:cxn ang="0">
                  <a:pos x="344" y="177"/>
                </a:cxn>
                <a:cxn ang="0">
                  <a:pos x="419" y="128"/>
                </a:cxn>
                <a:cxn ang="0">
                  <a:pos x="456" y="124"/>
                </a:cxn>
                <a:cxn ang="0">
                  <a:pos x="501" y="117"/>
                </a:cxn>
                <a:cxn ang="0">
                  <a:pos x="584" y="70"/>
                </a:cxn>
                <a:cxn ang="0">
                  <a:pos x="646" y="33"/>
                </a:cxn>
                <a:cxn ang="0">
                  <a:pos x="679" y="10"/>
                </a:cxn>
                <a:cxn ang="0">
                  <a:pos x="693" y="0"/>
                </a:cxn>
                <a:cxn ang="0">
                  <a:pos x="704" y="6"/>
                </a:cxn>
                <a:cxn ang="0">
                  <a:pos x="726" y="18"/>
                </a:cxn>
                <a:cxn ang="0">
                  <a:pos x="757" y="35"/>
                </a:cxn>
                <a:cxn ang="0">
                  <a:pos x="776" y="43"/>
                </a:cxn>
                <a:cxn ang="0">
                  <a:pos x="784" y="26"/>
                </a:cxn>
                <a:cxn ang="0">
                  <a:pos x="803" y="8"/>
                </a:cxn>
                <a:cxn ang="0">
                  <a:pos x="834" y="10"/>
                </a:cxn>
                <a:cxn ang="0">
                  <a:pos x="892" y="39"/>
                </a:cxn>
                <a:cxn ang="0">
                  <a:pos x="1034" y="70"/>
                </a:cxn>
                <a:cxn ang="0">
                  <a:pos x="1224" y="124"/>
                </a:cxn>
                <a:cxn ang="0">
                  <a:pos x="1410" y="233"/>
                </a:cxn>
                <a:cxn ang="0">
                  <a:pos x="1554" y="425"/>
                </a:cxn>
                <a:cxn ang="0">
                  <a:pos x="1680" y="673"/>
                </a:cxn>
                <a:cxn ang="0">
                  <a:pos x="1757" y="968"/>
                </a:cxn>
                <a:cxn ang="0">
                  <a:pos x="1750" y="1297"/>
                </a:cxn>
                <a:cxn ang="0">
                  <a:pos x="1672" y="1532"/>
                </a:cxn>
                <a:cxn ang="0">
                  <a:pos x="1558" y="1726"/>
                </a:cxn>
                <a:cxn ang="0">
                  <a:pos x="1402" y="1945"/>
                </a:cxn>
                <a:cxn ang="0">
                  <a:pos x="1247" y="2115"/>
                </a:cxn>
                <a:cxn ang="0">
                  <a:pos x="1160" y="2164"/>
                </a:cxn>
                <a:cxn ang="0">
                  <a:pos x="1082" y="2185"/>
                </a:cxn>
                <a:cxn ang="0">
                  <a:pos x="991" y="2205"/>
                </a:cxn>
                <a:cxn ang="0">
                  <a:pos x="920" y="2220"/>
                </a:cxn>
              </a:cxnLst>
              <a:rect l="0" t="0" r="r" b="b"/>
              <a:pathLst>
                <a:path w="1767" h="2224">
                  <a:moveTo>
                    <a:pt x="902" y="2224"/>
                  </a:moveTo>
                  <a:lnTo>
                    <a:pt x="774" y="2195"/>
                  </a:lnTo>
                  <a:lnTo>
                    <a:pt x="636" y="2112"/>
                  </a:lnTo>
                  <a:lnTo>
                    <a:pt x="493" y="1984"/>
                  </a:lnTo>
                  <a:lnTo>
                    <a:pt x="355" y="1829"/>
                  </a:lnTo>
                  <a:lnTo>
                    <a:pt x="227" y="1656"/>
                  </a:lnTo>
                  <a:lnTo>
                    <a:pt x="122" y="1483"/>
                  </a:lnTo>
                  <a:lnTo>
                    <a:pt x="47" y="1323"/>
                  </a:lnTo>
                  <a:lnTo>
                    <a:pt x="12" y="1191"/>
                  </a:lnTo>
                  <a:lnTo>
                    <a:pt x="0" y="1039"/>
                  </a:lnTo>
                  <a:lnTo>
                    <a:pt x="2" y="896"/>
                  </a:lnTo>
                  <a:lnTo>
                    <a:pt x="16" y="758"/>
                  </a:lnTo>
                  <a:lnTo>
                    <a:pt x="45" y="632"/>
                  </a:lnTo>
                  <a:lnTo>
                    <a:pt x="86" y="512"/>
                  </a:lnTo>
                  <a:lnTo>
                    <a:pt x="138" y="406"/>
                  </a:lnTo>
                  <a:lnTo>
                    <a:pt x="202" y="312"/>
                  </a:lnTo>
                  <a:lnTo>
                    <a:pt x="278" y="235"/>
                  </a:lnTo>
                  <a:lnTo>
                    <a:pt x="344" y="177"/>
                  </a:lnTo>
                  <a:lnTo>
                    <a:pt x="390" y="144"/>
                  </a:lnTo>
                  <a:lnTo>
                    <a:pt x="419" y="128"/>
                  </a:lnTo>
                  <a:lnTo>
                    <a:pt x="441" y="124"/>
                  </a:lnTo>
                  <a:lnTo>
                    <a:pt x="456" y="124"/>
                  </a:lnTo>
                  <a:lnTo>
                    <a:pt x="475" y="124"/>
                  </a:lnTo>
                  <a:lnTo>
                    <a:pt x="501" y="117"/>
                  </a:lnTo>
                  <a:lnTo>
                    <a:pt x="541" y="97"/>
                  </a:lnTo>
                  <a:lnTo>
                    <a:pt x="584" y="70"/>
                  </a:lnTo>
                  <a:lnTo>
                    <a:pt x="619" y="51"/>
                  </a:lnTo>
                  <a:lnTo>
                    <a:pt x="646" y="33"/>
                  </a:lnTo>
                  <a:lnTo>
                    <a:pt x="667" y="22"/>
                  </a:lnTo>
                  <a:lnTo>
                    <a:pt x="679" y="10"/>
                  </a:lnTo>
                  <a:lnTo>
                    <a:pt x="689" y="4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704" y="6"/>
                  </a:lnTo>
                  <a:lnTo>
                    <a:pt x="716" y="12"/>
                  </a:lnTo>
                  <a:lnTo>
                    <a:pt x="726" y="18"/>
                  </a:lnTo>
                  <a:lnTo>
                    <a:pt x="737" y="24"/>
                  </a:lnTo>
                  <a:lnTo>
                    <a:pt x="757" y="35"/>
                  </a:lnTo>
                  <a:lnTo>
                    <a:pt x="776" y="47"/>
                  </a:lnTo>
                  <a:lnTo>
                    <a:pt x="776" y="43"/>
                  </a:lnTo>
                  <a:lnTo>
                    <a:pt x="778" y="35"/>
                  </a:lnTo>
                  <a:lnTo>
                    <a:pt x="784" y="26"/>
                  </a:lnTo>
                  <a:lnTo>
                    <a:pt x="793" y="16"/>
                  </a:lnTo>
                  <a:lnTo>
                    <a:pt x="803" y="8"/>
                  </a:lnTo>
                  <a:lnTo>
                    <a:pt x="817" y="6"/>
                  </a:lnTo>
                  <a:lnTo>
                    <a:pt x="834" y="10"/>
                  </a:lnTo>
                  <a:lnTo>
                    <a:pt x="857" y="26"/>
                  </a:lnTo>
                  <a:lnTo>
                    <a:pt x="892" y="39"/>
                  </a:lnTo>
                  <a:lnTo>
                    <a:pt x="954" y="55"/>
                  </a:lnTo>
                  <a:lnTo>
                    <a:pt x="1034" y="70"/>
                  </a:lnTo>
                  <a:lnTo>
                    <a:pt x="1127" y="93"/>
                  </a:lnTo>
                  <a:lnTo>
                    <a:pt x="1224" y="124"/>
                  </a:lnTo>
                  <a:lnTo>
                    <a:pt x="1321" y="169"/>
                  </a:lnTo>
                  <a:lnTo>
                    <a:pt x="1410" y="233"/>
                  </a:lnTo>
                  <a:lnTo>
                    <a:pt x="1488" y="322"/>
                  </a:lnTo>
                  <a:lnTo>
                    <a:pt x="1554" y="425"/>
                  </a:lnTo>
                  <a:lnTo>
                    <a:pt x="1620" y="543"/>
                  </a:lnTo>
                  <a:lnTo>
                    <a:pt x="1680" y="673"/>
                  </a:lnTo>
                  <a:lnTo>
                    <a:pt x="1728" y="817"/>
                  </a:lnTo>
                  <a:lnTo>
                    <a:pt x="1757" y="968"/>
                  </a:lnTo>
                  <a:lnTo>
                    <a:pt x="1767" y="1129"/>
                  </a:lnTo>
                  <a:lnTo>
                    <a:pt x="1750" y="1297"/>
                  </a:lnTo>
                  <a:lnTo>
                    <a:pt x="1703" y="1472"/>
                  </a:lnTo>
                  <a:lnTo>
                    <a:pt x="1672" y="1532"/>
                  </a:lnTo>
                  <a:lnTo>
                    <a:pt x="1624" y="1621"/>
                  </a:lnTo>
                  <a:lnTo>
                    <a:pt x="1558" y="1726"/>
                  </a:lnTo>
                  <a:lnTo>
                    <a:pt x="1484" y="1838"/>
                  </a:lnTo>
                  <a:lnTo>
                    <a:pt x="1402" y="1945"/>
                  </a:lnTo>
                  <a:lnTo>
                    <a:pt x="1323" y="2042"/>
                  </a:lnTo>
                  <a:lnTo>
                    <a:pt x="1247" y="2115"/>
                  </a:lnTo>
                  <a:lnTo>
                    <a:pt x="1183" y="2158"/>
                  </a:lnTo>
                  <a:lnTo>
                    <a:pt x="1160" y="2164"/>
                  </a:lnTo>
                  <a:lnTo>
                    <a:pt x="1125" y="2174"/>
                  </a:lnTo>
                  <a:lnTo>
                    <a:pt x="1082" y="2185"/>
                  </a:lnTo>
                  <a:lnTo>
                    <a:pt x="1038" y="2197"/>
                  </a:lnTo>
                  <a:lnTo>
                    <a:pt x="991" y="2205"/>
                  </a:lnTo>
                  <a:lnTo>
                    <a:pt x="951" y="2214"/>
                  </a:lnTo>
                  <a:lnTo>
                    <a:pt x="920" y="2220"/>
                  </a:lnTo>
                  <a:lnTo>
                    <a:pt x="902" y="2224"/>
                  </a:lnTo>
                  <a:close/>
                </a:path>
              </a:pathLst>
            </a:custGeom>
            <a:solidFill>
              <a:srgbClr val="ADBF8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23"/>
            <p:cNvSpPr>
              <a:spLocks/>
            </p:cNvSpPr>
            <p:nvPr/>
          </p:nvSpPr>
          <p:spPr bwMode="auto">
            <a:xfrm>
              <a:off x="2836753" y="4279082"/>
              <a:ext cx="484927" cy="607714"/>
            </a:xfrm>
            <a:custGeom>
              <a:avLst/>
              <a:gdLst/>
              <a:ahLst/>
              <a:cxnLst>
                <a:cxn ang="0">
                  <a:pos x="749" y="2121"/>
                </a:cxn>
                <a:cxn ang="0">
                  <a:pos x="476" y="1915"/>
                </a:cxn>
                <a:cxn ang="0">
                  <a:pos x="220" y="1599"/>
                </a:cxn>
                <a:cxn ang="0">
                  <a:pos x="47" y="1278"/>
                </a:cxn>
                <a:cxn ang="0">
                  <a:pos x="0" y="1004"/>
                </a:cxn>
                <a:cxn ang="0">
                  <a:pos x="18" y="733"/>
                </a:cxn>
                <a:cxn ang="0">
                  <a:pos x="84" y="494"/>
                </a:cxn>
                <a:cxn ang="0">
                  <a:pos x="196" y="299"/>
                </a:cxn>
                <a:cxn ang="0">
                  <a:pos x="334" y="169"/>
                </a:cxn>
                <a:cxn ang="0">
                  <a:pos x="408" y="122"/>
                </a:cxn>
                <a:cxn ang="0">
                  <a:pos x="445" y="120"/>
                </a:cxn>
                <a:cxn ang="0">
                  <a:pos x="491" y="114"/>
                </a:cxn>
                <a:cxn ang="0">
                  <a:pos x="573" y="70"/>
                </a:cxn>
                <a:cxn ang="0">
                  <a:pos x="633" y="31"/>
                </a:cxn>
                <a:cxn ang="0">
                  <a:pos x="664" y="8"/>
                </a:cxn>
                <a:cxn ang="0">
                  <a:pos x="677" y="0"/>
                </a:cxn>
                <a:cxn ang="0">
                  <a:pos x="697" y="12"/>
                </a:cxn>
                <a:cxn ang="0">
                  <a:pos x="736" y="35"/>
                </a:cxn>
                <a:cxn ang="0">
                  <a:pos x="755" y="43"/>
                </a:cxn>
                <a:cxn ang="0">
                  <a:pos x="763" y="25"/>
                </a:cxn>
                <a:cxn ang="0">
                  <a:pos x="782" y="8"/>
                </a:cxn>
                <a:cxn ang="0">
                  <a:pos x="813" y="10"/>
                </a:cxn>
                <a:cxn ang="0">
                  <a:pos x="869" y="39"/>
                </a:cxn>
                <a:cxn ang="0">
                  <a:pos x="1007" y="70"/>
                </a:cxn>
                <a:cxn ang="0">
                  <a:pos x="1191" y="120"/>
                </a:cxn>
                <a:cxn ang="0">
                  <a:pos x="1372" y="223"/>
                </a:cxn>
                <a:cxn ang="0">
                  <a:pos x="1509" y="407"/>
                </a:cxn>
                <a:cxn ang="0">
                  <a:pos x="1630" y="648"/>
                </a:cxn>
                <a:cxn ang="0">
                  <a:pos x="1705" y="935"/>
                </a:cxn>
                <a:cxn ang="0">
                  <a:pos x="1697" y="1252"/>
                </a:cxn>
                <a:cxn ang="0">
                  <a:pos x="1622" y="1479"/>
                </a:cxn>
                <a:cxn ang="0">
                  <a:pos x="1511" y="1665"/>
                </a:cxn>
                <a:cxn ang="0">
                  <a:pos x="1362" y="1881"/>
                </a:cxn>
                <a:cxn ang="0">
                  <a:pos x="1211" y="2045"/>
                </a:cxn>
                <a:cxn ang="0">
                  <a:pos x="1127" y="2090"/>
                </a:cxn>
                <a:cxn ang="0">
                  <a:pos x="1054" y="2109"/>
                </a:cxn>
                <a:cxn ang="0">
                  <a:pos x="964" y="2129"/>
                </a:cxn>
                <a:cxn ang="0">
                  <a:pos x="891" y="2144"/>
                </a:cxn>
              </a:cxnLst>
              <a:rect l="0" t="0" r="r" b="b"/>
              <a:pathLst>
                <a:path w="1715" h="2148">
                  <a:moveTo>
                    <a:pt x="873" y="2148"/>
                  </a:moveTo>
                  <a:lnTo>
                    <a:pt x="749" y="2121"/>
                  </a:lnTo>
                  <a:lnTo>
                    <a:pt x="615" y="2040"/>
                  </a:lnTo>
                  <a:lnTo>
                    <a:pt x="476" y="1915"/>
                  </a:lnTo>
                  <a:lnTo>
                    <a:pt x="344" y="1766"/>
                  </a:lnTo>
                  <a:lnTo>
                    <a:pt x="220" y="1599"/>
                  </a:lnTo>
                  <a:lnTo>
                    <a:pt x="119" y="1433"/>
                  </a:lnTo>
                  <a:lnTo>
                    <a:pt x="47" y="1278"/>
                  </a:lnTo>
                  <a:lnTo>
                    <a:pt x="12" y="1150"/>
                  </a:lnTo>
                  <a:lnTo>
                    <a:pt x="0" y="1004"/>
                  </a:lnTo>
                  <a:lnTo>
                    <a:pt x="2" y="867"/>
                  </a:lnTo>
                  <a:lnTo>
                    <a:pt x="18" y="733"/>
                  </a:lnTo>
                  <a:lnTo>
                    <a:pt x="45" y="611"/>
                  </a:lnTo>
                  <a:lnTo>
                    <a:pt x="84" y="494"/>
                  </a:lnTo>
                  <a:lnTo>
                    <a:pt x="134" y="392"/>
                  </a:lnTo>
                  <a:lnTo>
                    <a:pt x="196" y="299"/>
                  </a:lnTo>
                  <a:lnTo>
                    <a:pt x="272" y="225"/>
                  </a:lnTo>
                  <a:lnTo>
                    <a:pt x="334" y="169"/>
                  </a:lnTo>
                  <a:lnTo>
                    <a:pt x="379" y="138"/>
                  </a:lnTo>
                  <a:lnTo>
                    <a:pt x="408" y="122"/>
                  </a:lnTo>
                  <a:lnTo>
                    <a:pt x="429" y="120"/>
                  </a:lnTo>
                  <a:lnTo>
                    <a:pt x="445" y="120"/>
                  </a:lnTo>
                  <a:lnTo>
                    <a:pt x="464" y="120"/>
                  </a:lnTo>
                  <a:lnTo>
                    <a:pt x="491" y="114"/>
                  </a:lnTo>
                  <a:lnTo>
                    <a:pt x="532" y="97"/>
                  </a:lnTo>
                  <a:lnTo>
                    <a:pt x="573" y="70"/>
                  </a:lnTo>
                  <a:lnTo>
                    <a:pt x="608" y="49"/>
                  </a:lnTo>
                  <a:lnTo>
                    <a:pt x="633" y="31"/>
                  </a:lnTo>
                  <a:lnTo>
                    <a:pt x="652" y="19"/>
                  </a:lnTo>
                  <a:lnTo>
                    <a:pt x="664" y="8"/>
                  </a:lnTo>
                  <a:lnTo>
                    <a:pt x="673" y="4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97" y="12"/>
                  </a:lnTo>
                  <a:lnTo>
                    <a:pt x="716" y="23"/>
                  </a:lnTo>
                  <a:lnTo>
                    <a:pt x="736" y="35"/>
                  </a:lnTo>
                  <a:lnTo>
                    <a:pt x="755" y="47"/>
                  </a:lnTo>
                  <a:lnTo>
                    <a:pt x="755" y="43"/>
                  </a:lnTo>
                  <a:lnTo>
                    <a:pt x="757" y="35"/>
                  </a:lnTo>
                  <a:lnTo>
                    <a:pt x="763" y="25"/>
                  </a:lnTo>
                  <a:lnTo>
                    <a:pt x="772" y="16"/>
                  </a:lnTo>
                  <a:lnTo>
                    <a:pt x="782" y="8"/>
                  </a:lnTo>
                  <a:lnTo>
                    <a:pt x="798" y="6"/>
                  </a:lnTo>
                  <a:lnTo>
                    <a:pt x="813" y="10"/>
                  </a:lnTo>
                  <a:lnTo>
                    <a:pt x="836" y="25"/>
                  </a:lnTo>
                  <a:lnTo>
                    <a:pt x="869" y="39"/>
                  </a:lnTo>
                  <a:lnTo>
                    <a:pt x="929" y="54"/>
                  </a:lnTo>
                  <a:lnTo>
                    <a:pt x="1007" y="70"/>
                  </a:lnTo>
                  <a:lnTo>
                    <a:pt x="1098" y="91"/>
                  </a:lnTo>
                  <a:lnTo>
                    <a:pt x="1191" y="120"/>
                  </a:lnTo>
                  <a:lnTo>
                    <a:pt x="1286" y="163"/>
                  </a:lnTo>
                  <a:lnTo>
                    <a:pt x="1372" y="223"/>
                  </a:lnTo>
                  <a:lnTo>
                    <a:pt x="1447" y="306"/>
                  </a:lnTo>
                  <a:lnTo>
                    <a:pt x="1509" y="407"/>
                  </a:lnTo>
                  <a:lnTo>
                    <a:pt x="1573" y="522"/>
                  </a:lnTo>
                  <a:lnTo>
                    <a:pt x="1630" y="648"/>
                  </a:lnTo>
                  <a:lnTo>
                    <a:pt x="1676" y="787"/>
                  </a:lnTo>
                  <a:lnTo>
                    <a:pt x="1705" y="935"/>
                  </a:lnTo>
                  <a:lnTo>
                    <a:pt x="1715" y="1090"/>
                  </a:lnTo>
                  <a:lnTo>
                    <a:pt x="1697" y="1252"/>
                  </a:lnTo>
                  <a:lnTo>
                    <a:pt x="1651" y="1421"/>
                  </a:lnTo>
                  <a:lnTo>
                    <a:pt x="1622" y="1479"/>
                  </a:lnTo>
                  <a:lnTo>
                    <a:pt x="1575" y="1565"/>
                  </a:lnTo>
                  <a:lnTo>
                    <a:pt x="1511" y="1665"/>
                  </a:lnTo>
                  <a:lnTo>
                    <a:pt x="1439" y="1776"/>
                  </a:lnTo>
                  <a:lnTo>
                    <a:pt x="1362" y="1881"/>
                  </a:lnTo>
                  <a:lnTo>
                    <a:pt x="1284" y="1974"/>
                  </a:lnTo>
                  <a:lnTo>
                    <a:pt x="1211" y="2045"/>
                  </a:lnTo>
                  <a:lnTo>
                    <a:pt x="1149" y="2086"/>
                  </a:lnTo>
                  <a:lnTo>
                    <a:pt x="1127" y="2090"/>
                  </a:lnTo>
                  <a:lnTo>
                    <a:pt x="1096" y="2100"/>
                  </a:lnTo>
                  <a:lnTo>
                    <a:pt x="1054" y="2109"/>
                  </a:lnTo>
                  <a:lnTo>
                    <a:pt x="1011" y="2121"/>
                  </a:lnTo>
                  <a:lnTo>
                    <a:pt x="964" y="2129"/>
                  </a:lnTo>
                  <a:lnTo>
                    <a:pt x="924" y="2138"/>
                  </a:lnTo>
                  <a:lnTo>
                    <a:pt x="891" y="2144"/>
                  </a:lnTo>
                  <a:lnTo>
                    <a:pt x="873" y="2148"/>
                  </a:lnTo>
                  <a:close/>
                </a:path>
              </a:pathLst>
            </a:custGeom>
            <a:solidFill>
              <a:srgbClr val="E3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24"/>
            <p:cNvSpPr>
              <a:spLocks/>
            </p:cNvSpPr>
            <p:nvPr/>
          </p:nvSpPr>
          <p:spPr bwMode="auto">
            <a:xfrm>
              <a:off x="2845240" y="4293229"/>
              <a:ext cx="467385" cy="579422"/>
            </a:xfrm>
            <a:custGeom>
              <a:avLst/>
              <a:gdLst/>
              <a:ahLst/>
              <a:cxnLst>
                <a:cxn ang="0">
                  <a:pos x="723" y="2022"/>
                </a:cxn>
                <a:cxn ang="0">
                  <a:pos x="457" y="1827"/>
                </a:cxn>
                <a:cxn ang="0">
                  <a:pos x="211" y="1524"/>
                </a:cxn>
                <a:cxn ang="0">
                  <a:pos x="44" y="1218"/>
                </a:cxn>
                <a:cxn ang="0">
                  <a:pos x="0" y="958"/>
                </a:cxn>
                <a:cxn ang="0">
                  <a:pos x="15" y="700"/>
                </a:cxn>
                <a:cxn ang="0">
                  <a:pos x="79" y="472"/>
                </a:cxn>
                <a:cxn ang="0">
                  <a:pos x="190" y="285"/>
                </a:cxn>
                <a:cxn ang="0">
                  <a:pos x="321" y="161"/>
                </a:cxn>
                <a:cxn ang="0">
                  <a:pos x="391" y="117"/>
                </a:cxn>
                <a:cxn ang="0">
                  <a:pos x="428" y="115"/>
                </a:cxn>
                <a:cxn ang="0">
                  <a:pos x="471" y="111"/>
                </a:cxn>
                <a:cxn ang="0">
                  <a:pos x="548" y="66"/>
                </a:cxn>
                <a:cxn ang="0">
                  <a:pos x="607" y="30"/>
                </a:cxn>
                <a:cxn ang="0">
                  <a:pos x="638" y="8"/>
                </a:cxn>
                <a:cxn ang="0">
                  <a:pos x="651" y="0"/>
                </a:cxn>
                <a:cxn ang="0">
                  <a:pos x="671" y="10"/>
                </a:cxn>
                <a:cxn ang="0">
                  <a:pos x="709" y="30"/>
                </a:cxn>
                <a:cxn ang="0">
                  <a:pos x="729" y="37"/>
                </a:cxn>
                <a:cxn ang="0">
                  <a:pos x="736" y="22"/>
                </a:cxn>
                <a:cxn ang="0">
                  <a:pos x="756" y="6"/>
                </a:cxn>
                <a:cxn ang="0">
                  <a:pos x="785" y="8"/>
                </a:cxn>
                <a:cxn ang="0">
                  <a:pos x="837" y="35"/>
                </a:cxn>
                <a:cxn ang="0">
                  <a:pos x="969" y="64"/>
                </a:cxn>
                <a:cxn ang="0">
                  <a:pos x="1148" y="113"/>
                </a:cxn>
                <a:cxn ang="0">
                  <a:pos x="1322" y="212"/>
                </a:cxn>
                <a:cxn ang="0">
                  <a:pos x="1456" y="386"/>
                </a:cxn>
                <a:cxn ang="0">
                  <a:pos x="1570" y="617"/>
                </a:cxn>
                <a:cxn ang="0">
                  <a:pos x="1642" y="890"/>
                </a:cxn>
                <a:cxn ang="0">
                  <a:pos x="1634" y="1195"/>
                </a:cxn>
                <a:cxn ang="0">
                  <a:pos x="1561" y="1410"/>
                </a:cxn>
                <a:cxn ang="0">
                  <a:pos x="1456" y="1588"/>
                </a:cxn>
                <a:cxn ang="0">
                  <a:pos x="1311" y="1792"/>
                </a:cxn>
                <a:cxn ang="0">
                  <a:pos x="1165" y="1947"/>
                </a:cxn>
                <a:cxn ang="0">
                  <a:pos x="1084" y="1990"/>
                </a:cxn>
                <a:cxn ang="0">
                  <a:pos x="1014" y="2007"/>
                </a:cxn>
                <a:cxn ang="0">
                  <a:pos x="927" y="2028"/>
                </a:cxn>
                <a:cxn ang="0">
                  <a:pos x="857" y="2044"/>
                </a:cxn>
              </a:cxnLst>
              <a:rect l="0" t="0" r="r" b="b"/>
              <a:pathLst>
                <a:path w="1652" h="2048">
                  <a:moveTo>
                    <a:pt x="841" y="2048"/>
                  </a:moveTo>
                  <a:lnTo>
                    <a:pt x="723" y="2022"/>
                  </a:lnTo>
                  <a:lnTo>
                    <a:pt x="593" y="1945"/>
                  </a:lnTo>
                  <a:lnTo>
                    <a:pt x="457" y="1827"/>
                  </a:lnTo>
                  <a:lnTo>
                    <a:pt x="329" y="1683"/>
                  </a:lnTo>
                  <a:lnTo>
                    <a:pt x="211" y="1524"/>
                  </a:lnTo>
                  <a:lnTo>
                    <a:pt x="114" y="1365"/>
                  </a:lnTo>
                  <a:lnTo>
                    <a:pt x="44" y="1218"/>
                  </a:lnTo>
                  <a:lnTo>
                    <a:pt x="11" y="1096"/>
                  </a:lnTo>
                  <a:lnTo>
                    <a:pt x="0" y="958"/>
                  </a:lnTo>
                  <a:lnTo>
                    <a:pt x="1" y="826"/>
                  </a:lnTo>
                  <a:lnTo>
                    <a:pt x="15" y="700"/>
                  </a:lnTo>
                  <a:lnTo>
                    <a:pt x="42" y="582"/>
                  </a:lnTo>
                  <a:lnTo>
                    <a:pt x="79" y="472"/>
                  </a:lnTo>
                  <a:lnTo>
                    <a:pt x="129" y="373"/>
                  </a:lnTo>
                  <a:lnTo>
                    <a:pt x="190" y="285"/>
                  </a:lnTo>
                  <a:lnTo>
                    <a:pt x="261" y="216"/>
                  </a:lnTo>
                  <a:lnTo>
                    <a:pt x="321" y="161"/>
                  </a:lnTo>
                  <a:lnTo>
                    <a:pt x="366" y="132"/>
                  </a:lnTo>
                  <a:lnTo>
                    <a:pt x="391" y="117"/>
                  </a:lnTo>
                  <a:lnTo>
                    <a:pt x="413" y="115"/>
                  </a:lnTo>
                  <a:lnTo>
                    <a:pt x="428" y="115"/>
                  </a:lnTo>
                  <a:lnTo>
                    <a:pt x="446" y="117"/>
                  </a:lnTo>
                  <a:lnTo>
                    <a:pt x="471" y="111"/>
                  </a:lnTo>
                  <a:lnTo>
                    <a:pt x="510" y="94"/>
                  </a:lnTo>
                  <a:lnTo>
                    <a:pt x="548" y="66"/>
                  </a:lnTo>
                  <a:lnTo>
                    <a:pt x="581" y="47"/>
                  </a:lnTo>
                  <a:lnTo>
                    <a:pt x="607" y="30"/>
                  </a:lnTo>
                  <a:lnTo>
                    <a:pt x="626" y="20"/>
                  </a:lnTo>
                  <a:lnTo>
                    <a:pt x="638" y="8"/>
                  </a:lnTo>
                  <a:lnTo>
                    <a:pt x="647" y="4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71" y="10"/>
                  </a:lnTo>
                  <a:lnTo>
                    <a:pt x="690" y="20"/>
                  </a:lnTo>
                  <a:lnTo>
                    <a:pt x="709" y="30"/>
                  </a:lnTo>
                  <a:lnTo>
                    <a:pt x="729" y="41"/>
                  </a:lnTo>
                  <a:lnTo>
                    <a:pt x="729" y="37"/>
                  </a:lnTo>
                  <a:lnTo>
                    <a:pt x="731" y="30"/>
                  </a:lnTo>
                  <a:lnTo>
                    <a:pt x="736" y="22"/>
                  </a:lnTo>
                  <a:lnTo>
                    <a:pt x="746" y="14"/>
                  </a:lnTo>
                  <a:lnTo>
                    <a:pt x="756" y="6"/>
                  </a:lnTo>
                  <a:lnTo>
                    <a:pt x="769" y="4"/>
                  </a:lnTo>
                  <a:lnTo>
                    <a:pt x="785" y="8"/>
                  </a:lnTo>
                  <a:lnTo>
                    <a:pt x="804" y="22"/>
                  </a:lnTo>
                  <a:lnTo>
                    <a:pt x="837" y="35"/>
                  </a:lnTo>
                  <a:lnTo>
                    <a:pt x="896" y="51"/>
                  </a:lnTo>
                  <a:lnTo>
                    <a:pt x="969" y="64"/>
                  </a:lnTo>
                  <a:lnTo>
                    <a:pt x="1056" y="86"/>
                  </a:lnTo>
                  <a:lnTo>
                    <a:pt x="1148" y="113"/>
                  </a:lnTo>
                  <a:lnTo>
                    <a:pt x="1239" y="154"/>
                  </a:lnTo>
                  <a:lnTo>
                    <a:pt x="1322" y="212"/>
                  </a:lnTo>
                  <a:lnTo>
                    <a:pt x="1396" y="291"/>
                  </a:lnTo>
                  <a:lnTo>
                    <a:pt x="1456" y="386"/>
                  </a:lnTo>
                  <a:lnTo>
                    <a:pt x="1516" y="497"/>
                  </a:lnTo>
                  <a:lnTo>
                    <a:pt x="1570" y="617"/>
                  </a:lnTo>
                  <a:lnTo>
                    <a:pt x="1615" y="751"/>
                  </a:lnTo>
                  <a:lnTo>
                    <a:pt x="1642" y="890"/>
                  </a:lnTo>
                  <a:lnTo>
                    <a:pt x="1652" y="1040"/>
                  </a:lnTo>
                  <a:lnTo>
                    <a:pt x="1634" y="1195"/>
                  </a:lnTo>
                  <a:lnTo>
                    <a:pt x="1590" y="1356"/>
                  </a:lnTo>
                  <a:lnTo>
                    <a:pt x="1561" y="1410"/>
                  </a:lnTo>
                  <a:lnTo>
                    <a:pt x="1516" y="1491"/>
                  </a:lnTo>
                  <a:lnTo>
                    <a:pt x="1456" y="1588"/>
                  </a:lnTo>
                  <a:lnTo>
                    <a:pt x="1386" y="1693"/>
                  </a:lnTo>
                  <a:lnTo>
                    <a:pt x="1311" y="1792"/>
                  </a:lnTo>
                  <a:lnTo>
                    <a:pt x="1237" y="1881"/>
                  </a:lnTo>
                  <a:lnTo>
                    <a:pt x="1165" y="1947"/>
                  </a:lnTo>
                  <a:lnTo>
                    <a:pt x="1105" y="1986"/>
                  </a:lnTo>
                  <a:lnTo>
                    <a:pt x="1084" y="1990"/>
                  </a:lnTo>
                  <a:lnTo>
                    <a:pt x="1053" y="1997"/>
                  </a:lnTo>
                  <a:lnTo>
                    <a:pt x="1014" y="2007"/>
                  </a:lnTo>
                  <a:lnTo>
                    <a:pt x="971" y="2019"/>
                  </a:lnTo>
                  <a:lnTo>
                    <a:pt x="927" y="2028"/>
                  </a:lnTo>
                  <a:lnTo>
                    <a:pt x="888" y="2038"/>
                  </a:lnTo>
                  <a:lnTo>
                    <a:pt x="857" y="2044"/>
                  </a:lnTo>
                  <a:lnTo>
                    <a:pt x="841" y="2048"/>
                  </a:lnTo>
                  <a:close/>
                </a:path>
              </a:pathLst>
            </a:custGeom>
            <a:solidFill>
              <a:srgbClr val="F2F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25"/>
            <p:cNvSpPr>
              <a:spLocks/>
            </p:cNvSpPr>
            <p:nvPr/>
          </p:nvSpPr>
          <p:spPr bwMode="auto">
            <a:xfrm>
              <a:off x="2858821" y="4309072"/>
              <a:ext cx="442488" cy="546037"/>
            </a:xfrm>
            <a:custGeom>
              <a:avLst/>
              <a:gdLst/>
              <a:ahLst/>
              <a:cxnLst>
                <a:cxn ang="0">
                  <a:pos x="683" y="1903"/>
                </a:cxn>
                <a:cxn ang="0">
                  <a:pos x="433" y="1721"/>
                </a:cxn>
                <a:cxn ang="0">
                  <a:pos x="200" y="1436"/>
                </a:cxn>
                <a:cxn ang="0">
                  <a:pos x="43" y="1147"/>
                </a:cxn>
                <a:cxn ang="0">
                  <a:pos x="0" y="903"/>
                </a:cxn>
                <a:cxn ang="0">
                  <a:pos x="14" y="659"/>
                </a:cxn>
                <a:cxn ang="0">
                  <a:pos x="74" y="444"/>
                </a:cxn>
                <a:cxn ang="0">
                  <a:pos x="177" y="271"/>
                </a:cxn>
                <a:cxn ang="0">
                  <a:pos x="303" y="153"/>
                </a:cxn>
                <a:cxn ang="0">
                  <a:pos x="369" y="110"/>
                </a:cxn>
                <a:cxn ang="0">
                  <a:pos x="403" y="108"/>
                </a:cxn>
                <a:cxn ang="0">
                  <a:pos x="446" y="102"/>
                </a:cxn>
                <a:cxn ang="0">
                  <a:pos x="520" y="62"/>
                </a:cxn>
                <a:cxn ang="0">
                  <a:pos x="574" y="27"/>
                </a:cxn>
                <a:cxn ang="0">
                  <a:pos x="603" y="7"/>
                </a:cxn>
                <a:cxn ang="0">
                  <a:pos x="615" y="0"/>
                </a:cxn>
                <a:cxn ang="0">
                  <a:pos x="634" y="9"/>
                </a:cxn>
                <a:cxn ang="0">
                  <a:pos x="671" y="29"/>
                </a:cxn>
                <a:cxn ang="0">
                  <a:pos x="689" y="37"/>
                </a:cxn>
                <a:cxn ang="0">
                  <a:pos x="696" y="21"/>
                </a:cxn>
                <a:cxn ang="0">
                  <a:pos x="712" y="7"/>
                </a:cxn>
                <a:cxn ang="0">
                  <a:pos x="739" y="7"/>
                </a:cxn>
                <a:cxn ang="0">
                  <a:pos x="789" y="33"/>
                </a:cxn>
                <a:cxn ang="0">
                  <a:pos x="917" y="60"/>
                </a:cxn>
                <a:cxn ang="0">
                  <a:pos x="1086" y="106"/>
                </a:cxn>
                <a:cxn ang="0">
                  <a:pos x="1251" y="199"/>
                </a:cxn>
                <a:cxn ang="0">
                  <a:pos x="1377" y="364"/>
                </a:cxn>
                <a:cxn ang="0">
                  <a:pos x="1488" y="581"/>
                </a:cxn>
                <a:cxn ang="0">
                  <a:pos x="1557" y="837"/>
                </a:cxn>
                <a:cxn ang="0">
                  <a:pos x="1550" y="1124"/>
                </a:cxn>
                <a:cxn ang="0">
                  <a:pos x="1480" y="1330"/>
                </a:cxn>
                <a:cxn ang="0">
                  <a:pos x="1377" y="1494"/>
                </a:cxn>
                <a:cxn ang="0">
                  <a:pos x="1239" y="1686"/>
                </a:cxn>
                <a:cxn ang="0">
                  <a:pos x="1100" y="1836"/>
                </a:cxn>
                <a:cxn ang="0">
                  <a:pos x="1024" y="1876"/>
                </a:cxn>
                <a:cxn ang="0">
                  <a:pos x="956" y="1894"/>
                </a:cxn>
                <a:cxn ang="0">
                  <a:pos x="875" y="1911"/>
                </a:cxn>
                <a:cxn ang="0">
                  <a:pos x="811" y="1925"/>
                </a:cxn>
              </a:cxnLst>
              <a:rect l="0" t="0" r="r" b="b"/>
              <a:pathLst>
                <a:path w="1565" h="1929">
                  <a:moveTo>
                    <a:pt x="795" y="1929"/>
                  </a:moveTo>
                  <a:lnTo>
                    <a:pt x="683" y="1903"/>
                  </a:lnTo>
                  <a:lnTo>
                    <a:pt x="561" y="1832"/>
                  </a:lnTo>
                  <a:lnTo>
                    <a:pt x="433" y="1721"/>
                  </a:lnTo>
                  <a:lnTo>
                    <a:pt x="312" y="1587"/>
                  </a:lnTo>
                  <a:lnTo>
                    <a:pt x="200" y="1436"/>
                  </a:lnTo>
                  <a:lnTo>
                    <a:pt x="109" y="1287"/>
                  </a:lnTo>
                  <a:lnTo>
                    <a:pt x="43" y="1147"/>
                  </a:lnTo>
                  <a:lnTo>
                    <a:pt x="12" y="1033"/>
                  </a:lnTo>
                  <a:lnTo>
                    <a:pt x="0" y="903"/>
                  </a:lnTo>
                  <a:lnTo>
                    <a:pt x="0" y="779"/>
                  </a:lnTo>
                  <a:lnTo>
                    <a:pt x="14" y="659"/>
                  </a:lnTo>
                  <a:lnTo>
                    <a:pt x="39" y="548"/>
                  </a:lnTo>
                  <a:lnTo>
                    <a:pt x="74" y="444"/>
                  </a:lnTo>
                  <a:lnTo>
                    <a:pt x="120" y="353"/>
                  </a:lnTo>
                  <a:lnTo>
                    <a:pt x="177" y="271"/>
                  </a:lnTo>
                  <a:lnTo>
                    <a:pt x="244" y="203"/>
                  </a:lnTo>
                  <a:lnTo>
                    <a:pt x="303" y="153"/>
                  </a:lnTo>
                  <a:lnTo>
                    <a:pt x="343" y="124"/>
                  </a:lnTo>
                  <a:lnTo>
                    <a:pt x="369" y="110"/>
                  </a:lnTo>
                  <a:lnTo>
                    <a:pt x="390" y="108"/>
                  </a:lnTo>
                  <a:lnTo>
                    <a:pt x="403" y="108"/>
                  </a:lnTo>
                  <a:lnTo>
                    <a:pt x="423" y="108"/>
                  </a:lnTo>
                  <a:lnTo>
                    <a:pt x="446" y="102"/>
                  </a:lnTo>
                  <a:lnTo>
                    <a:pt x="485" y="87"/>
                  </a:lnTo>
                  <a:lnTo>
                    <a:pt x="520" y="62"/>
                  </a:lnTo>
                  <a:lnTo>
                    <a:pt x="551" y="44"/>
                  </a:lnTo>
                  <a:lnTo>
                    <a:pt x="574" y="27"/>
                  </a:lnTo>
                  <a:lnTo>
                    <a:pt x="592" y="17"/>
                  </a:lnTo>
                  <a:lnTo>
                    <a:pt x="603" y="7"/>
                  </a:lnTo>
                  <a:lnTo>
                    <a:pt x="611" y="2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34" y="9"/>
                  </a:lnTo>
                  <a:lnTo>
                    <a:pt x="654" y="19"/>
                  </a:lnTo>
                  <a:lnTo>
                    <a:pt x="671" y="29"/>
                  </a:lnTo>
                  <a:lnTo>
                    <a:pt x="689" y="40"/>
                  </a:lnTo>
                  <a:lnTo>
                    <a:pt x="689" y="37"/>
                  </a:lnTo>
                  <a:lnTo>
                    <a:pt x="690" y="31"/>
                  </a:lnTo>
                  <a:lnTo>
                    <a:pt x="696" y="21"/>
                  </a:lnTo>
                  <a:lnTo>
                    <a:pt x="704" y="15"/>
                  </a:lnTo>
                  <a:lnTo>
                    <a:pt x="712" y="7"/>
                  </a:lnTo>
                  <a:lnTo>
                    <a:pt x="725" y="6"/>
                  </a:lnTo>
                  <a:lnTo>
                    <a:pt x="739" y="7"/>
                  </a:lnTo>
                  <a:lnTo>
                    <a:pt x="758" y="21"/>
                  </a:lnTo>
                  <a:lnTo>
                    <a:pt x="789" y="33"/>
                  </a:lnTo>
                  <a:lnTo>
                    <a:pt x="846" y="46"/>
                  </a:lnTo>
                  <a:lnTo>
                    <a:pt x="917" y="60"/>
                  </a:lnTo>
                  <a:lnTo>
                    <a:pt x="1001" y="81"/>
                  </a:lnTo>
                  <a:lnTo>
                    <a:pt x="1086" y="106"/>
                  </a:lnTo>
                  <a:lnTo>
                    <a:pt x="1171" y="145"/>
                  </a:lnTo>
                  <a:lnTo>
                    <a:pt x="1251" y="199"/>
                  </a:lnTo>
                  <a:lnTo>
                    <a:pt x="1319" y="275"/>
                  </a:lnTo>
                  <a:lnTo>
                    <a:pt x="1377" y="364"/>
                  </a:lnTo>
                  <a:lnTo>
                    <a:pt x="1437" y="467"/>
                  </a:lnTo>
                  <a:lnTo>
                    <a:pt x="1488" y="581"/>
                  </a:lnTo>
                  <a:lnTo>
                    <a:pt x="1532" y="705"/>
                  </a:lnTo>
                  <a:lnTo>
                    <a:pt x="1557" y="837"/>
                  </a:lnTo>
                  <a:lnTo>
                    <a:pt x="1565" y="977"/>
                  </a:lnTo>
                  <a:lnTo>
                    <a:pt x="1550" y="1124"/>
                  </a:lnTo>
                  <a:lnTo>
                    <a:pt x="1507" y="1277"/>
                  </a:lnTo>
                  <a:lnTo>
                    <a:pt x="1480" y="1330"/>
                  </a:lnTo>
                  <a:lnTo>
                    <a:pt x="1435" y="1405"/>
                  </a:lnTo>
                  <a:lnTo>
                    <a:pt x="1377" y="1494"/>
                  </a:lnTo>
                  <a:lnTo>
                    <a:pt x="1311" y="1593"/>
                  </a:lnTo>
                  <a:lnTo>
                    <a:pt x="1239" y="1686"/>
                  </a:lnTo>
                  <a:lnTo>
                    <a:pt x="1168" y="1772"/>
                  </a:lnTo>
                  <a:lnTo>
                    <a:pt x="1100" y="1836"/>
                  </a:lnTo>
                  <a:lnTo>
                    <a:pt x="1043" y="1872"/>
                  </a:lnTo>
                  <a:lnTo>
                    <a:pt x="1024" y="1876"/>
                  </a:lnTo>
                  <a:lnTo>
                    <a:pt x="995" y="1884"/>
                  </a:lnTo>
                  <a:lnTo>
                    <a:pt x="956" y="1894"/>
                  </a:lnTo>
                  <a:lnTo>
                    <a:pt x="917" y="1903"/>
                  </a:lnTo>
                  <a:lnTo>
                    <a:pt x="875" y="1911"/>
                  </a:lnTo>
                  <a:lnTo>
                    <a:pt x="838" y="1921"/>
                  </a:lnTo>
                  <a:lnTo>
                    <a:pt x="811" y="1925"/>
                  </a:lnTo>
                  <a:lnTo>
                    <a:pt x="795" y="192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26"/>
            <p:cNvSpPr>
              <a:spLocks/>
            </p:cNvSpPr>
            <p:nvPr/>
          </p:nvSpPr>
          <p:spPr bwMode="auto">
            <a:xfrm>
              <a:off x="2898995" y="4316428"/>
              <a:ext cx="367231" cy="565842"/>
            </a:xfrm>
            <a:custGeom>
              <a:avLst/>
              <a:gdLst/>
              <a:ahLst/>
              <a:cxnLst>
                <a:cxn ang="0">
                  <a:pos x="589" y="1972"/>
                </a:cxn>
                <a:cxn ang="0">
                  <a:pos x="378" y="1776"/>
                </a:cxn>
                <a:cxn ang="0">
                  <a:pos x="178" y="1475"/>
                </a:cxn>
                <a:cxn ang="0">
                  <a:pos x="40" y="1175"/>
                </a:cxn>
                <a:cxn ang="0">
                  <a:pos x="2" y="921"/>
                </a:cxn>
                <a:cxn ang="0">
                  <a:pos x="5" y="671"/>
                </a:cxn>
                <a:cxn ang="0">
                  <a:pos x="52" y="448"/>
                </a:cxn>
                <a:cxn ang="0">
                  <a:pos x="133" y="271"/>
                </a:cxn>
                <a:cxn ang="0">
                  <a:pos x="234" y="153"/>
                </a:cxn>
                <a:cxn ang="0">
                  <a:pos x="289" y="110"/>
                </a:cxn>
                <a:cxn ang="0">
                  <a:pos x="318" y="108"/>
                </a:cxn>
                <a:cxn ang="0">
                  <a:pos x="351" y="103"/>
                </a:cxn>
                <a:cxn ang="0">
                  <a:pos x="413" y="62"/>
                </a:cxn>
                <a:cxn ang="0">
                  <a:pos x="457" y="27"/>
                </a:cxn>
                <a:cxn ang="0">
                  <a:pos x="481" y="8"/>
                </a:cxn>
                <a:cxn ang="0">
                  <a:pos x="490" y="0"/>
                </a:cxn>
                <a:cxn ang="0">
                  <a:pos x="506" y="12"/>
                </a:cxn>
                <a:cxn ang="0">
                  <a:pos x="535" y="35"/>
                </a:cxn>
                <a:cxn ang="0">
                  <a:pos x="548" y="43"/>
                </a:cxn>
                <a:cxn ang="0">
                  <a:pos x="554" y="27"/>
                </a:cxn>
                <a:cxn ang="0">
                  <a:pos x="568" y="12"/>
                </a:cxn>
                <a:cxn ang="0">
                  <a:pos x="593" y="13"/>
                </a:cxn>
                <a:cxn ang="0">
                  <a:pos x="636" y="43"/>
                </a:cxn>
                <a:cxn ang="0">
                  <a:pos x="740" y="74"/>
                </a:cxn>
                <a:cxn ang="0">
                  <a:pos x="880" y="124"/>
                </a:cxn>
                <a:cxn ang="0">
                  <a:pos x="1018" y="223"/>
                </a:cxn>
                <a:cxn ang="0">
                  <a:pos x="1128" y="395"/>
                </a:cxn>
                <a:cxn ang="0">
                  <a:pos x="1223" y="622"/>
                </a:cxn>
                <a:cxn ang="0">
                  <a:pos x="1287" y="888"/>
                </a:cxn>
                <a:cxn ang="0">
                  <a:pos x="1287" y="1182"/>
                </a:cxn>
                <a:cxn ang="0">
                  <a:pos x="1235" y="1392"/>
                </a:cxn>
                <a:cxn ang="0">
                  <a:pos x="1153" y="1564"/>
                </a:cxn>
                <a:cxn ang="0">
                  <a:pos x="1045" y="1760"/>
                </a:cxn>
                <a:cxn ang="0">
                  <a:pos x="934" y="1909"/>
                </a:cxn>
                <a:cxn ang="0">
                  <a:pos x="872" y="1948"/>
                </a:cxn>
                <a:cxn ang="0">
                  <a:pos x="818" y="1964"/>
                </a:cxn>
                <a:cxn ang="0">
                  <a:pos x="750" y="1981"/>
                </a:cxn>
                <a:cxn ang="0">
                  <a:pos x="696" y="1995"/>
                </a:cxn>
              </a:cxnLst>
              <a:rect l="0" t="0" r="r" b="b"/>
              <a:pathLst>
                <a:path w="1297" h="2001">
                  <a:moveTo>
                    <a:pt x="682" y="2001"/>
                  </a:moveTo>
                  <a:lnTo>
                    <a:pt x="589" y="1972"/>
                  </a:lnTo>
                  <a:lnTo>
                    <a:pt x="486" y="1892"/>
                  </a:lnTo>
                  <a:lnTo>
                    <a:pt x="378" y="1776"/>
                  </a:lnTo>
                  <a:lnTo>
                    <a:pt x="275" y="1634"/>
                  </a:lnTo>
                  <a:lnTo>
                    <a:pt x="178" y="1475"/>
                  </a:lnTo>
                  <a:lnTo>
                    <a:pt x="98" y="1320"/>
                  </a:lnTo>
                  <a:lnTo>
                    <a:pt x="40" y="1175"/>
                  </a:lnTo>
                  <a:lnTo>
                    <a:pt x="15" y="1055"/>
                  </a:lnTo>
                  <a:lnTo>
                    <a:pt x="2" y="921"/>
                  </a:lnTo>
                  <a:lnTo>
                    <a:pt x="0" y="793"/>
                  </a:lnTo>
                  <a:lnTo>
                    <a:pt x="5" y="671"/>
                  </a:lnTo>
                  <a:lnTo>
                    <a:pt x="25" y="556"/>
                  </a:lnTo>
                  <a:lnTo>
                    <a:pt x="52" y="448"/>
                  </a:lnTo>
                  <a:lnTo>
                    <a:pt x="89" y="353"/>
                  </a:lnTo>
                  <a:lnTo>
                    <a:pt x="133" y="271"/>
                  </a:lnTo>
                  <a:lnTo>
                    <a:pt x="188" y="203"/>
                  </a:lnTo>
                  <a:lnTo>
                    <a:pt x="234" y="153"/>
                  </a:lnTo>
                  <a:lnTo>
                    <a:pt x="267" y="124"/>
                  </a:lnTo>
                  <a:lnTo>
                    <a:pt x="289" y="110"/>
                  </a:lnTo>
                  <a:lnTo>
                    <a:pt x="306" y="108"/>
                  </a:lnTo>
                  <a:lnTo>
                    <a:pt x="318" y="108"/>
                  </a:lnTo>
                  <a:lnTo>
                    <a:pt x="331" y="108"/>
                  </a:lnTo>
                  <a:lnTo>
                    <a:pt x="351" y="103"/>
                  </a:lnTo>
                  <a:lnTo>
                    <a:pt x="382" y="87"/>
                  </a:lnTo>
                  <a:lnTo>
                    <a:pt x="413" y="62"/>
                  </a:lnTo>
                  <a:lnTo>
                    <a:pt x="438" y="44"/>
                  </a:lnTo>
                  <a:lnTo>
                    <a:pt x="457" y="27"/>
                  </a:lnTo>
                  <a:lnTo>
                    <a:pt x="473" y="17"/>
                  </a:lnTo>
                  <a:lnTo>
                    <a:pt x="481" y="8"/>
                  </a:lnTo>
                  <a:lnTo>
                    <a:pt x="488" y="2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506" y="12"/>
                  </a:lnTo>
                  <a:lnTo>
                    <a:pt x="521" y="23"/>
                  </a:lnTo>
                  <a:lnTo>
                    <a:pt x="535" y="35"/>
                  </a:lnTo>
                  <a:lnTo>
                    <a:pt x="548" y="46"/>
                  </a:lnTo>
                  <a:lnTo>
                    <a:pt x="548" y="43"/>
                  </a:lnTo>
                  <a:lnTo>
                    <a:pt x="550" y="35"/>
                  </a:lnTo>
                  <a:lnTo>
                    <a:pt x="554" y="27"/>
                  </a:lnTo>
                  <a:lnTo>
                    <a:pt x="562" y="19"/>
                  </a:lnTo>
                  <a:lnTo>
                    <a:pt x="568" y="12"/>
                  </a:lnTo>
                  <a:lnTo>
                    <a:pt x="579" y="10"/>
                  </a:lnTo>
                  <a:lnTo>
                    <a:pt x="593" y="13"/>
                  </a:lnTo>
                  <a:lnTo>
                    <a:pt x="610" y="27"/>
                  </a:lnTo>
                  <a:lnTo>
                    <a:pt x="636" y="43"/>
                  </a:lnTo>
                  <a:lnTo>
                    <a:pt x="682" y="58"/>
                  </a:lnTo>
                  <a:lnTo>
                    <a:pt x="740" y="74"/>
                  </a:lnTo>
                  <a:lnTo>
                    <a:pt x="808" y="95"/>
                  </a:lnTo>
                  <a:lnTo>
                    <a:pt x="880" y="124"/>
                  </a:lnTo>
                  <a:lnTo>
                    <a:pt x="952" y="165"/>
                  </a:lnTo>
                  <a:lnTo>
                    <a:pt x="1018" y="223"/>
                  </a:lnTo>
                  <a:lnTo>
                    <a:pt x="1078" y="300"/>
                  </a:lnTo>
                  <a:lnTo>
                    <a:pt x="1128" y="395"/>
                  </a:lnTo>
                  <a:lnTo>
                    <a:pt x="1179" y="504"/>
                  </a:lnTo>
                  <a:lnTo>
                    <a:pt x="1223" y="622"/>
                  </a:lnTo>
                  <a:lnTo>
                    <a:pt x="1262" y="752"/>
                  </a:lnTo>
                  <a:lnTo>
                    <a:pt x="1287" y="888"/>
                  </a:lnTo>
                  <a:lnTo>
                    <a:pt x="1297" y="1033"/>
                  </a:lnTo>
                  <a:lnTo>
                    <a:pt x="1287" y="1182"/>
                  </a:lnTo>
                  <a:lnTo>
                    <a:pt x="1256" y="1340"/>
                  </a:lnTo>
                  <a:lnTo>
                    <a:pt x="1235" y="1392"/>
                  </a:lnTo>
                  <a:lnTo>
                    <a:pt x="1200" y="1471"/>
                  </a:lnTo>
                  <a:lnTo>
                    <a:pt x="1153" y="1564"/>
                  </a:lnTo>
                  <a:lnTo>
                    <a:pt x="1103" y="1665"/>
                  </a:lnTo>
                  <a:lnTo>
                    <a:pt x="1045" y="1760"/>
                  </a:lnTo>
                  <a:lnTo>
                    <a:pt x="989" y="1845"/>
                  </a:lnTo>
                  <a:lnTo>
                    <a:pt x="934" y="1909"/>
                  </a:lnTo>
                  <a:lnTo>
                    <a:pt x="890" y="1944"/>
                  </a:lnTo>
                  <a:lnTo>
                    <a:pt x="872" y="1948"/>
                  </a:lnTo>
                  <a:lnTo>
                    <a:pt x="849" y="1956"/>
                  </a:lnTo>
                  <a:lnTo>
                    <a:pt x="818" y="1964"/>
                  </a:lnTo>
                  <a:lnTo>
                    <a:pt x="785" y="1973"/>
                  </a:lnTo>
                  <a:lnTo>
                    <a:pt x="750" y="1981"/>
                  </a:lnTo>
                  <a:lnTo>
                    <a:pt x="721" y="1989"/>
                  </a:lnTo>
                  <a:lnTo>
                    <a:pt x="696" y="1995"/>
                  </a:lnTo>
                  <a:lnTo>
                    <a:pt x="682" y="2001"/>
                  </a:lnTo>
                  <a:close/>
                </a:path>
              </a:pathLst>
            </a:custGeom>
            <a:solidFill>
              <a:srgbClr val="B5C7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Blue-glow"/>
            <p:cNvSpPr>
              <a:spLocks/>
            </p:cNvSpPr>
            <p:nvPr/>
          </p:nvSpPr>
          <p:spPr bwMode="auto">
            <a:xfrm>
              <a:off x="2900693" y="4320955"/>
              <a:ext cx="362705" cy="557354"/>
            </a:xfrm>
            <a:custGeom>
              <a:avLst/>
              <a:gdLst/>
              <a:ahLst/>
              <a:cxnLst>
                <a:cxn ang="0">
                  <a:pos x="584" y="1941"/>
                </a:cxn>
                <a:cxn ang="0">
                  <a:pos x="377" y="1749"/>
                </a:cxn>
                <a:cxn ang="0">
                  <a:pos x="179" y="1454"/>
                </a:cxn>
                <a:cxn ang="0">
                  <a:pos x="41" y="1158"/>
                </a:cxn>
                <a:cxn ang="0">
                  <a:pos x="0" y="908"/>
                </a:cxn>
                <a:cxn ang="0">
                  <a:pos x="10" y="661"/>
                </a:cxn>
                <a:cxn ang="0">
                  <a:pos x="55" y="444"/>
                </a:cxn>
                <a:cxn ang="0">
                  <a:pos x="134" y="270"/>
                </a:cxn>
                <a:cxn ang="0">
                  <a:pos x="235" y="154"/>
                </a:cxn>
                <a:cxn ang="0">
                  <a:pos x="289" y="111"/>
                </a:cxn>
                <a:cxn ang="0">
                  <a:pos x="315" y="109"/>
                </a:cxn>
                <a:cxn ang="0">
                  <a:pos x="349" y="103"/>
                </a:cxn>
                <a:cxn ang="0">
                  <a:pos x="410" y="62"/>
                </a:cxn>
                <a:cxn ang="0">
                  <a:pos x="452" y="28"/>
                </a:cxn>
                <a:cxn ang="0">
                  <a:pos x="476" y="8"/>
                </a:cxn>
                <a:cxn ang="0">
                  <a:pos x="485" y="0"/>
                </a:cxn>
                <a:cxn ang="0">
                  <a:pos x="501" y="12"/>
                </a:cxn>
                <a:cxn ang="0">
                  <a:pos x="532" y="35"/>
                </a:cxn>
                <a:cxn ang="0">
                  <a:pos x="549" y="43"/>
                </a:cxn>
                <a:cxn ang="0">
                  <a:pos x="555" y="26"/>
                </a:cxn>
                <a:cxn ang="0">
                  <a:pos x="567" y="10"/>
                </a:cxn>
                <a:cxn ang="0">
                  <a:pos x="590" y="12"/>
                </a:cxn>
                <a:cxn ang="0">
                  <a:pos x="631" y="41"/>
                </a:cxn>
                <a:cxn ang="0">
                  <a:pos x="735" y="70"/>
                </a:cxn>
                <a:cxn ang="0">
                  <a:pos x="873" y="119"/>
                </a:cxn>
                <a:cxn ang="0">
                  <a:pos x="1011" y="218"/>
                </a:cxn>
                <a:cxn ang="0">
                  <a:pos x="1117" y="390"/>
                </a:cxn>
                <a:cxn ang="0">
                  <a:pos x="1211" y="611"/>
                </a:cxn>
                <a:cxn ang="0">
                  <a:pos x="1273" y="875"/>
                </a:cxn>
                <a:cxn ang="0">
                  <a:pos x="1273" y="1169"/>
                </a:cxn>
                <a:cxn ang="0">
                  <a:pos x="1220" y="1377"/>
                </a:cxn>
                <a:cxn ang="0">
                  <a:pos x="1141" y="1544"/>
                </a:cxn>
                <a:cxn ang="0">
                  <a:pos x="1034" y="1736"/>
                </a:cxn>
                <a:cxn ang="0">
                  <a:pos x="925" y="1885"/>
                </a:cxn>
                <a:cxn ang="0">
                  <a:pos x="863" y="1924"/>
                </a:cxn>
                <a:cxn ang="0">
                  <a:pos x="807" y="1937"/>
                </a:cxn>
                <a:cxn ang="0">
                  <a:pos x="741" y="1955"/>
                </a:cxn>
                <a:cxn ang="0">
                  <a:pos x="689" y="1966"/>
                </a:cxn>
              </a:cxnLst>
              <a:rect l="0" t="0" r="r" b="b"/>
              <a:pathLst>
                <a:path w="1282" h="1970">
                  <a:moveTo>
                    <a:pt x="677" y="1970"/>
                  </a:moveTo>
                  <a:lnTo>
                    <a:pt x="584" y="1941"/>
                  </a:lnTo>
                  <a:lnTo>
                    <a:pt x="483" y="1865"/>
                  </a:lnTo>
                  <a:lnTo>
                    <a:pt x="377" y="1749"/>
                  </a:lnTo>
                  <a:lnTo>
                    <a:pt x="274" y="1609"/>
                  </a:lnTo>
                  <a:lnTo>
                    <a:pt x="179" y="1454"/>
                  </a:lnTo>
                  <a:lnTo>
                    <a:pt x="99" y="1301"/>
                  </a:lnTo>
                  <a:lnTo>
                    <a:pt x="41" y="1158"/>
                  </a:lnTo>
                  <a:lnTo>
                    <a:pt x="14" y="1040"/>
                  </a:lnTo>
                  <a:lnTo>
                    <a:pt x="0" y="908"/>
                  </a:lnTo>
                  <a:lnTo>
                    <a:pt x="0" y="782"/>
                  </a:lnTo>
                  <a:lnTo>
                    <a:pt x="10" y="661"/>
                  </a:lnTo>
                  <a:lnTo>
                    <a:pt x="29" y="549"/>
                  </a:lnTo>
                  <a:lnTo>
                    <a:pt x="55" y="444"/>
                  </a:lnTo>
                  <a:lnTo>
                    <a:pt x="92" y="351"/>
                  </a:lnTo>
                  <a:lnTo>
                    <a:pt x="134" y="270"/>
                  </a:lnTo>
                  <a:lnTo>
                    <a:pt x="189" y="204"/>
                  </a:lnTo>
                  <a:lnTo>
                    <a:pt x="235" y="154"/>
                  </a:lnTo>
                  <a:lnTo>
                    <a:pt x="268" y="124"/>
                  </a:lnTo>
                  <a:lnTo>
                    <a:pt x="289" y="111"/>
                  </a:lnTo>
                  <a:lnTo>
                    <a:pt x="305" y="109"/>
                  </a:lnTo>
                  <a:lnTo>
                    <a:pt x="315" y="109"/>
                  </a:lnTo>
                  <a:lnTo>
                    <a:pt x="330" y="109"/>
                  </a:lnTo>
                  <a:lnTo>
                    <a:pt x="349" y="103"/>
                  </a:lnTo>
                  <a:lnTo>
                    <a:pt x="381" y="88"/>
                  </a:lnTo>
                  <a:lnTo>
                    <a:pt x="410" y="62"/>
                  </a:lnTo>
                  <a:lnTo>
                    <a:pt x="435" y="45"/>
                  </a:lnTo>
                  <a:lnTo>
                    <a:pt x="452" y="28"/>
                  </a:lnTo>
                  <a:lnTo>
                    <a:pt x="468" y="18"/>
                  </a:lnTo>
                  <a:lnTo>
                    <a:pt x="476" y="8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501" y="12"/>
                  </a:lnTo>
                  <a:lnTo>
                    <a:pt x="518" y="24"/>
                  </a:lnTo>
                  <a:lnTo>
                    <a:pt x="532" y="35"/>
                  </a:lnTo>
                  <a:lnTo>
                    <a:pt x="549" y="47"/>
                  </a:lnTo>
                  <a:lnTo>
                    <a:pt x="549" y="43"/>
                  </a:lnTo>
                  <a:lnTo>
                    <a:pt x="551" y="35"/>
                  </a:lnTo>
                  <a:lnTo>
                    <a:pt x="555" y="26"/>
                  </a:lnTo>
                  <a:lnTo>
                    <a:pt x="561" y="18"/>
                  </a:lnTo>
                  <a:lnTo>
                    <a:pt x="567" y="10"/>
                  </a:lnTo>
                  <a:lnTo>
                    <a:pt x="578" y="8"/>
                  </a:lnTo>
                  <a:lnTo>
                    <a:pt x="590" y="12"/>
                  </a:lnTo>
                  <a:lnTo>
                    <a:pt x="605" y="26"/>
                  </a:lnTo>
                  <a:lnTo>
                    <a:pt x="631" y="41"/>
                  </a:lnTo>
                  <a:lnTo>
                    <a:pt x="677" y="55"/>
                  </a:lnTo>
                  <a:lnTo>
                    <a:pt x="735" y="70"/>
                  </a:lnTo>
                  <a:lnTo>
                    <a:pt x="803" y="92"/>
                  </a:lnTo>
                  <a:lnTo>
                    <a:pt x="873" y="119"/>
                  </a:lnTo>
                  <a:lnTo>
                    <a:pt x="945" y="161"/>
                  </a:lnTo>
                  <a:lnTo>
                    <a:pt x="1011" y="218"/>
                  </a:lnTo>
                  <a:lnTo>
                    <a:pt x="1069" y="297"/>
                  </a:lnTo>
                  <a:lnTo>
                    <a:pt x="1117" y="390"/>
                  </a:lnTo>
                  <a:lnTo>
                    <a:pt x="1168" y="495"/>
                  </a:lnTo>
                  <a:lnTo>
                    <a:pt x="1211" y="611"/>
                  </a:lnTo>
                  <a:lnTo>
                    <a:pt x="1249" y="741"/>
                  </a:lnTo>
                  <a:lnTo>
                    <a:pt x="1273" y="875"/>
                  </a:lnTo>
                  <a:lnTo>
                    <a:pt x="1282" y="1020"/>
                  </a:lnTo>
                  <a:lnTo>
                    <a:pt x="1273" y="1169"/>
                  </a:lnTo>
                  <a:lnTo>
                    <a:pt x="1242" y="1325"/>
                  </a:lnTo>
                  <a:lnTo>
                    <a:pt x="1220" y="1377"/>
                  </a:lnTo>
                  <a:lnTo>
                    <a:pt x="1185" y="1452"/>
                  </a:lnTo>
                  <a:lnTo>
                    <a:pt x="1141" y="1544"/>
                  </a:lnTo>
                  <a:lnTo>
                    <a:pt x="1090" y="1642"/>
                  </a:lnTo>
                  <a:lnTo>
                    <a:pt x="1034" y="1736"/>
                  </a:lnTo>
                  <a:lnTo>
                    <a:pt x="978" y="1821"/>
                  </a:lnTo>
                  <a:lnTo>
                    <a:pt x="925" y="1885"/>
                  </a:lnTo>
                  <a:lnTo>
                    <a:pt x="881" y="1920"/>
                  </a:lnTo>
                  <a:lnTo>
                    <a:pt x="863" y="1924"/>
                  </a:lnTo>
                  <a:lnTo>
                    <a:pt x="840" y="1929"/>
                  </a:lnTo>
                  <a:lnTo>
                    <a:pt x="807" y="1937"/>
                  </a:lnTo>
                  <a:lnTo>
                    <a:pt x="776" y="1947"/>
                  </a:lnTo>
                  <a:lnTo>
                    <a:pt x="741" y="1955"/>
                  </a:lnTo>
                  <a:lnTo>
                    <a:pt x="712" y="1962"/>
                  </a:lnTo>
                  <a:lnTo>
                    <a:pt x="689" y="1966"/>
                  </a:lnTo>
                  <a:lnTo>
                    <a:pt x="677" y="1970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28"/>
            <p:cNvSpPr>
              <a:spLocks/>
            </p:cNvSpPr>
            <p:nvPr/>
          </p:nvSpPr>
          <p:spPr bwMode="auto">
            <a:xfrm>
              <a:off x="2904654" y="4327745"/>
              <a:ext cx="355349" cy="543208"/>
            </a:xfrm>
            <a:custGeom>
              <a:avLst/>
              <a:gdLst/>
              <a:ahLst/>
              <a:cxnLst>
                <a:cxn ang="0">
                  <a:pos x="572" y="1892"/>
                </a:cxn>
                <a:cxn ang="0">
                  <a:pos x="368" y="1706"/>
                </a:cxn>
                <a:cxn ang="0">
                  <a:pos x="175" y="1419"/>
                </a:cxn>
                <a:cxn ang="0">
                  <a:pos x="41" y="1128"/>
                </a:cxn>
                <a:cxn ang="0">
                  <a:pos x="2" y="884"/>
                </a:cxn>
                <a:cxn ang="0">
                  <a:pos x="8" y="641"/>
                </a:cxn>
                <a:cxn ang="0">
                  <a:pos x="52" y="430"/>
                </a:cxn>
                <a:cxn ang="0">
                  <a:pos x="132" y="259"/>
                </a:cxn>
                <a:cxn ang="0">
                  <a:pos x="229" y="143"/>
                </a:cxn>
                <a:cxn ang="0">
                  <a:pos x="283" y="104"/>
                </a:cxn>
                <a:cxn ang="0">
                  <a:pos x="310" y="102"/>
                </a:cxn>
                <a:cxn ang="0">
                  <a:pos x="341" y="97"/>
                </a:cxn>
                <a:cxn ang="0">
                  <a:pos x="401" y="56"/>
                </a:cxn>
                <a:cxn ang="0">
                  <a:pos x="444" y="25"/>
                </a:cxn>
                <a:cxn ang="0">
                  <a:pos x="467" y="7"/>
                </a:cxn>
                <a:cxn ang="0">
                  <a:pos x="477" y="0"/>
                </a:cxn>
                <a:cxn ang="0">
                  <a:pos x="493" y="9"/>
                </a:cxn>
                <a:cxn ang="0">
                  <a:pos x="520" y="29"/>
                </a:cxn>
                <a:cxn ang="0">
                  <a:pos x="535" y="36"/>
                </a:cxn>
                <a:cxn ang="0">
                  <a:pos x="541" y="21"/>
                </a:cxn>
                <a:cxn ang="0">
                  <a:pos x="553" y="5"/>
                </a:cxn>
                <a:cxn ang="0">
                  <a:pos x="578" y="11"/>
                </a:cxn>
                <a:cxn ang="0">
                  <a:pos x="621" y="40"/>
                </a:cxn>
                <a:cxn ang="0">
                  <a:pos x="719" y="67"/>
                </a:cxn>
                <a:cxn ang="0">
                  <a:pos x="855" y="116"/>
                </a:cxn>
                <a:cxn ang="0">
                  <a:pos x="987" y="209"/>
                </a:cxn>
                <a:cxn ang="0">
                  <a:pos x="1092" y="376"/>
                </a:cxn>
                <a:cxn ang="0">
                  <a:pos x="1185" y="593"/>
                </a:cxn>
                <a:cxn ang="0">
                  <a:pos x="1247" y="851"/>
                </a:cxn>
                <a:cxn ang="0">
                  <a:pos x="1249" y="1138"/>
                </a:cxn>
                <a:cxn ang="0">
                  <a:pos x="1197" y="1339"/>
                </a:cxn>
                <a:cxn ang="0">
                  <a:pos x="1119" y="1504"/>
                </a:cxn>
                <a:cxn ang="0">
                  <a:pos x="1012" y="1692"/>
                </a:cxn>
                <a:cxn ang="0">
                  <a:pos x="906" y="1834"/>
                </a:cxn>
                <a:cxn ang="0">
                  <a:pos x="844" y="1872"/>
                </a:cxn>
                <a:cxn ang="0">
                  <a:pos x="789" y="1886"/>
                </a:cxn>
                <a:cxn ang="0">
                  <a:pos x="725" y="1903"/>
                </a:cxn>
                <a:cxn ang="0">
                  <a:pos x="675" y="1915"/>
                </a:cxn>
              </a:cxnLst>
              <a:rect l="0" t="0" r="r" b="b"/>
              <a:pathLst>
                <a:path w="1257" h="1919">
                  <a:moveTo>
                    <a:pt x="663" y="1919"/>
                  </a:moveTo>
                  <a:lnTo>
                    <a:pt x="572" y="1892"/>
                  </a:lnTo>
                  <a:lnTo>
                    <a:pt x="473" y="1818"/>
                  </a:lnTo>
                  <a:lnTo>
                    <a:pt x="368" y="1706"/>
                  </a:lnTo>
                  <a:lnTo>
                    <a:pt x="268" y="1570"/>
                  </a:lnTo>
                  <a:lnTo>
                    <a:pt x="175" y="1419"/>
                  </a:lnTo>
                  <a:lnTo>
                    <a:pt x="97" y="1267"/>
                  </a:lnTo>
                  <a:lnTo>
                    <a:pt x="41" y="1128"/>
                  </a:lnTo>
                  <a:lnTo>
                    <a:pt x="15" y="1014"/>
                  </a:lnTo>
                  <a:lnTo>
                    <a:pt x="2" y="884"/>
                  </a:lnTo>
                  <a:lnTo>
                    <a:pt x="0" y="760"/>
                  </a:lnTo>
                  <a:lnTo>
                    <a:pt x="8" y="641"/>
                  </a:lnTo>
                  <a:lnTo>
                    <a:pt x="27" y="533"/>
                  </a:lnTo>
                  <a:lnTo>
                    <a:pt x="52" y="430"/>
                  </a:lnTo>
                  <a:lnTo>
                    <a:pt x="87" y="339"/>
                  </a:lnTo>
                  <a:lnTo>
                    <a:pt x="132" y="259"/>
                  </a:lnTo>
                  <a:lnTo>
                    <a:pt x="184" y="193"/>
                  </a:lnTo>
                  <a:lnTo>
                    <a:pt x="229" y="143"/>
                  </a:lnTo>
                  <a:lnTo>
                    <a:pt x="262" y="118"/>
                  </a:lnTo>
                  <a:lnTo>
                    <a:pt x="283" y="104"/>
                  </a:lnTo>
                  <a:lnTo>
                    <a:pt x="299" y="102"/>
                  </a:lnTo>
                  <a:lnTo>
                    <a:pt x="310" y="102"/>
                  </a:lnTo>
                  <a:lnTo>
                    <a:pt x="324" y="102"/>
                  </a:lnTo>
                  <a:lnTo>
                    <a:pt x="341" y="97"/>
                  </a:lnTo>
                  <a:lnTo>
                    <a:pt x="372" y="81"/>
                  </a:lnTo>
                  <a:lnTo>
                    <a:pt x="401" y="56"/>
                  </a:lnTo>
                  <a:lnTo>
                    <a:pt x="427" y="38"/>
                  </a:lnTo>
                  <a:lnTo>
                    <a:pt x="444" y="25"/>
                  </a:lnTo>
                  <a:lnTo>
                    <a:pt x="460" y="15"/>
                  </a:lnTo>
                  <a:lnTo>
                    <a:pt x="467" y="7"/>
                  </a:lnTo>
                  <a:lnTo>
                    <a:pt x="475" y="2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93" y="9"/>
                  </a:lnTo>
                  <a:lnTo>
                    <a:pt x="506" y="19"/>
                  </a:lnTo>
                  <a:lnTo>
                    <a:pt x="520" y="29"/>
                  </a:lnTo>
                  <a:lnTo>
                    <a:pt x="535" y="40"/>
                  </a:lnTo>
                  <a:lnTo>
                    <a:pt x="535" y="36"/>
                  </a:lnTo>
                  <a:lnTo>
                    <a:pt x="537" y="29"/>
                  </a:lnTo>
                  <a:lnTo>
                    <a:pt x="541" y="21"/>
                  </a:lnTo>
                  <a:lnTo>
                    <a:pt x="547" y="13"/>
                  </a:lnTo>
                  <a:lnTo>
                    <a:pt x="553" y="5"/>
                  </a:lnTo>
                  <a:lnTo>
                    <a:pt x="564" y="5"/>
                  </a:lnTo>
                  <a:lnTo>
                    <a:pt x="578" y="11"/>
                  </a:lnTo>
                  <a:lnTo>
                    <a:pt x="595" y="27"/>
                  </a:lnTo>
                  <a:lnTo>
                    <a:pt x="621" y="40"/>
                  </a:lnTo>
                  <a:lnTo>
                    <a:pt x="663" y="54"/>
                  </a:lnTo>
                  <a:lnTo>
                    <a:pt x="719" y="67"/>
                  </a:lnTo>
                  <a:lnTo>
                    <a:pt x="787" y="89"/>
                  </a:lnTo>
                  <a:lnTo>
                    <a:pt x="855" y="116"/>
                  </a:lnTo>
                  <a:lnTo>
                    <a:pt x="925" y="155"/>
                  </a:lnTo>
                  <a:lnTo>
                    <a:pt x="987" y="209"/>
                  </a:lnTo>
                  <a:lnTo>
                    <a:pt x="1043" y="285"/>
                  </a:lnTo>
                  <a:lnTo>
                    <a:pt x="1092" y="376"/>
                  </a:lnTo>
                  <a:lnTo>
                    <a:pt x="1142" y="480"/>
                  </a:lnTo>
                  <a:lnTo>
                    <a:pt x="1185" y="593"/>
                  </a:lnTo>
                  <a:lnTo>
                    <a:pt x="1224" y="719"/>
                  </a:lnTo>
                  <a:lnTo>
                    <a:pt x="1247" y="851"/>
                  </a:lnTo>
                  <a:lnTo>
                    <a:pt x="1257" y="992"/>
                  </a:lnTo>
                  <a:lnTo>
                    <a:pt x="1249" y="1138"/>
                  </a:lnTo>
                  <a:lnTo>
                    <a:pt x="1218" y="1289"/>
                  </a:lnTo>
                  <a:lnTo>
                    <a:pt x="1197" y="1339"/>
                  </a:lnTo>
                  <a:lnTo>
                    <a:pt x="1164" y="1415"/>
                  </a:lnTo>
                  <a:lnTo>
                    <a:pt x="1119" y="1504"/>
                  </a:lnTo>
                  <a:lnTo>
                    <a:pt x="1069" y="1601"/>
                  </a:lnTo>
                  <a:lnTo>
                    <a:pt x="1012" y="1692"/>
                  </a:lnTo>
                  <a:lnTo>
                    <a:pt x="958" y="1773"/>
                  </a:lnTo>
                  <a:lnTo>
                    <a:pt x="906" y="1834"/>
                  </a:lnTo>
                  <a:lnTo>
                    <a:pt x="861" y="1868"/>
                  </a:lnTo>
                  <a:lnTo>
                    <a:pt x="844" y="1872"/>
                  </a:lnTo>
                  <a:lnTo>
                    <a:pt x="820" y="1878"/>
                  </a:lnTo>
                  <a:lnTo>
                    <a:pt x="789" y="1886"/>
                  </a:lnTo>
                  <a:lnTo>
                    <a:pt x="758" y="1896"/>
                  </a:lnTo>
                  <a:lnTo>
                    <a:pt x="725" y="1903"/>
                  </a:lnTo>
                  <a:lnTo>
                    <a:pt x="698" y="1911"/>
                  </a:lnTo>
                  <a:lnTo>
                    <a:pt x="675" y="1915"/>
                  </a:lnTo>
                  <a:lnTo>
                    <a:pt x="663" y="1919"/>
                  </a:lnTo>
                  <a:close/>
                </a:path>
              </a:pathLst>
            </a:custGeom>
            <a:solidFill>
              <a:srgbClr val="E8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29"/>
            <p:cNvSpPr>
              <a:spLocks/>
            </p:cNvSpPr>
            <p:nvPr/>
          </p:nvSpPr>
          <p:spPr bwMode="auto">
            <a:xfrm>
              <a:off x="2913707" y="4345286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30"/>
            <p:cNvSpPr>
              <a:spLocks/>
            </p:cNvSpPr>
            <p:nvPr/>
          </p:nvSpPr>
          <p:spPr bwMode="auto">
            <a:xfrm>
              <a:off x="2924458" y="4361130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31"/>
            <p:cNvSpPr>
              <a:spLocks/>
            </p:cNvSpPr>
            <p:nvPr/>
          </p:nvSpPr>
          <p:spPr bwMode="auto">
            <a:xfrm>
              <a:off x="2967462" y="4366788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32"/>
            <p:cNvSpPr>
              <a:spLocks/>
            </p:cNvSpPr>
            <p:nvPr/>
          </p:nvSpPr>
          <p:spPr bwMode="auto">
            <a:xfrm>
              <a:off x="2969159" y="4370183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Green-glow"/>
            <p:cNvSpPr>
              <a:spLocks/>
            </p:cNvSpPr>
            <p:nvPr/>
          </p:nvSpPr>
          <p:spPr bwMode="auto">
            <a:xfrm>
              <a:off x="2971989" y="4377539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34"/>
            <p:cNvSpPr>
              <a:spLocks/>
            </p:cNvSpPr>
            <p:nvPr/>
          </p:nvSpPr>
          <p:spPr bwMode="auto">
            <a:xfrm>
              <a:off x="2982740" y="4396212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35"/>
            <p:cNvSpPr>
              <a:spLocks/>
            </p:cNvSpPr>
            <p:nvPr/>
          </p:nvSpPr>
          <p:spPr bwMode="auto">
            <a:xfrm>
              <a:off x="2990096" y="4413187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36"/>
            <p:cNvSpPr>
              <a:spLocks/>
            </p:cNvSpPr>
            <p:nvPr/>
          </p:nvSpPr>
          <p:spPr bwMode="auto">
            <a:xfrm>
              <a:off x="3050641" y="4852846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37"/>
            <p:cNvSpPr>
              <a:spLocks/>
            </p:cNvSpPr>
            <p:nvPr/>
          </p:nvSpPr>
          <p:spPr bwMode="auto">
            <a:xfrm>
              <a:off x="3055733" y="4860202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38"/>
            <p:cNvSpPr>
              <a:spLocks/>
            </p:cNvSpPr>
            <p:nvPr/>
          </p:nvSpPr>
          <p:spPr bwMode="auto">
            <a:xfrm>
              <a:off x="3060826" y="4869255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39"/>
            <p:cNvSpPr>
              <a:spLocks/>
            </p:cNvSpPr>
            <p:nvPr/>
          </p:nvSpPr>
          <p:spPr bwMode="auto">
            <a:xfrm>
              <a:off x="3067616" y="4878875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40"/>
            <p:cNvSpPr>
              <a:spLocks/>
            </p:cNvSpPr>
            <p:nvPr/>
          </p:nvSpPr>
          <p:spPr bwMode="auto">
            <a:xfrm>
              <a:off x="3076104" y="4891323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41"/>
            <p:cNvSpPr>
              <a:spLocks/>
            </p:cNvSpPr>
            <p:nvPr/>
          </p:nvSpPr>
          <p:spPr bwMode="auto">
            <a:xfrm>
              <a:off x="3071011" y="4598217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42"/>
            <p:cNvSpPr>
              <a:spLocks/>
            </p:cNvSpPr>
            <p:nvPr/>
          </p:nvSpPr>
          <p:spPr bwMode="auto">
            <a:xfrm>
              <a:off x="3076669" y="4600481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43"/>
            <p:cNvSpPr>
              <a:spLocks/>
            </p:cNvSpPr>
            <p:nvPr/>
          </p:nvSpPr>
          <p:spPr bwMode="auto">
            <a:xfrm>
              <a:off x="3082894" y="4601612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44"/>
            <p:cNvSpPr>
              <a:spLocks/>
            </p:cNvSpPr>
            <p:nvPr/>
          </p:nvSpPr>
          <p:spPr bwMode="auto">
            <a:xfrm>
              <a:off x="3088552" y="4605007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 rot="21284256">
              <a:off x="3006505" y="4432426"/>
              <a:ext cx="135802" cy="32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</p:grpSp>
      <p:grpSp>
        <p:nvGrpSpPr>
          <p:cNvPr id="596" name="Green-onion"/>
          <p:cNvGrpSpPr/>
          <p:nvPr/>
        </p:nvGrpSpPr>
        <p:grpSpPr>
          <a:xfrm>
            <a:off x="4937835" y="5231529"/>
            <a:ext cx="337808" cy="602621"/>
            <a:chOff x="4937835" y="5231529"/>
            <a:chExt cx="337808" cy="602621"/>
          </a:xfrm>
        </p:grpSpPr>
        <p:sp>
          <p:nvSpPr>
            <p:cNvPr id="521" name="Freeform 136"/>
            <p:cNvSpPr>
              <a:spLocks/>
            </p:cNvSpPr>
            <p:nvPr/>
          </p:nvSpPr>
          <p:spPr bwMode="auto">
            <a:xfrm>
              <a:off x="5074769" y="5739089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137"/>
            <p:cNvSpPr>
              <a:spLocks/>
            </p:cNvSpPr>
            <p:nvPr/>
          </p:nvSpPr>
          <p:spPr bwMode="auto">
            <a:xfrm>
              <a:off x="5079861" y="5746445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138"/>
            <p:cNvSpPr>
              <a:spLocks/>
            </p:cNvSpPr>
            <p:nvPr/>
          </p:nvSpPr>
          <p:spPr bwMode="auto">
            <a:xfrm>
              <a:off x="5084954" y="5755498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39"/>
            <p:cNvSpPr>
              <a:spLocks/>
            </p:cNvSpPr>
            <p:nvPr/>
          </p:nvSpPr>
          <p:spPr bwMode="auto">
            <a:xfrm>
              <a:off x="5091744" y="5765118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9"/>
            <p:cNvSpPr>
              <a:spLocks/>
            </p:cNvSpPr>
            <p:nvPr/>
          </p:nvSpPr>
          <p:spPr bwMode="auto">
            <a:xfrm>
              <a:off x="4937835" y="5231529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30"/>
            <p:cNvSpPr>
              <a:spLocks/>
            </p:cNvSpPr>
            <p:nvPr/>
          </p:nvSpPr>
          <p:spPr bwMode="auto">
            <a:xfrm>
              <a:off x="4948586" y="5247373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131"/>
            <p:cNvSpPr>
              <a:spLocks/>
            </p:cNvSpPr>
            <p:nvPr/>
          </p:nvSpPr>
          <p:spPr bwMode="auto">
            <a:xfrm>
              <a:off x="4991590" y="5253031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32"/>
            <p:cNvSpPr>
              <a:spLocks/>
            </p:cNvSpPr>
            <p:nvPr/>
          </p:nvSpPr>
          <p:spPr bwMode="auto">
            <a:xfrm>
              <a:off x="4993287" y="5256426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Green-glow"/>
            <p:cNvSpPr>
              <a:spLocks/>
            </p:cNvSpPr>
            <p:nvPr/>
          </p:nvSpPr>
          <p:spPr bwMode="auto">
            <a:xfrm>
              <a:off x="4996117" y="5263782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34"/>
            <p:cNvSpPr>
              <a:spLocks/>
            </p:cNvSpPr>
            <p:nvPr/>
          </p:nvSpPr>
          <p:spPr bwMode="auto">
            <a:xfrm>
              <a:off x="5006868" y="5282455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35"/>
            <p:cNvSpPr>
              <a:spLocks/>
            </p:cNvSpPr>
            <p:nvPr/>
          </p:nvSpPr>
          <p:spPr bwMode="auto">
            <a:xfrm>
              <a:off x="5014224" y="5299430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41"/>
            <p:cNvSpPr>
              <a:spLocks/>
            </p:cNvSpPr>
            <p:nvPr/>
          </p:nvSpPr>
          <p:spPr bwMode="auto">
            <a:xfrm>
              <a:off x="5095139" y="5484460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42"/>
            <p:cNvSpPr>
              <a:spLocks/>
            </p:cNvSpPr>
            <p:nvPr/>
          </p:nvSpPr>
          <p:spPr bwMode="auto">
            <a:xfrm>
              <a:off x="5100797" y="5486724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43"/>
            <p:cNvSpPr>
              <a:spLocks/>
            </p:cNvSpPr>
            <p:nvPr/>
          </p:nvSpPr>
          <p:spPr bwMode="auto">
            <a:xfrm>
              <a:off x="5107022" y="5487855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44"/>
            <p:cNvSpPr>
              <a:spLocks/>
            </p:cNvSpPr>
            <p:nvPr/>
          </p:nvSpPr>
          <p:spPr bwMode="auto">
            <a:xfrm>
              <a:off x="5112680" y="5491250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 rot="21284256">
              <a:off x="5030633" y="5318669"/>
              <a:ext cx="135802" cy="32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  <p:sp>
          <p:nvSpPr>
            <p:cNvPr id="525" name="onion-bla"/>
            <p:cNvSpPr>
              <a:spLocks/>
            </p:cNvSpPr>
            <p:nvPr/>
          </p:nvSpPr>
          <p:spPr bwMode="auto">
            <a:xfrm>
              <a:off x="5100232" y="5777566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1" name="Green-onion"/>
          <p:cNvGrpSpPr/>
          <p:nvPr/>
        </p:nvGrpSpPr>
        <p:grpSpPr>
          <a:xfrm>
            <a:off x="4939767" y="4311745"/>
            <a:ext cx="337808" cy="602621"/>
            <a:chOff x="4939767" y="4311745"/>
            <a:chExt cx="337808" cy="602621"/>
          </a:xfrm>
        </p:grpSpPr>
        <p:sp>
          <p:nvSpPr>
            <p:cNvPr id="539" name="Freeform 129"/>
            <p:cNvSpPr>
              <a:spLocks/>
            </p:cNvSpPr>
            <p:nvPr/>
          </p:nvSpPr>
          <p:spPr bwMode="auto">
            <a:xfrm>
              <a:off x="4939767" y="4311745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30"/>
            <p:cNvSpPr>
              <a:spLocks/>
            </p:cNvSpPr>
            <p:nvPr/>
          </p:nvSpPr>
          <p:spPr bwMode="auto">
            <a:xfrm>
              <a:off x="4950518" y="4327589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31"/>
            <p:cNvSpPr>
              <a:spLocks/>
            </p:cNvSpPr>
            <p:nvPr/>
          </p:nvSpPr>
          <p:spPr bwMode="auto">
            <a:xfrm>
              <a:off x="4993522" y="4333247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32"/>
            <p:cNvSpPr>
              <a:spLocks/>
            </p:cNvSpPr>
            <p:nvPr/>
          </p:nvSpPr>
          <p:spPr bwMode="auto">
            <a:xfrm>
              <a:off x="4995219" y="4336642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Green-glow"/>
            <p:cNvSpPr>
              <a:spLocks/>
            </p:cNvSpPr>
            <p:nvPr/>
          </p:nvSpPr>
          <p:spPr bwMode="auto">
            <a:xfrm>
              <a:off x="4998049" y="4343998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34"/>
            <p:cNvSpPr>
              <a:spLocks/>
            </p:cNvSpPr>
            <p:nvPr/>
          </p:nvSpPr>
          <p:spPr bwMode="auto">
            <a:xfrm>
              <a:off x="5008800" y="4362671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35"/>
            <p:cNvSpPr>
              <a:spLocks/>
            </p:cNvSpPr>
            <p:nvPr/>
          </p:nvSpPr>
          <p:spPr bwMode="auto">
            <a:xfrm>
              <a:off x="5016156" y="4379646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36"/>
            <p:cNvSpPr>
              <a:spLocks/>
            </p:cNvSpPr>
            <p:nvPr/>
          </p:nvSpPr>
          <p:spPr bwMode="auto">
            <a:xfrm>
              <a:off x="5076701" y="4819305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37"/>
            <p:cNvSpPr>
              <a:spLocks/>
            </p:cNvSpPr>
            <p:nvPr/>
          </p:nvSpPr>
          <p:spPr bwMode="auto">
            <a:xfrm>
              <a:off x="5081793" y="4826661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38"/>
            <p:cNvSpPr>
              <a:spLocks/>
            </p:cNvSpPr>
            <p:nvPr/>
          </p:nvSpPr>
          <p:spPr bwMode="auto">
            <a:xfrm>
              <a:off x="5086886" y="4835714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39"/>
            <p:cNvSpPr>
              <a:spLocks/>
            </p:cNvSpPr>
            <p:nvPr/>
          </p:nvSpPr>
          <p:spPr bwMode="auto">
            <a:xfrm>
              <a:off x="5093676" y="4845334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40"/>
            <p:cNvSpPr>
              <a:spLocks/>
            </p:cNvSpPr>
            <p:nvPr/>
          </p:nvSpPr>
          <p:spPr bwMode="auto">
            <a:xfrm>
              <a:off x="5102164" y="4857782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41"/>
            <p:cNvSpPr>
              <a:spLocks/>
            </p:cNvSpPr>
            <p:nvPr/>
          </p:nvSpPr>
          <p:spPr bwMode="auto">
            <a:xfrm>
              <a:off x="5097071" y="4564676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42"/>
            <p:cNvSpPr>
              <a:spLocks/>
            </p:cNvSpPr>
            <p:nvPr/>
          </p:nvSpPr>
          <p:spPr bwMode="auto">
            <a:xfrm>
              <a:off x="5102729" y="4566940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43"/>
            <p:cNvSpPr>
              <a:spLocks/>
            </p:cNvSpPr>
            <p:nvPr/>
          </p:nvSpPr>
          <p:spPr bwMode="auto">
            <a:xfrm>
              <a:off x="5108954" y="4568071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44"/>
            <p:cNvSpPr>
              <a:spLocks/>
            </p:cNvSpPr>
            <p:nvPr/>
          </p:nvSpPr>
          <p:spPr bwMode="auto">
            <a:xfrm>
              <a:off x="5114612" y="4571466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rot="21284256">
              <a:off x="5032565" y="4398885"/>
              <a:ext cx="135802" cy="3259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Yes</a:t>
              </a:r>
              <a:endParaRPr lang="en-US" b="1" dirty="0"/>
            </a:p>
          </p:txBody>
        </p:sp>
      </p:grpSp>
      <p:grpSp>
        <p:nvGrpSpPr>
          <p:cNvPr id="597" name="Green-onion"/>
          <p:cNvGrpSpPr/>
          <p:nvPr/>
        </p:nvGrpSpPr>
        <p:grpSpPr>
          <a:xfrm>
            <a:off x="4941766" y="6164663"/>
            <a:ext cx="337808" cy="602621"/>
            <a:chOff x="4937835" y="5231529"/>
            <a:chExt cx="337808" cy="602621"/>
          </a:xfrm>
        </p:grpSpPr>
        <p:sp>
          <p:nvSpPr>
            <p:cNvPr id="598" name="Freeform 136"/>
            <p:cNvSpPr>
              <a:spLocks/>
            </p:cNvSpPr>
            <p:nvPr/>
          </p:nvSpPr>
          <p:spPr bwMode="auto">
            <a:xfrm>
              <a:off x="5074769" y="5739089"/>
              <a:ext cx="168621" cy="95061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4" y="223"/>
                </a:cxn>
                <a:cxn ang="0">
                  <a:pos x="2" y="215"/>
                </a:cxn>
                <a:cxn ang="0">
                  <a:pos x="0" y="209"/>
                </a:cxn>
                <a:cxn ang="0">
                  <a:pos x="2" y="203"/>
                </a:cxn>
                <a:cxn ang="0">
                  <a:pos x="4" y="196"/>
                </a:cxn>
                <a:cxn ang="0">
                  <a:pos x="10" y="190"/>
                </a:cxn>
                <a:cxn ang="0">
                  <a:pos x="19" y="180"/>
                </a:cxn>
                <a:cxn ang="0">
                  <a:pos x="35" y="171"/>
                </a:cxn>
                <a:cxn ang="0">
                  <a:pos x="46" y="157"/>
                </a:cxn>
                <a:cxn ang="0">
                  <a:pos x="60" y="143"/>
                </a:cxn>
                <a:cxn ang="0">
                  <a:pos x="70" y="128"/>
                </a:cxn>
                <a:cxn ang="0">
                  <a:pos x="81" y="114"/>
                </a:cxn>
                <a:cxn ang="0">
                  <a:pos x="91" y="99"/>
                </a:cxn>
                <a:cxn ang="0">
                  <a:pos x="101" y="87"/>
                </a:cxn>
                <a:cxn ang="0">
                  <a:pos x="112" y="76"/>
                </a:cxn>
                <a:cxn ang="0">
                  <a:pos x="126" y="70"/>
                </a:cxn>
                <a:cxn ang="0">
                  <a:pos x="139" y="60"/>
                </a:cxn>
                <a:cxn ang="0">
                  <a:pos x="159" y="50"/>
                </a:cxn>
                <a:cxn ang="0">
                  <a:pos x="180" y="35"/>
                </a:cxn>
                <a:cxn ang="0">
                  <a:pos x="207" y="23"/>
                </a:cxn>
                <a:cxn ang="0">
                  <a:pos x="235" y="12"/>
                </a:cxn>
                <a:cxn ang="0">
                  <a:pos x="264" y="4"/>
                </a:cxn>
                <a:cxn ang="0">
                  <a:pos x="295" y="0"/>
                </a:cxn>
                <a:cxn ang="0">
                  <a:pos x="330" y="8"/>
                </a:cxn>
                <a:cxn ang="0">
                  <a:pos x="362" y="17"/>
                </a:cxn>
                <a:cxn ang="0">
                  <a:pos x="401" y="33"/>
                </a:cxn>
                <a:cxn ang="0">
                  <a:pos x="440" y="50"/>
                </a:cxn>
                <a:cxn ang="0">
                  <a:pos x="477" y="72"/>
                </a:cxn>
                <a:cxn ang="0">
                  <a:pos x="506" y="89"/>
                </a:cxn>
                <a:cxn ang="0">
                  <a:pos x="529" y="107"/>
                </a:cxn>
                <a:cxn ang="0">
                  <a:pos x="539" y="120"/>
                </a:cxn>
                <a:cxn ang="0">
                  <a:pos x="539" y="130"/>
                </a:cxn>
                <a:cxn ang="0">
                  <a:pos x="531" y="134"/>
                </a:cxn>
                <a:cxn ang="0">
                  <a:pos x="535" y="139"/>
                </a:cxn>
                <a:cxn ang="0">
                  <a:pos x="545" y="141"/>
                </a:cxn>
                <a:cxn ang="0">
                  <a:pos x="560" y="147"/>
                </a:cxn>
                <a:cxn ang="0">
                  <a:pos x="574" y="149"/>
                </a:cxn>
                <a:cxn ang="0">
                  <a:pos x="586" y="155"/>
                </a:cxn>
                <a:cxn ang="0">
                  <a:pos x="593" y="163"/>
                </a:cxn>
                <a:cxn ang="0">
                  <a:pos x="595" y="176"/>
                </a:cxn>
                <a:cxn ang="0">
                  <a:pos x="589" y="186"/>
                </a:cxn>
                <a:cxn ang="0">
                  <a:pos x="584" y="198"/>
                </a:cxn>
                <a:cxn ang="0">
                  <a:pos x="578" y="207"/>
                </a:cxn>
                <a:cxn ang="0">
                  <a:pos x="574" y="217"/>
                </a:cxn>
                <a:cxn ang="0">
                  <a:pos x="564" y="225"/>
                </a:cxn>
                <a:cxn ang="0">
                  <a:pos x="553" y="234"/>
                </a:cxn>
                <a:cxn ang="0">
                  <a:pos x="535" y="242"/>
                </a:cxn>
                <a:cxn ang="0">
                  <a:pos x="514" y="252"/>
                </a:cxn>
                <a:cxn ang="0">
                  <a:pos x="469" y="262"/>
                </a:cxn>
                <a:cxn ang="0">
                  <a:pos x="401" y="277"/>
                </a:cxn>
                <a:cxn ang="0">
                  <a:pos x="320" y="295"/>
                </a:cxn>
                <a:cxn ang="0">
                  <a:pos x="233" y="314"/>
                </a:cxn>
                <a:cxn ang="0">
                  <a:pos x="147" y="328"/>
                </a:cxn>
                <a:cxn ang="0">
                  <a:pos x="77" y="335"/>
                </a:cxn>
                <a:cxn ang="0">
                  <a:pos x="29" y="331"/>
                </a:cxn>
                <a:cxn ang="0">
                  <a:pos x="13" y="314"/>
                </a:cxn>
                <a:cxn ang="0">
                  <a:pos x="13" y="291"/>
                </a:cxn>
                <a:cxn ang="0">
                  <a:pos x="13" y="273"/>
                </a:cxn>
                <a:cxn ang="0">
                  <a:pos x="13" y="260"/>
                </a:cxn>
                <a:cxn ang="0">
                  <a:pos x="13" y="250"/>
                </a:cxn>
                <a:cxn ang="0">
                  <a:pos x="10" y="238"/>
                </a:cxn>
                <a:cxn ang="0">
                  <a:pos x="10" y="236"/>
                </a:cxn>
              </a:cxnLst>
              <a:rect l="0" t="0" r="r" b="b"/>
              <a:pathLst>
                <a:path w="595" h="335">
                  <a:moveTo>
                    <a:pt x="10" y="236"/>
                  </a:moveTo>
                  <a:lnTo>
                    <a:pt x="4" y="223"/>
                  </a:lnTo>
                  <a:lnTo>
                    <a:pt x="2" y="215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4" y="196"/>
                  </a:lnTo>
                  <a:lnTo>
                    <a:pt x="10" y="190"/>
                  </a:lnTo>
                  <a:lnTo>
                    <a:pt x="19" y="180"/>
                  </a:lnTo>
                  <a:lnTo>
                    <a:pt x="35" y="171"/>
                  </a:lnTo>
                  <a:lnTo>
                    <a:pt x="46" y="157"/>
                  </a:lnTo>
                  <a:lnTo>
                    <a:pt x="60" y="143"/>
                  </a:lnTo>
                  <a:lnTo>
                    <a:pt x="70" y="128"/>
                  </a:lnTo>
                  <a:lnTo>
                    <a:pt x="81" y="114"/>
                  </a:lnTo>
                  <a:lnTo>
                    <a:pt x="91" y="99"/>
                  </a:lnTo>
                  <a:lnTo>
                    <a:pt x="101" y="87"/>
                  </a:lnTo>
                  <a:lnTo>
                    <a:pt x="112" y="76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9" y="50"/>
                  </a:lnTo>
                  <a:lnTo>
                    <a:pt x="180" y="35"/>
                  </a:lnTo>
                  <a:lnTo>
                    <a:pt x="207" y="23"/>
                  </a:lnTo>
                  <a:lnTo>
                    <a:pt x="235" y="12"/>
                  </a:lnTo>
                  <a:lnTo>
                    <a:pt x="264" y="4"/>
                  </a:lnTo>
                  <a:lnTo>
                    <a:pt x="295" y="0"/>
                  </a:lnTo>
                  <a:lnTo>
                    <a:pt x="330" y="8"/>
                  </a:lnTo>
                  <a:lnTo>
                    <a:pt x="362" y="17"/>
                  </a:lnTo>
                  <a:lnTo>
                    <a:pt x="401" y="33"/>
                  </a:lnTo>
                  <a:lnTo>
                    <a:pt x="440" y="50"/>
                  </a:lnTo>
                  <a:lnTo>
                    <a:pt x="477" y="72"/>
                  </a:lnTo>
                  <a:lnTo>
                    <a:pt x="506" y="89"/>
                  </a:lnTo>
                  <a:lnTo>
                    <a:pt x="529" y="107"/>
                  </a:lnTo>
                  <a:lnTo>
                    <a:pt x="539" y="120"/>
                  </a:lnTo>
                  <a:lnTo>
                    <a:pt x="539" y="130"/>
                  </a:lnTo>
                  <a:lnTo>
                    <a:pt x="531" y="134"/>
                  </a:lnTo>
                  <a:lnTo>
                    <a:pt x="535" y="139"/>
                  </a:lnTo>
                  <a:lnTo>
                    <a:pt x="545" y="141"/>
                  </a:lnTo>
                  <a:lnTo>
                    <a:pt x="560" y="147"/>
                  </a:lnTo>
                  <a:lnTo>
                    <a:pt x="574" y="149"/>
                  </a:lnTo>
                  <a:lnTo>
                    <a:pt x="586" y="155"/>
                  </a:lnTo>
                  <a:lnTo>
                    <a:pt x="593" y="163"/>
                  </a:lnTo>
                  <a:lnTo>
                    <a:pt x="595" y="176"/>
                  </a:lnTo>
                  <a:lnTo>
                    <a:pt x="589" y="186"/>
                  </a:lnTo>
                  <a:lnTo>
                    <a:pt x="584" y="198"/>
                  </a:lnTo>
                  <a:lnTo>
                    <a:pt x="578" y="207"/>
                  </a:lnTo>
                  <a:lnTo>
                    <a:pt x="574" y="217"/>
                  </a:lnTo>
                  <a:lnTo>
                    <a:pt x="564" y="225"/>
                  </a:lnTo>
                  <a:lnTo>
                    <a:pt x="553" y="234"/>
                  </a:lnTo>
                  <a:lnTo>
                    <a:pt x="535" y="242"/>
                  </a:lnTo>
                  <a:lnTo>
                    <a:pt x="514" y="252"/>
                  </a:lnTo>
                  <a:lnTo>
                    <a:pt x="469" y="262"/>
                  </a:lnTo>
                  <a:lnTo>
                    <a:pt x="401" y="277"/>
                  </a:lnTo>
                  <a:lnTo>
                    <a:pt x="320" y="295"/>
                  </a:lnTo>
                  <a:lnTo>
                    <a:pt x="233" y="314"/>
                  </a:lnTo>
                  <a:lnTo>
                    <a:pt x="147" y="328"/>
                  </a:lnTo>
                  <a:lnTo>
                    <a:pt x="77" y="335"/>
                  </a:lnTo>
                  <a:lnTo>
                    <a:pt x="29" y="331"/>
                  </a:lnTo>
                  <a:lnTo>
                    <a:pt x="13" y="314"/>
                  </a:lnTo>
                  <a:lnTo>
                    <a:pt x="13" y="291"/>
                  </a:lnTo>
                  <a:lnTo>
                    <a:pt x="13" y="273"/>
                  </a:lnTo>
                  <a:lnTo>
                    <a:pt x="13" y="260"/>
                  </a:lnTo>
                  <a:lnTo>
                    <a:pt x="13" y="250"/>
                  </a:lnTo>
                  <a:lnTo>
                    <a:pt x="10" y="238"/>
                  </a:lnTo>
                  <a:lnTo>
                    <a:pt x="10" y="236"/>
                  </a:lnTo>
                  <a:close/>
                </a:path>
              </a:pathLst>
            </a:custGeom>
            <a:solidFill>
              <a:srgbClr val="D6D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137"/>
            <p:cNvSpPr>
              <a:spLocks/>
            </p:cNvSpPr>
            <p:nvPr/>
          </p:nvSpPr>
          <p:spPr bwMode="auto">
            <a:xfrm>
              <a:off x="5079861" y="5746445"/>
              <a:ext cx="159002" cy="86008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4" y="204"/>
                </a:cxn>
                <a:cxn ang="0">
                  <a:pos x="2" y="196"/>
                </a:cxn>
                <a:cxn ang="0">
                  <a:pos x="0" y="190"/>
                </a:cxn>
                <a:cxn ang="0">
                  <a:pos x="2" y="184"/>
                </a:cxn>
                <a:cxn ang="0">
                  <a:pos x="2" y="178"/>
                </a:cxn>
                <a:cxn ang="0">
                  <a:pos x="10" y="175"/>
                </a:cxn>
                <a:cxn ang="0">
                  <a:pos x="18" y="167"/>
                </a:cxn>
                <a:cxn ang="0">
                  <a:pos x="33" y="161"/>
                </a:cxn>
                <a:cxn ang="0">
                  <a:pos x="45" y="147"/>
                </a:cxn>
                <a:cxn ang="0">
                  <a:pos x="58" y="134"/>
                </a:cxn>
                <a:cxn ang="0">
                  <a:pos x="68" y="118"/>
                </a:cxn>
                <a:cxn ang="0">
                  <a:pos x="80" y="107"/>
                </a:cxn>
                <a:cxn ang="0">
                  <a:pos x="88" y="91"/>
                </a:cxn>
                <a:cxn ang="0">
                  <a:pos x="97" y="80"/>
                </a:cxn>
                <a:cxn ang="0">
                  <a:pos x="107" y="70"/>
                </a:cxn>
                <a:cxn ang="0">
                  <a:pos x="119" y="64"/>
                </a:cxn>
                <a:cxn ang="0">
                  <a:pos x="132" y="56"/>
                </a:cxn>
                <a:cxn ang="0">
                  <a:pos x="152" y="47"/>
                </a:cxn>
                <a:cxn ang="0">
                  <a:pos x="173" y="33"/>
                </a:cxn>
                <a:cxn ang="0">
                  <a:pos x="198" y="21"/>
                </a:cxn>
                <a:cxn ang="0">
                  <a:pos x="223" y="10"/>
                </a:cxn>
                <a:cxn ang="0">
                  <a:pos x="252" y="2"/>
                </a:cxn>
                <a:cxn ang="0">
                  <a:pos x="281" y="0"/>
                </a:cxn>
                <a:cxn ang="0">
                  <a:pos x="313" y="8"/>
                </a:cxn>
                <a:cxn ang="0">
                  <a:pos x="344" y="16"/>
                </a:cxn>
                <a:cxn ang="0">
                  <a:pos x="380" y="29"/>
                </a:cxn>
                <a:cxn ang="0">
                  <a:pos x="417" y="47"/>
                </a:cxn>
                <a:cxn ang="0">
                  <a:pos x="452" y="64"/>
                </a:cxn>
                <a:cxn ang="0">
                  <a:pos x="479" y="80"/>
                </a:cxn>
                <a:cxn ang="0">
                  <a:pos x="501" y="97"/>
                </a:cxn>
                <a:cxn ang="0">
                  <a:pos x="510" y="109"/>
                </a:cxn>
                <a:cxn ang="0">
                  <a:pos x="510" y="120"/>
                </a:cxn>
                <a:cxn ang="0">
                  <a:pos x="503" y="124"/>
                </a:cxn>
                <a:cxn ang="0">
                  <a:pos x="506" y="126"/>
                </a:cxn>
                <a:cxn ang="0">
                  <a:pos x="516" y="128"/>
                </a:cxn>
                <a:cxn ang="0">
                  <a:pos x="530" y="132"/>
                </a:cxn>
                <a:cxn ang="0">
                  <a:pos x="543" y="134"/>
                </a:cxn>
                <a:cxn ang="0">
                  <a:pos x="555" y="138"/>
                </a:cxn>
                <a:cxn ang="0">
                  <a:pos x="563" y="144"/>
                </a:cxn>
                <a:cxn ang="0">
                  <a:pos x="563" y="155"/>
                </a:cxn>
                <a:cxn ang="0">
                  <a:pos x="557" y="165"/>
                </a:cxn>
                <a:cxn ang="0">
                  <a:pos x="551" y="177"/>
                </a:cxn>
                <a:cxn ang="0">
                  <a:pos x="545" y="186"/>
                </a:cxn>
                <a:cxn ang="0">
                  <a:pos x="541" y="196"/>
                </a:cxn>
                <a:cxn ang="0">
                  <a:pos x="532" y="204"/>
                </a:cxn>
                <a:cxn ang="0">
                  <a:pos x="520" y="211"/>
                </a:cxn>
                <a:cxn ang="0">
                  <a:pos x="503" y="219"/>
                </a:cxn>
                <a:cxn ang="0">
                  <a:pos x="481" y="227"/>
                </a:cxn>
                <a:cxn ang="0">
                  <a:pos x="439" y="233"/>
                </a:cxn>
                <a:cxn ang="0">
                  <a:pos x="375" y="248"/>
                </a:cxn>
                <a:cxn ang="0">
                  <a:pos x="299" y="264"/>
                </a:cxn>
                <a:cxn ang="0">
                  <a:pos x="218" y="283"/>
                </a:cxn>
                <a:cxn ang="0">
                  <a:pos x="138" y="297"/>
                </a:cxn>
                <a:cxn ang="0">
                  <a:pos x="72" y="304"/>
                </a:cxn>
                <a:cxn ang="0">
                  <a:pos x="27" y="303"/>
                </a:cxn>
                <a:cxn ang="0">
                  <a:pos x="12" y="289"/>
                </a:cxn>
                <a:cxn ang="0">
                  <a:pos x="12" y="266"/>
                </a:cxn>
                <a:cxn ang="0">
                  <a:pos x="12" y="250"/>
                </a:cxn>
                <a:cxn ang="0">
                  <a:pos x="12" y="237"/>
                </a:cxn>
                <a:cxn ang="0">
                  <a:pos x="12" y="229"/>
                </a:cxn>
                <a:cxn ang="0">
                  <a:pos x="8" y="219"/>
                </a:cxn>
                <a:cxn ang="0">
                  <a:pos x="8" y="217"/>
                </a:cxn>
              </a:cxnLst>
              <a:rect l="0" t="0" r="r" b="b"/>
              <a:pathLst>
                <a:path w="563" h="304">
                  <a:moveTo>
                    <a:pt x="8" y="217"/>
                  </a:moveTo>
                  <a:lnTo>
                    <a:pt x="4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2" y="178"/>
                  </a:lnTo>
                  <a:lnTo>
                    <a:pt x="10" y="175"/>
                  </a:lnTo>
                  <a:lnTo>
                    <a:pt x="18" y="167"/>
                  </a:lnTo>
                  <a:lnTo>
                    <a:pt x="33" y="161"/>
                  </a:lnTo>
                  <a:lnTo>
                    <a:pt x="45" y="147"/>
                  </a:lnTo>
                  <a:lnTo>
                    <a:pt x="58" y="134"/>
                  </a:lnTo>
                  <a:lnTo>
                    <a:pt x="68" y="118"/>
                  </a:lnTo>
                  <a:lnTo>
                    <a:pt x="80" y="107"/>
                  </a:lnTo>
                  <a:lnTo>
                    <a:pt x="88" y="91"/>
                  </a:lnTo>
                  <a:lnTo>
                    <a:pt x="97" y="80"/>
                  </a:lnTo>
                  <a:lnTo>
                    <a:pt x="107" y="70"/>
                  </a:lnTo>
                  <a:lnTo>
                    <a:pt x="119" y="64"/>
                  </a:lnTo>
                  <a:lnTo>
                    <a:pt x="132" y="56"/>
                  </a:lnTo>
                  <a:lnTo>
                    <a:pt x="152" y="47"/>
                  </a:lnTo>
                  <a:lnTo>
                    <a:pt x="173" y="33"/>
                  </a:lnTo>
                  <a:lnTo>
                    <a:pt x="198" y="21"/>
                  </a:lnTo>
                  <a:lnTo>
                    <a:pt x="223" y="10"/>
                  </a:lnTo>
                  <a:lnTo>
                    <a:pt x="252" y="2"/>
                  </a:lnTo>
                  <a:lnTo>
                    <a:pt x="281" y="0"/>
                  </a:lnTo>
                  <a:lnTo>
                    <a:pt x="313" y="8"/>
                  </a:lnTo>
                  <a:lnTo>
                    <a:pt x="344" y="16"/>
                  </a:lnTo>
                  <a:lnTo>
                    <a:pt x="380" y="29"/>
                  </a:lnTo>
                  <a:lnTo>
                    <a:pt x="417" y="47"/>
                  </a:lnTo>
                  <a:lnTo>
                    <a:pt x="452" y="64"/>
                  </a:lnTo>
                  <a:lnTo>
                    <a:pt x="479" y="80"/>
                  </a:lnTo>
                  <a:lnTo>
                    <a:pt x="501" y="97"/>
                  </a:lnTo>
                  <a:lnTo>
                    <a:pt x="510" y="109"/>
                  </a:lnTo>
                  <a:lnTo>
                    <a:pt x="510" y="120"/>
                  </a:lnTo>
                  <a:lnTo>
                    <a:pt x="503" y="124"/>
                  </a:lnTo>
                  <a:lnTo>
                    <a:pt x="506" y="126"/>
                  </a:lnTo>
                  <a:lnTo>
                    <a:pt x="516" y="128"/>
                  </a:lnTo>
                  <a:lnTo>
                    <a:pt x="530" y="132"/>
                  </a:lnTo>
                  <a:lnTo>
                    <a:pt x="543" y="134"/>
                  </a:lnTo>
                  <a:lnTo>
                    <a:pt x="555" y="138"/>
                  </a:lnTo>
                  <a:lnTo>
                    <a:pt x="563" y="144"/>
                  </a:lnTo>
                  <a:lnTo>
                    <a:pt x="563" y="155"/>
                  </a:lnTo>
                  <a:lnTo>
                    <a:pt x="557" y="165"/>
                  </a:lnTo>
                  <a:lnTo>
                    <a:pt x="551" y="177"/>
                  </a:lnTo>
                  <a:lnTo>
                    <a:pt x="545" y="186"/>
                  </a:lnTo>
                  <a:lnTo>
                    <a:pt x="541" y="196"/>
                  </a:lnTo>
                  <a:lnTo>
                    <a:pt x="532" y="204"/>
                  </a:lnTo>
                  <a:lnTo>
                    <a:pt x="520" y="211"/>
                  </a:lnTo>
                  <a:lnTo>
                    <a:pt x="503" y="219"/>
                  </a:lnTo>
                  <a:lnTo>
                    <a:pt x="481" y="227"/>
                  </a:lnTo>
                  <a:lnTo>
                    <a:pt x="439" y="233"/>
                  </a:lnTo>
                  <a:lnTo>
                    <a:pt x="375" y="248"/>
                  </a:lnTo>
                  <a:lnTo>
                    <a:pt x="299" y="264"/>
                  </a:lnTo>
                  <a:lnTo>
                    <a:pt x="218" y="283"/>
                  </a:lnTo>
                  <a:lnTo>
                    <a:pt x="138" y="297"/>
                  </a:lnTo>
                  <a:lnTo>
                    <a:pt x="72" y="304"/>
                  </a:lnTo>
                  <a:lnTo>
                    <a:pt x="27" y="303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250"/>
                  </a:lnTo>
                  <a:lnTo>
                    <a:pt x="12" y="237"/>
                  </a:lnTo>
                  <a:lnTo>
                    <a:pt x="12" y="229"/>
                  </a:lnTo>
                  <a:lnTo>
                    <a:pt x="8" y="219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E0E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138"/>
            <p:cNvSpPr>
              <a:spLocks/>
            </p:cNvSpPr>
            <p:nvPr/>
          </p:nvSpPr>
          <p:spPr bwMode="auto">
            <a:xfrm>
              <a:off x="5084954" y="5755498"/>
              <a:ext cx="147685" cy="75257"/>
            </a:xfrm>
            <a:custGeom>
              <a:avLst/>
              <a:gdLst/>
              <a:ahLst/>
              <a:cxnLst>
                <a:cxn ang="0">
                  <a:pos x="7" y="190"/>
                </a:cxn>
                <a:cxn ang="0">
                  <a:pos x="4" y="178"/>
                </a:cxn>
                <a:cxn ang="0">
                  <a:pos x="2" y="171"/>
                </a:cxn>
                <a:cxn ang="0">
                  <a:pos x="0" y="165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9" y="151"/>
                </a:cxn>
                <a:cxn ang="0">
                  <a:pos x="17" y="144"/>
                </a:cxn>
                <a:cxn ang="0">
                  <a:pos x="33" y="138"/>
                </a:cxn>
                <a:cxn ang="0">
                  <a:pos x="44" y="126"/>
                </a:cxn>
                <a:cxn ang="0">
                  <a:pos x="56" y="114"/>
                </a:cxn>
                <a:cxn ang="0">
                  <a:pos x="66" y="103"/>
                </a:cxn>
                <a:cxn ang="0">
                  <a:pos x="75" y="91"/>
                </a:cxn>
                <a:cxn ang="0">
                  <a:pos x="83" y="80"/>
                </a:cxn>
                <a:cxn ang="0">
                  <a:pos x="93" y="70"/>
                </a:cxn>
                <a:cxn ang="0">
                  <a:pos x="102" y="60"/>
                </a:cxn>
                <a:cxn ang="0">
                  <a:pos x="114" y="56"/>
                </a:cxn>
                <a:cxn ang="0">
                  <a:pos x="126" y="49"/>
                </a:cxn>
                <a:cxn ang="0">
                  <a:pos x="143" y="41"/>
                </a:cxn>
                <a:cxn ang="0">
                  <a:pos x="163" y="29"/>
                </a:cxn>
                <a:cxn ang="0">
                  <a:pos x="186" y="19"/>
                </a:cxn>
                <a:cxn ang="0">
                  <a:pos x="209" y="8"/>
                </a:cxn>
                <a:cxn ang="0">
                  <a:pos x="236" y="4"/>
                </a:cxn>
                <a:cxn ang="0">
                  <a:pos x="263" y="0"/>
                </a:cxn>
                <a:cxn ang="0">
                  <a:pos x="293" y="6"/>
                </a:cxn>
                <a:cxn ang="0">
                  <a:pos x="322" y="12"/>
                </a:cxn>
                <a:cxn ang="0">
                  <a:pos x="355" y="23"/>
                </a:cxn>
                <a:cxn ang="0">
                  <a:pos x="388" y="37"/>
                </a:cxn>
                <a:cxn ang="0">
                  <a:pos x="422" y="52"/>
                </a:cxn>
                <a:cxn ang="0">
                  <a:pos x="448" y="66"/>
                </a:cxn>
                <a:cxn ang="0">
                  <a:pos x="467" y="80"/>
                </a:cxn>
                <a:cxn ang="0">
                  <a:pos x="477" y="89"/>
                </a:cxn>
                <a:cxn ang="0">
                  <a:pos x="477" y="97"/>
                </a:cxn>
                <a:cxn ang="0">
                  <a:pos x="469" y="101"/>
                </a:cxn>
                <a:cxn ang="0">
                  <a:pos x="473" y="105"/>
                </a:cxn>
                <a:cxn ang="0">
                  <a:pos x="481" y="107"/>
                </a:cxn>
                <a:cxn ang="0">
                  <a:pos x="494" y="111"/>
                </a:cxn>
                <a:cxn ang="0">
                  <a:pos x="504" y="113"/>
                </a:cxn>
                <a:cxn ang="0">
                  <a:pos x="516" y="118"/>
                </a:cxn>
                <a:cxn ang="0">
                  <a:pos x="521" y="124"/>
                </a:cxn>
                <a:cxn ang="0">
                  <a:pos x="521" y="134"/>
                </a:cxn>
                <a:cxn ang="0">
                  <a:pos x="514" y="149"/>
                </a:cxn>
                <a:cxn ang="0">
                  <a:pos x="506" y="167"/>
                </a:cxn>
                <a:cxn ang="0">
                  <a:pos x="498" y="173"/>
                </a:cxn>
                <a:cxn ang="0">
                  <a:pos x="486" y="180"/>
                </a:cxn>
                <a:cxn ang="0">
                  <a:pos x="469" y="186"/>
                </a:cxn>
                <a:cxn ang="0">
                  <a:pos x="450" y="194"/>
                </a:cxn>
                <a:cxn ang="0">
                  <a:pos x="411" y="200"/>
                </a:cxn>
                <a:cxn ang="0">
                  <a:pos x="353" y="213"/>
                </a:cxn>
                <a:cxn ang="0">
                  <a:pos x="279" y="229"/>
                </a:cxn>
                <a:cxn ang="0">
                  <a:pos x="203" y="246"/>
                </a:cxn>
                <a:cxn ang="0">
                  <a:pos x="130" y="258"/>
                </a:cxn>
                <a:cxn ang="0">
                  <a:pos x="68" y="266"/>
                </a:cxn>
                <a:cxn ang="0">
                  <a:pos x="25" y="264"/>
                </a:cxn>
                <a:cxn ang="0">
                  <a:pos x="13" y="250"/>
                </a:cxn>
                <a:cxn ang="0">
                  <a:pos x="13" y="231"/>
                </a:cxn>
                <a:cxn ang="0">
                  <a:pos x="13" y="219"/>
                </a:cxn>
                <a:cxn ang="0">
                  <a:pos x="11" y="206"/>
                </a:cxn>
                <a:cxn ang="0">
                  <a:pos x="11" y="200"/>
                </a:cxn>
                <a:cxn ang="0">
                  <a:pos x="7" y="192"/>
                </a:cxn>
                <a:cxn ang="0">
                  <a:pos x="7" y="190"/>
                </a:cxn>
              </a:cxnLst>
              <a:rect l="0" t="0" r="r" b="b"/>
              <a:pathLst>
                <a:path w="521" h="266">
                  <a:moveTo>
                    <a:pt x="7" y="190"/>
                  </a:moveTo>
                  <a:lnTo>
                    <a:pt x="4" y="178"/>
                  </a:lnTo>
                  <a:lnTo>
                    <a:pt x="2" y="171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9" y="151"/>
                  </a:lnTo>
                  <a:lnTo>
                    <a:pt x="17" y="144"/>
                  </a:lnTo>
                  <a:lnTo>
                    <a:pt x="33" y="138"/>
                  </a:lnTo>
                  <a:lnTo>
                    <a:pt x="44" y="126"/>
                  </a:lnTo>
                  <a:lnTo>
                    <a:pt x="56" y="114"/>
                  </a:lnTo>
                  <a:lnTo>
                    <a:pt x="66" y="103"/>
                  </a:lnTo>
                  <a:lnTo>
                    <a:pt x="75" y="91"/>
                  </a:lnTo>
                  <a:lnTo>
                    <a:pt x="83" y="80"/>
                  </a:lnTo>
                  <a:lnTo>
                    <a:pt x="93" y="70"/>
                  </a:lnTo>
                  <a:lnTo>
                    <a:pt x="102" y="60"/>
                  </a:lnTo>
                  <a:lnTo>
                    <a:pt x="114" y="56"/>
                  </a:lnTo>
                  <a:lnTo>
                    <a:pt x="126" y="49"/>
                  </a:lnTo>
                  <a:lnTo>
                    <a:pt x="143" y="41"/>
                  </a:lnTo>
                  <a:lnTo>
                    <a:pt x="163" y="29"/>
                  </a:lnTo>
                  <a:lnTo>
                    <a:pt x="186" y="19"/>
                  </a:lnTo>
                  <a:lnTo>
                    <a:pt x="209" y="8"/>
                  </a:lnTo>
                  <a:lnTo>
                    <a:pt x="236" y="4"/>
                  </a:lnTo>
                  <a:lnTo>
                    <a:pt x="263" y="0"/>
                  </a:lnTo>
                  <a:lnTo>
                    <a:pt x="293" y="6"/>
                  </a:lnTo>
                  <a:lnTo>
                    <a:pt x="322" y="12"/>
                  </a:lnTo>
                  <a:lnTo>
                    <a:pt x="355" y="23"/>
                  </a:lnTo>
                  <a:lnTo>
                    <a:pt x="388" y="37"/>
                  </a:lnTo>
                  <a:lnTo>
                    <a:pt x="422" y="52"/>
                  </a:lnTo>
                  <a:lnTo>
                    <a:pt x="448" y="66"/>
                  </a:lnTo>
                  <a:lnTo>
                    <a:pt x="467" y="80"/>
                  </a:lnTo>
                  <a:lnTo>
                    <a:pt x="477" y="89"/>
                  </a:lnTo>
                  <a:lnTo>
                    <a:pt x="477" y="97"/>
                  </a:lnTo>
                  <a:lnTo>
                    <a:pt x="469" y="101"/>
                  </a:lnTo>
                  <a:lnTo>
                    <a:pt x="473" y="105"/>
                  </a:lnTo>
                  <a:lnTo>
                    <a:pt x="481" y="107"/>
                  </a:lnTo>
                  <a:lnTo>
                    <a:pt x="494" y="111"/>
                  </a:lnTo>
                  <a:lnTo>
                    <a:pt x="504" y="113"/>
                  </a:lnTo>
                  <a:lnTo>
                    <a:pt x="516" y="118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14" y="149"/>
                  </a:lnTo>
                  <a:lnTo>
                    <a:pt x="506" y="167"/>
                  </a:lnTo>
                  <a:lnTo>
                    <a:pt x="498" y="173"/>
                  </a:lnTo>
                  <a:lnTo>
                    <a:pt x="486" y="180"/>
                  </a:lnTo>
                  <a:lnTo>
                    <a:pt x="469" y="186"/>
                  </a:lnTo>
                  <a:lnTo>
                    <a:pt x="450" y="194"/>
                  </a:lnTo>
                  <a:lnTo>
                    <a:pt x="411" y="200"/>
                  </a:lnTo>
                  <a:lnTo>
                    <a:pt x="353" y="213"/>
                  </a:lnTo>
                  <a:lnTo>
                    <a:pt x="279" y="229"/>
                  </a:lnTo>
                  <a:lnTo>
                    <a:pt x="203" y="246"/>
                  </a:lnTo>
                  <a:lnTo>
                    <a:pt x="130" y="258"/>
                  </a:lnTo>
                  <a:lnTo>
                    <a:pt x="68" y="266"/>
                  </a:lnTo>
                  <a:lnTo>
                    <a:pt x="25" y="264"/>
                  </a:lnTo>
                  <a:lnTo>
                    <a:pt x="13" y="250"/>
                  </a:lnTo>
                  <a:lnTo>
                    <a:pt x="13" y="231"/>
                  </a:lnTo>
                  <a:lnTo>
                    <a:pt x="13" y="219"/>
                  </a:lnTo>
                  <a:lnTo>
                    <a:pt x="11" y="206"/>
                  </a:lnTo>
                  <a:lnTo>
                    <a:pt x="11" y="200"/>
                  </a:lnTo>
                  <a:lnTo>
                    <a:pt x="7" y="192"/>
                  </a:lnTo>
                  <a:lnTo>
                    <a:pt x="7" y="190"/>
                  </a:lnTo>
                  <a:close/>
                </a:path>
              </a:pathLst>
            </a:custGeom>
            <a:solidFill>
              <a:srgbClr val="EDF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139"/>
            <p:cNvSpPr>
              <a:spLocks/>
            </p:cNvSpPr>
            <p:nvPr/>
          </p:nvSpPr>
          <p:spPr bwMode="auto">
            <a:xfrm>
              <a:off x="5091744" y="5765118"/>
              <a:ext cx="135236" cy="62809"/>
            </a:xfrm>
            <a:custGeom>
              <a:avLst/>
              <a:gdLst/>
              <a:ahLst/>
              <a:cxnLst>
                <a:cxn ang="0">
                  <a:pos x="6" y="161"/>
                </a:cxn>
                <a:cxn ang="0">
                  <a:pos x="0" y="147"/>
                </a:cxn>
                <a:cxn ang="0">
                  <a:pos x="2" y="140"/>
                </a:cxn>
                <a:cxn ang="0">
                  <a:pos x="2" y="136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31" y="120"/>
                </a:cxn>
                <a:cxn ang="0">
                  <a:pos x="39" y="111"/>
                </a:cxn>
                <a:cxn ang="0">
                  <a:pos x="48" y="101"/>
                </a:cxn>
                <a:cxn ang="0">
                  <a:pos x="58" y="91"/>
                </a:cxn>
                <a:cxn ang="0">
                  <a:pos x="68" y="83"/>
                </a:cxn>
                <a:cxn ang="0">
                  <a:pos x="76" y="72"/>
                </a:cxn>
                <a:cxn ang="0">
                  <a:pos x="85" y="64"/>
                </a:cxn>
                <a:cxn ang="0">
                  <a:pos x="95" y="58"/>
                </a:cxn>
                <a:cxn ang="0">
                  <a:pos x="107" y="54"/>
                </a:cxn>
                <a:cxn ang="0">
                  <a:pos x="116" y="47"/>
                </a:cxn>
                <a:cxn ang="0">
                  <a:pos x="132" y="39"/>
                </a:cxn>
                <a:cxn ang="0">
                  <a:pos x="149" y="29"/>
                </a:cxn>
                <a:cxn ang="0">
                  <a:pos x="173" y="21"/>
                </a:cxn>
                <a:cxn ang="0">
                  <a:pos x="194" y="10"/>
                </a:cxn>
                <a:cxn ang="0">
                  <a:pos x="219" y="4"/>
                </a:cxn>
                <a:cxn ang="0">
                  <a:pos x="242" y="0"/>
                </a:cxn>
                <a:cxn ang="0">
                  <a:pos x="270" y="4"/>
                </a:cxn>
                <a:cxn ang="0">
                  <a:pos x="295" y="10"/>
                </a:cxn>
                <a:cxn ang="0">
                  <a:pos x="326" y="19"/>
                </a:cxn>
                <a:cxn ang="0">
                  <a:pos x="355" y="31"/>
                </a:cxn>
                <a:cxn ang="0">
                  <a:pos x="386" y="43"/>
                </a:cxn>
                <a:cxn ang="0">
                  <a:pos x="409" y="52"/>
                </a:cxn>
                <a:cxn ang="0">
                  <a:pos x="429" y="64"/>
                </a:cxn>
                <a:cxn ang="0">
                  <a:pos x="438" y="72"/>
                </a:cxn>
                <a:cxn ang="0">
                  <a:pos x="438" y="80"/>
                </a:cxn>
                <a:cxn ang="0">
                  <a:pos x="430" y="83"/>
                </a:cxn>
                <a:cxn ang="0">
                  <a:pos x="434" y="85"/>
                </a:cxn>
                <a:cxn ang="0">
                  <a:pos x="442" y="87"/>
                </a:cxn>
                <a:cxn ang="0">
                  <a:pos x="454" y="89"/>
                </a:cxn>
                <a:cxn ang="0">
                  <a:pos x="463" y="89"/>
                </a:cxn>
                <a:cxn ang="0">
                  <a:pos x="475" y="93"/>
                </a:cxn>
                <a:cxn ang="0">
                  <a:pos x="479" y="97"/>
                </a:cxn>
                <a:cxn ang="0">
                  <a:pos x="479" y="105"/>
                </a:cxn>
                <a:cxn ang="0">
                  <a:pos x="471" y="120"/>
                </a:cxn>
                <a:cxn ang="0">
                  <a:pos x="463" y="136"/>
                </a:cxn>
                <a:cxn ang="0">
                  <a:pos x="456" y="142"/>
                </a:cxn>
                <a:cxn ang="0">
                  <a:pos x="446" y="147"/>
                </a:cxn>
                <a:cxn ang="0">
                  <a:pos x="430" y="153"/>
                </a:cxn>
                <a:cxn ang="0">
                  <a:pos x="413" y="161"/>
                </a:cxn>
                <a:cxn ang="0">
                  <a:pos x="376" y="167"/>
                </a:cxn>
                <a:cxn ang="0">
                  <a:pos x="322" y="178"/>
                </a:cxn>
                <a:cxn ang="0">
                  <a:pos x="256" y="192"/>
                </a:cxn>
                <a:cxn ang="0">
                  <a:pos x="186" y="206"/>
                </a:cxn>
                <a:cxn ang="0">
                  <a:pos x="118" y="215"/>
                </a:cxn>
                <a:cxn ang="0">
                  <a:pos x="62" y="223"/>
                </a:cxn>
                <a:cxn ang="0">
                  <a:pos x="21" y="221"/>
                </a:cxn>
                <a:cxn ang="0">
                  <a:pos x="10" y="211"/>
                </a:cxn>
                <a:cxn ang="0">
                  <a:pos x="10" y="196"/>
                </a:cxn>
                <a:cxn ang="0">
                  <a:pos x="10" y="184"/>
                </a:cxn>
                <a:cxn ang="0">
                  <a:pos x="10" y="176"/>
                </a:cxn>
                <a:cxn ang="0">
                  <a:pos x="10" y="171"/>
                </a:cxn>
                <a:cxn ang="0">
                  <a:pos x="6" y="163"/>
                </a:cxn>
                <a:cxn ang="0">
                  <a:pos x="6" y="161"/>
                </a:cxn>
              </a:cxnLst>
              <a:rect l="0" t="0" r="r" b="b"/>
              <a:pathLst>
                <a:path w="479" h="223">
                  <a:moveTo>
                    <a:pt x="6" y="161"/>
                  </a:moveTo>
                  <a:lnTo>
                    <a:pt x="0" y="147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10" y="132"/>
                  </a:lnTo>
                  <a:lnTo>
                    <a:pt x="17" y="126"/>
                  </a:lnTo>
                  <a:lnTo>
                    <a:pt x="31" y="120"/>
                  </a:lnTo>
                  <a:lnTo>
                    <a:pt x="39" y="111"/>
                  </a:lnTo>
                  <a:lnTo>
                    <a:pt x="48" y="101"/>
                  </a:lnTo>
                  <a:lnTo>
                    <a:pt x="58" y="91"/>
                  </a:lnTo>
                  <a:lnTo>
                    <a:pt x="68" y="83"/>
                  </a:lnTo>
                  <a:lnTo>
                    <a:pt x="76" y="72"/>
                  </a:lnTo>
                  <a:lnTo>
                    <a:pt x="85" y="64"/>
                  </a:lnTo>
                  <a:lnTo>
                    <a:pt x="95" y="58"/>
                  </a:lnTo>
                  <a:lnTo>
                    <a:pt x="107" y="54"/>
                  </a:lnTo>
                  <a:lnTo>
                    <a:pt x="116" y="47"/>
                  </a:lnTo>
                  <a:lnTo>
                    <a:pt x="132" y="39"/>
                  </a:lnTo>
                  <a:lnTo>
                    <a:pt x="149" y="29"/>
                  </a:lnTo>
                  <a:lnTo>
                    <a:pt x="173" y="21"/>
                  </a:lnTo>
                  <a:lnTo>
                    <a:pt x="194" y="10"/>
                  </a:lnTo>
                  <a:lnTo>
                    <a:pt x="219" y="4"/>
                  </a:lnTo>
                  <a:lnTo>
                    <a:pt x="242" y="0"/>
                  </a:lnTo>
                  <a:lnTo>
                    <a:pt x="270" y="4"/>
                  </a:lnTo>
                  <a:lnTo>
                    <a:pt x="295" y="10"/>
                  </a:lnTo>
                  <a:lnTo>
                    <a:pt x="326" y="19"/>
                  </a:lnTo>
                  <a:lnTo>
                    <a:pt x="355" y="31"/>
                  </a:lnTo>
                  <a:lnTo>
                    <a:pt x="386" y="43"/>
                  </a:lnTo>
                  <a:lnTo>
                    <a:pt x="409" y="52"/>
                  </a:lnTo>
                  <a:lnTo>
                    <a:pt x="429" y="64"/>
                  </a:lnTo>
                  <a:lnTo>
                    <a:pt x="438" y="72"/>
                  </a:lnTo>
                  <a:lnTo>
                    <a:pt x="438" y="80"/>
                  </a:lnTo>
                  <a:lnTo>
                    <a:pt x="430" y="83"/>
                  </a:lnTo>
                  <a:lnTo>
                    <a:pt x="434" y="85"/>
                  </a:lnTo>
                  <a:lnTo>
                    <a:pt x="442" y="87"/>
                  </a:lnTo>
                  <a:lnTo>
                    <a:pt x="454" y="89"/>
                  </a:lnTo>
                  <a:lnTo>
                    <a:pt x="463" y="89"/>
                  </a:lnTo>
                  <a:lnTo>
                    <a:pt x="475" y="93"/>
                  </a:lnTo>
                  <a:lnTo>
                    <a:pt x="479" y="97"/>
                  </a:lnTo>
                  <a:lnTo>
                    <a:pt x="479" y="105"/>
                  </a:lnTo>
                  <a:lnTo>
                    <a:pt x="471" y="120"/>
                  </a:lnTo>
                  <a:lnTo>
                    <a:pt x="463" y="136"/>
                  </a:lnTo>
                  <a:lnTo>
                    <a:pt x="456" y="142"/>
                  </a:lnTo>
                  <a:lnTo>
                    <a:pt x="446" y="147"/>
                  </a:lnTo>
                  <a:lnTo>
                    <a:pt x="430" y="153"/>
                  </a:lnTo>
                  <a:lnTo>
                    <a:pt x="413" y="161"/>
                  </a:lnTo>
                  <a:lnTo>
                    <a:pt x="376" y="167"/>
                  </a:lnTo>
                  <a:lnTo>
                    <a:pt x="322" y="178"/>
                  </a:lnTo>
                  <a:lnTo>
                    <a:pt x="256" y="192"/>
                  </a:lnTo>
                  <a:lnTo>
                    <a:pt x="186" y="206"/>
                  </a:lnTo>
                  <a:lnTo>
                    <a:pt x="118" y="215"/>
                  </a:lnTo>
                  <a:lnTo>
                    <a:pt x="62" y="223"/>
                  </a:lnTo>
                  <a:lnTo>
                    <a:pt x="21" y="221"/>
                  </a:lnTo>
                  <a:lnTo>
                    <a:pt x="10" y="211"/>
                  </a:lnTo>
                  <a:lnTo>
                    <a:pt x="10" y="196"/>
                  </a:lnTo>
                  <a:lnTo>
                    <a:pt x="10" y="184"/>
                  </a:lnTo>
                  <a:lnTo>
                    <a:pt x="10" y="176"/>
                  </a:lnTo>
                  <a:lnTo>
                    <a:pt x="10" y="171"/>
                  </a:lnTo>
                  <a:lnTo>
                    <a:pt x="6" y="163"/>
                  </a:lnTo>
                  <a:lnTo>
                    <a:pt x="6" y="161"/>
                  </a:lnTo>
                  <a:close/>
                </a:path>
              </a:pathLst>
            </a:custGeom>
            <a:solidFill>
              <a:srgbClr val="F7F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129"/>
            <p:cNvSpPr>
              <a:spLocks/>
            </p:cNvSpPr>
            <p:nvPr/>
          </p:nvSpPr>
          <p:spPr bwMode="auto">
            <a:xfrm>
              <a:off x="4937835" y="5231529"/>
              <a:ext cx="337808" cy="508692"/>
            </a:xfrm>
            <a:custGeom>
              <a:avLst/>
              <a:gdLst/>
              <a:ahLst/>
              <a:cxnLst>
                <a:cxn ang="0">
                  <a:pos x="537" y="1772"/>
                </a:cxn>
                <a:cxn ang="0">
                  <a:pos x="345" y="1597"/>
                </a:cxn>
                <a:cxn ang="0">
                  <a:pos x="163" y="1328"/>
                </a:cxn>
                <a:cxn ang="0">
                  <a:pos x="39" y="1054"/>
                </a:cxn>
                <a:cxn ang="0">
                  <a:pos x="0" y="824"/>
                </a:cxn>
                <a:cxn ang="0">
                  <a:pos x="8" y="599"/>
                </a:cxn>
                <a:cxn ang="0">
                  <a:pos x="48" y="399"/>
                </a:cxn>
                <a:cxn ang="0">
                  <a:pos x="124" y="238"/>
                </a:cxn>
                <a:cxn ang="0">
                  <a:pos x="217" y="133"/>
                </a:cxn>
                <a:cxn ang="0">
                  <a:pos x="268" y="95"/>
                </a:cxn>
                <a:cxn ang="0">
                  <a:pos x="295" y="95"/>
                </a:cxn>
                <a:cxn ang="0">
                  <a:pos x="326" y="91"/>
                </a:cxn>
                <a:cxn ang="0">
                  <a:pos x="382" y="52"/>
                </a:cxn>
                <a:cxn ang="0">
                  <a:pos x="423" y="23"/>
                </a:cxn>
                <a:cxn ang="0">
                  <a:pos x="444" y="5"/>
                </a:cxn>
                <a:cxn ang="0">
                  <a:pos x="454" y="0"/>
                </a:cxn>
                <a:cxn ang="0">
                  <a:pos x="467" y="5"/>
                </a:cxn>
                <a:cxn ang="0">
                  <a:pos x="494" y="25"/>
                </a:cxn>
                <a:cxn ang="0">
                  <a:pos x="508" y="31"/>
                </a:cxn>
                <a:cxn ang="0">
                  <a:pos x="512" y="15"/>
                </a:cxn>
                <a:cxn ang="0">
                  <a:pos x="526" y="2"/>
                </a:cxn>
                <a:cxn ang="0">
                  <a:pos x="547" y="5"/>
                </a:cxn>
                <a:cxn ang="0">
                  <a:pos x="586" y="33"/>
                </a:cxn>
                <a:cxn ang="0">
                  <a:pos x="683" y="60"/>
                </a:cxn>
                <a:cxn ang="0">
                  <a:pos x="811" y="104"/>
                </a:cxn>
                <a:cxn ang="0">
                  <a:pos x="937" y="194"/>
                </a:cxn>
                <a:cxn ang="0">
                  <a:pos x="1037" y="349"/>
                </a:cxn>
                <a:cxn ang="0">
                  <a:pos x="1127" y="552"/>
                </a:cxn>
                <a:cxn ang="0">
                  <a:pos x="1183" y="793"/>
                </a:cxn>
                <a:cxn ang="0">
                  <a:pos x="1183" y="1062"/>
                </a:cxn>
                <a:cxn ang="0">
                  <a:pos x="1133" y="1250"/>
                </a:cxn>
                <a:cxn ang="0">
                  <a:pos x="1059" y="1403"/>
                </a:cxn>
                <a:cxn ang="0">
                  <a:pos x="960" y="1580"/>
                </a:cxn>
                <a:cxn ang="0">
                  <a:pos x="859" y="1715"/>
                </a:cxn>
                <a:cxn ang="0">
                  <a:pos x="801" y="1754"/>
                </a:cxn>
                <a:cxn ang="0">
                  <a:pos x="749" y="1766"/>
                </a:cxn>
                <a:cxn ang="0">
                  <a:pos x="685" y="1781"/>
                </a:cxn>
                <a:cxn ang="0">
                  <a:pos x="636" y="1793"/>
                </a:cxn>
              </a:cxnLst>
              <a:rect l="0" t="0" r="r" b="b"/>
              <a:pathLst>
                <a:path w="1193" h="1797">
                  <a:moveTo>
                    <a:pt x="624" y="1797"/>
                  </a:moveTo>
                  <a:lnTo>
                    <a:pt x="537" y="1772"/>
                  </a:lnTo>
                  <a:lnTo>
                    <a:pt x="444" y="1702"/>
                  </a:lnTo>
                  <a:lnTo>
                    <a:pt x="345" y="1597"/>
                  </a:lnTo>
                  <a:lnTo>
                    <a:pt x="252" y="1469"/>
                  </a:lnTo>
                  <a:lnTo>
                    <a:pt x="163" y="1328"/>
                  </a:lnTo>
                  <a:lnTo>
                    <a:pt x="91" y="1186"/>
                  </a:lnTo>
                  <a:lnTo>
                    <a:pt x="39" y="1054"/>
                  </a:lnTo>
                  <a:lnTo>
                    <a:pt x="14" y="946"/>
                  </a:lnTo>
                  <a:lnTo>
                    <a:pt x="0" y="824"/>
                  </a:lnTo>
                  <a:lnTo>
                    <a:pt x="0" y="709"/>
                  </a:lnTo>
                  <a:lnTo>
                    <a:pt x="8" y="599"/>
                  </a:lnTo>
                  <a:lnTo>
                    <a:pt x="25" y="496"/>
                  </a:lnTo>
                  <a:lnTo>
                    <a:pt x="48" y="399"/>
                  </a:lnTo>
                  <a:lnTo>
                    <a:pt x="83" y="314"/>
                  </a:lnTo>
                  <a:lnTo>
                    <a:pt x="124" y="238"/>
                  </a:lnTo>
                  <a:lnTo>
                    <a:pt x="176" y="178"/>
                  </a:lnTo>
                  <a:lnTo>
                    <a:pt x="217" y="133"/>
                  </a:lnTo>
                  <a:lnTo>
                    <a:pt x="248" y="106"/>
                  </a:lnTo>
                  <a:lnTo>
                    <a:pt x="268" y="95"/>
                  </a:lnTo>
                  <a:lnTo>
                    <a:pt x="283" y="95"/>
                  </a:lnTo>
                  <a:lnTo>
                    <a:pt x="295" y="95"/>
                  </a:lnTo>
                  <a:lnTo>
                    <a:pt x="308" y="97"/>
                  </a:lnTo>
                  <a:lnTo>
                    <a:pt x="326" y="91"/>
                  </a:lnTo>
                  <a:lnTo>
                    <a:pt x="355" y="75"/>
                  </a:lnTo>
                  <a:lnTo>
                    <a:pt x="382" y="52"/>
                  </a:lnTo>
                  <a:lnTo>
                    <a:pt x="405" y="36"/>
                  </a:lnTo>
                  <a:lnTo>
                    <a:pt x="423" y="23"/>
                  </a:lnTo>
                  <a:lnTo>
                    <a:pt x="436" y="13"/>
                  </a:lnTo>
                  <a:lnTo>
                    <a:pt x="444" y="5"/>
                  </a:lnTo>
                  <a:lnTo>
                    <a:pt x="452" y="2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67" y="5"/>
                  </a:lnTo>
                  <a:lnTo>
                    <a:pt x="481" y="17"/>
                  </a:lnTo>
                  <a:lnTo>
                    <a:pt x="494" y="25"/>
                  </a:lnTo>
                  <a:lnTo>
                    <a:pt x="508" y="35"/>
                  </a:lnTo>
                  <a:lnTo>
                    <a:pt x="508" y="31"/>
                  </a:lnTo>
                  <a:lnTo>
                    <a:pt x="510" y="25"/>
                  </a:lnTo>
                  <a:lnTo>
                    <a:pt x="512" y="15"/>
                  </a:lnTo>
                  <a:lnTo>
                    <a:pt x="520" y="9"/>
                  </a:lnTo>
                  <a:lnTo>
                    <a:pt x="526" y="2"/>
                  </a:lnTo>
                  <a:lnTo>
                    <a:pt x="535" y="2"/>
                  </a:lnTo>
                  <a:lnTo>
                    <a:pt x="547" y="5"/>
                  </a:lnTo>
                  <a:lnTo>
                    <a:pt x="562" y="19"/>
                  </a:lnTo>
                  <a:lnTo>
                    <a:pt x="586" y="33"/>
                  </a:lnTo>
                  <a:lnTo>
                    <a:pt x="628" y="46"/>
                  </a:lnTo>
                  <a:lnTo>
                    <a:pt x="683" y="60"/>
                  </a:lnTo>
                  <a:lnTo>
                    <a:pt x="745" y="79"/>
                  </a:lnTo>
                  <a:lnTo>
                    <a:pt x="811" y="104"/>
                  </a:lnTo>
                  <a:lnTo>
                    <a:pt x="877" y="143"/>
                  </a:lnTo>
                  <a:lnTo>
                    <a:pt x="937" y="194"/>
                  </a:lnTo>
                  <a:lnTo>
                    <a:pt x="991" y="263"/>
                  </a:lnTo>
                  <a:lnTo>
                    <a:pt x="1037" y="349"/>
                  </a:lnTo>
                  <a:lnTo>
                    <a:pt x="1084" y="446"/>
                  </a:lnTo>
                  <a:lnTo>
                    <a:pt x="1127" y="552"/>
                  </a:lnTo>
                  <a:lnTo>
                    <a:pt x="1162" y="670"/>
                  </a:lnTo>
                  <a:lnTo>
                    <a:pt x="1183" y="793"/>
                  </a:lnTo>
                  <a:lnTo>
                    <a:pt x="1193" y="926"/>
                  </a:lnTo>
                  <a:lnTo>
                    <a:pt x="1183" y="1062"/>
                  </a:lnTo>
                  <a:lnTo>
                    <a:pt x="1154" y="1205"/>
                  </a:lnTo>
                  <a:lnTo>
                    <a:pt x="1133" y="1250"/>
                  </a:lnTo>
                  <a:lnTo>
                    <a:pt x="1101" y="1320"/>
                  </a:lnTo>
                  <a:lnTo>
                    <a:pt x="1059" y="1403"/>
                  </a:lnTo>
                  <a:lnTo>
                    <a:pt x="1012" y="1494"/>
                  </a:lnTo>
                  <a:lnTo>
                    <a:pt x="960" y="1580"/>
                  </a:lnTo>
                  <a:lnTo>
                    <a:pt x="908" y="1657"/>
                  </a:lnTo>
                  <a:lnTo>
                    <a:pt x="859" y="1715"/>
                  </a:lnTo>
                  <a:lnTo>
                    <a:pt x="818" y="1750"/>
                  </a:lnTo>
                  <a:lnTo>
                    <a:pt x="801" y="1754"/>
                  </a:lnTo>
                  <a:lnTo>
                    <a:pt x="780" y="1760"/>
                  </a:lnTo>
                  <a:lnTo>
                    <a:pt x="749" y="1766"/>
                  </a:lnTo>
                  <a:lnTo>
                    <a:pt x="718" y="1775"/>
                  </a:lnTo>
                  <a:lnTo>
                    <a:pt x="685" y="1781"/>
                  </a:lnTo>
                  <a:lnTo>
                    <a:pt x="657" y="1789"/>
                  </a:lnTo>
                  <a:lnTo>
                    <a:pt x="636" y="1793"/>
                  </a:lnTo>
                  <a:lnTo>
                    <a:pt x="624" y="1797"/>
                  </a:lnTo>
                  <a:close/>
                </a:path>
              </a:pathLst>
            </a:custGeom>
            <a:solidFill>
              <a:srgbClr val="F2F7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30"/>
            <p:cNvSpPr>
              <a:spLocks/>
            </p:cNvSpPr>
            <p:nvPr/>
          </p:nvSpPr>
          <p:spPr bwMode="auto">
            <a:xfrm>
              <a:off x="4948586" y="5247373"/>
              <a:ext cx="315740" cy="475307"/>
            </a:xfrm>
            <a:custGeom>
              <a:avLst/>
              <a:gdLst/>
              <a:ahLst/>
              <a:cxnLst>
                <a:cxn ang="0">
                  <a:pos x="506" y="1654"/>
                </a:cxn>
                <a:cxn ang="0">
                  <a:pos x="324" y="1491"/>
                </a:cxn>
                <a:cxn ang="0">
                  <a:pos x="151" y="1239"/>
                </a:cxn>
                <a:cxn ang="0">
                  <a:pos x="33" y="985"/>
                </a:cxn>
                <a:cxn ang="0">
                  <a:pos x="0" y="773"/>
                </a:cxn>
                <a:cxn ang="0">
                  <a:pos x="8" y="562"/>
                </a:cxn>
                <a:cxn ang="0">
                  <a:pos x="46" y="376"/>
                </a:cxn>
                <a:cxn ang="0">
                  <a:pos x="118" y="229"/>
                </a:cxn>
                <a:cxn ang="0">
                  <a:pos x="205" y="128"/>
                </a:cxn>
                <a:cxn ang="0">
                  <a:pos x="254" y="91"/>
                </a:cxn>
                <a:cxn ang="0">
                  <a:pos x="277" y="87"/>
                </a:cxn>
                <a:cxn ang="0">
                  <a:pos x="306" y="85"/>
                </a:cxn>
                <a:cxn ang="0">
                  <a:pos x="359" y="50"/>
                </a:cxn>
                <a:cxn ang="0">
                  <a:pos x="397" y="21"/>
                </a:cxn>
                <a:cxn ang="0">
                  <a:pos x="419" y="6"/>
                </a:cxn>
                <a:cxn ang="0">
                  <a:pos x="428" y="0"/>
                </a:cxn>
                <a:cxn ang="0">
                  <a:pos x="440" y="6"/>
                </a:cxn>
                <a:cxn ang="0">
                  <a:pos x="463" y="25"/>
                </a:cxn>
                <a:cxn ang="0">
                  <a:pos x="481" y="31"/>
                </a:cxn>
                <a:cxn ang="0">
                  <a:pos x="485" y="17"/>
                </a:cxn>
                <a:cxn ang="0">
                  <a:pos x="496" y="4"/>
                </a:cxn>
                <a:cxn ang="0">
                  <a:pos x="516" y="6"/>
                </a:cxn>
                <a:cxn ang="0">
                  <a:pos x="553" y="31"/>
                </a:cxn>
                <a:cxn ang="0">
                  <a:pos x="640" y="54"/>
                </a:cxn>
                <a:cxn ang="0">
                  <a:pos x="762" y="97"/>
                </a:cxn>
                <a:cxn ang="0">
                  <a:pos x="882" y="182"/>
                </a:cxn>
                <a:cxn ang="0">
                  <a:pos x="975" y="328"/>
                </a:cxn>
                <a:cxn ang="0">
                  <a:pos x="1055" y="517"/>
                </a:cxn>
                <a:cxn ang="0">
                  <a:pos x="1107" y="744"/>
                </a:cxn>
                <a:cxn ang="0">
                  <a:pos x="1109" y="992"/>
                </a:cxn>
                <a:cxn ang="0">
                  <a:pos x="1063" y="1169"/>
                </a:cxn>
                <a:cxn ang="0">
                  <a:pos x="995" y="1312"/>
                </a:cxn>
                <a:cxn ang="0">
                  <a:pos x="900" y="1475"/>
                </a:cxn>
                <a:cxn ang="0">
                  <a:pos x="805" y="1601"/>
                </a:cxn>
                <a:cxn ang="0">
                  <a:pos x="750" y="1636"/>
                </a:cxn>
                <a:cxn ang="0">
                  <a:pos x="702" y="1650"/>
                </a:cxn>
                <a:cxn ang="0">
                  <a:pos x="646" y="1665"/>
                </a:cxn>
                <a:cxn ang="0">
                  <a:pos x="597" y="1675"/>
                </a:cxn>
              </a:cxnLst>
              <a:rect l="0" t="0" r="r" b="b"/>
              <a:pathLst>
                <a:path w="1117" h="1679">
                  <a:moveTo>
                    <a:pt x="587" y="1679"/>
                  </a:moveTo>
                  <a:lnTo>
                    <a:pt x="506" y="1654"/>
                  </a:lnTo>
                  <a:lnTo>
                    <a:pt x="417" y="1588"/>
                  </a:lnTo>
                  <a:lnTo>
                    <a:pt x="324" y="1491"/>
                  </a:lnTo>
                  <a:lnTo>
                    <a:pt x="234" y="1370"/>
                  </a:lnTo>
                  <a:lnTo>
                    <a:pt x="151" y="1239"/>
                  </a:lnTo>
                  <a:lnTo>
                    <a:pt x="83" y="1107"/>
                  </a:lnTo>
                  <a:lnTo>
                    <a:pt x="33" y="985"/>
                  </a:lnTo>
                  <a:lnTo>
                    <a:pt x="11" y="886"/>
                  </a:lnTo>
                  <a:lnTo>
                    <a:pt x="0" y="773"/>
                  </a:lnTo>
                  <a:lnTo>
                    <a:pt x="0" y="665"/>
                  </a:lnTo>
                  <a:lnTo>
                    <a:pt x="8" y="562"/>
                  </a:lnTo>
                  <a:lnTo>
                    <a:pt x="25" y="467"/>
                  </a:lnTo>
                  <a:lnTo>
                    <a:pt x="46" y="376"/>
                  </a:lnTo>
                  <a:lnTo>
                    <a:pt x="79" y="298"/>
                  </a:lnTo>
                  <a:lnTo>
                    <a:pt x="118" y="229"/>
                  </a:lnTo>
                  <a:lnTo>
                    <a:pt x="165" y="172"/>
                  </a:lnTo>
                  <a:lnTo>
                    <a:pt x="205" y="128"/>
                  </a:lnTo>
                  <a:lnTo>
                    <a:pt x="234" y="103"/>
                  </a:lnTo>
                  <a:lnTo>
                    <a:pt x="254" y="91"/>
                  </a:lnTo>
                  <a:lnTo>
                    <a:pt x="267" y="89"/>
                  </a:lnTo>
                  <a:lnTo>
                    <a:pt x="277" y="87"/>
                  </a:lnTo>
                  <a:lnTo>
                    <a:pt x="291" y="89"/>
                  </a:lnTo>
                  <a:lnTo>
                    <a:pt x="306" y="85"/>
                  </a:lnTo>
                  <a:lnTo>
                    <a:pt x="333" y="72"/>
                  </a:lnTo>
                  <a:lnTo>
                    <a:pt x="359" y="50"/>
                  </a:lnTo>
                  <a:lnTo>
                    <a:pt x="382" y="35"/>
                  </a:lnTo>
                  <a:lnTo>
                    <a:pt x="397" y="21"/>
                  </a:lnTo>
                  <a:lnTo>
                    <a:pt x="411" y="13"/>
                  </a:lnTo>
                  <a:lnTo>
                    <a:pt x="419" y="6"/>
                  </a:lnTo>
                  <a:lnTo>
                    <a:pt x="426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40" y="6"/>
                  </a:lnTo>
                  <a:lnTo>
                    <a:pt x="452" y="17"/>
                  </a:lnTo>
                  <a:lnTo>
                    <a:pt x="463" y="25"/>
                  </a:lnTo>
                  <a:lnTo>
                    <a:pt x="481" y="35"/>
                  </a:lnTo>
                  <a:lnTo>
                    <a:pt x="481" y="31"/>
                  </a:lnTo>
                  <a:lnTo>
                    <a:pt x="483" y="25"/>
                  </a:lnTo>
                  <a:lnTo>
                    <a:pt x="485" y="17"/>
                  </a:lnTo>
                  <a:lnTo>
                    <a:pt x="490" y="12"/>
                  </a:lnTo>
                  <a:lnTo>
                    <a:pt x="496" y="4"/>
                  </a:lnTo>
                  <a:lnTo>
                    <a:pt x="504" y="4"/>
                  </a:lnTo>
                  <a:lnTo>
                    <a:pt x="516" y="6"/>
                  </a:lnTo>
                  <a:lnTo>
                    <a:pt x="531" y="19"/>
                  </a:lnTo>
                  <a:lnTo>
                    <a:pt x="553" y="31"/>
                  </a:lnTo>
                  <a:lnTo>
                    <a:pt x="591" y="43"/>
                  </a:lnTo>
                  <a:lnTo>
                    <a:pt x="640" y="54"/>
                  </a:lnTo>
                  <a:lnTo>
                    <a:pt x="700" y="74"/>
                  </a:lnTo>
                  <a:lnTo>
                    <a:pt x="762" y="97"/>
                  </a:lnTo>
                  <a:lnTo>
                    <a:pt x="824" y="134"/>
                  </a:lnTo>
                  <a:lnTo>
                    <a:pt x="882" y="182"/>
                  </a:lnTo>
                  <a:lnTo>
                    <a:pt x="933" y="248"/>
                  </a:lnTo>
                  <a:lnTo>
                    <a:pt x="975" y="328"/>
                  </a:lnTo>
                  <a:lnTo>
                    <a:pt x="1018" y="419"/>
                  </a:lnTo>
                  <a:lnTo>
                    <a:pt x="1055" y="517"/>
                  </a:lnTo>
                  <a:lnTo>
                    <a:pt x="1088" y="628"/>
                  </a:lnTo>
                  <a:lnTo>
                    <a:pt x="1107" y="744"/>
                  </a:lnTo>
                  <a:lnTo>
                    <a:pt x="1117" y="866"/>
                  </a:lnTo>
                  <a:lnTo>
                    <a:pt x="1109" y="992"/>
                  </a:lnTo>
                  <a:lnTo>
                    <a:pt x="1082" y="1124"/>
                  </a:lnTo>
                  <a:lnTo>
                    <a:pt x="1063" y="1169"/>
                  </a:lnTo>
                  <a:lnTo>
                    <a:pt x="1033" y="1235"/>
                  </a:lnTo>
                  <a:lnTo>
                    <a:pt x="995" y="1312"/>
                  </a:lnTo>
                  <a:lnTo>
                    <a:pt x="950" y="1396"/>
                  </a:lnTo>
                  <a:lnTo>
                    <a:pt x="900" y="1475"/>
                  </a:lnTo>
                  <a:lnTo>
                    <a:pt x="851" y="1547"/>
                  </a:lnTo>
                  <a:lnTo>
                    <a:pt x="805" y="1601"/>
                  </a:lnTo>
                  <a:lnTo>
                    <a:pt x="766" y="1632"/>
                  </a:lnTo>
                  <a:lnTo>
                    <a:pt x="750" y="1636"/>
                  </a:lnTo>
                  <a:lnTo>
                    <a:pt x="731" y="1644"/>
                  </a:lnTo>
                  <a:lnTo>
                    <a:pt x="702" y="1650"/>
                  </a:lnTo>
                  <a:lnTo>
                    <a:pt x="675" y="1659"/>
                  </a:lnTo>
                  <a:lnTo>
                    <a:pt x="646" y="1665"/>
                  </a:lnTo>
                  <a:lnTo>
                    <a:pt x="618" y="1671"/>
                  </a:lnTo>
                  <a:lnTo>
                    <a:pt x="597" y="1675"/>
                  </a:lnTo>
                  <a:lnTo>
                    <a:pt x="587" y="1679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131"/>
            <p:cNvSpPr>
              <a:spLocks/>
            </p:cNvSpPr>
            <p:nvPr/>
          </p:nvSpPr>
          <p:spPr bwMode="auto">
            <a:xfrm>
              <a:off x="4991590" y="5253031"/>
              <a:ext cx="235956" cy="499638"/>
            </a:xfrm>
            <a:custGeom>
              <a:avLst/>
              <a:gdLst/>
              <a:ahLst/>
              <a:cxnLst>
                <a:cxn ang="0">
                  <a:pos x="407" y="1739"/>
                </a:cxn>
                <a:cxn ang="0">
                  <a:pos x="270" y="1561"/>
                </a:cxn>
                <a:cxn ang="0">
                  <a:pos x="134" y="1291"/>
                </a:cxn>
                <a:cxn ang="0">
                  <a:pos x="37" y="1022"/>
                </a:cxn>
                <a:cxn ang="0">
                  <a:pos x="6" y="797"/>
                </a:cxn>
                <a:cxn ang="0">
                  <a:pos x="2" y="574"/>
                </a:cxn>
                <a:cxn ang="0">
                  <a:pos x="23" y="378"/>
                </a:cxn>
                <a:cxn ang="0">
                  <a:pos x="70" y="225"/>
                </a:cxn>
                <a:cxn ang="0">
                  <a:pos x="132" y="124"/>
                </a:cxn>
                <a:cxn ang="0">
                  <a:pos x="165" y="87"/>
                </a:cxn>
                <a:cxn ang="0">
                  <a:pos x="182" y="87"/>
                </a:cxn>
                <a:cxn ang="0">
                  <a:pos x="206" y="86"/>
                </a:cxn>
                <a:cxn ang="0">
                  <a:pos x="242" y="51"/>
                </a:cxn>
                <a:cxn ang="0">
                  <a:pos x="268" y="22"/>
                </a:cxn>
                <a:cxn ang="0">
                  <a:pos x="287" y="2"/>
                </a:cxn>
                <a:cxn ang="0">
                  <a:pos x="332" y="37"/>
                </a:cxn>
                <a:cxn ang="0">
                  <a:pos x="332" y="27"/>
                </a:cxn>
                <a:cxn ang="0">
                  <a:pos x="337" y="14"/>
                </a:cxn>
                <a:cxn ang="0">
                  <a:pos x="349" y="8"/>
                </a:cxn>
                <a:cxn ang="0">
                  <a:pos x="368" y="25"/>
                </a:cxn>
                <a:cxn ang="0">
                  <a:pos x="415" y="51"/>
                </a:cxn>
                <a:cxn ang="0">
                  <a:pos x="496" y="87"/>
                </a:cxn>
                <a:cxn ang="0">
                  <a:pos x="590" y="155"/>
                </a:cxn>
                <a:cxn ang="0">
                  <a:pos x="673" y="281"/>
                </a:cxn>
                <a:cxn ang="0">
                  <a:pos x="743" y="462"/>
                </a:cxn>
                <a:cxn ang="0">
                  <a:pos x="803" y="683"/>
                </a:cxn>
                <a:cxn ang="0">
                  <a:pos x="834" y="933"/>
                </a:cxn>
                <a:cxn ang="0">
                  <a:pos x="816" y="1202"/>
                </a:cxn>
                <a:cxn ang="0">
                  <a:pos x="785" y="1317"/>
                </a:cxn>
                <a:cxn ang="0">
                  <a:pos x="727" y="1483"/>
                </a:cxn>
                <a:cxn ang="0">
                  <a:pos x="657" y="1640"/>
                </a:cxn>
                <a:cxn ang="0">
                  <a:pos x="597" y="1726"/>
                </a:cxn>
                <a:cxn ang="0">
                  <a:pos x="572" y="1733"/>
                </a:cxn>
                <a:cxn ang="0">
                  <a:pos x="533" y="1749"/>
                </a:cxn>
                <a:cxn ang="0">
                  <a:pos x="493" y="1761"/>
                </a:cxn>
                <a:cxn ang="0">
                  <a:pos x="469" y="1766"/>
                </a:cxn>
              </a:cxnLst>
              <a:rect l="0" t="0" r="r" b="b"/>
              <a:pathLst>
                <a:path w="834" h="1766">
                  <a:moveTo>
                    <a:pt x="469" y="1766"/>
                  </a:moveTo>
                  <a:lnTo>
                    <a:pt x="407" y="1739"/>
                  </a:lnTo>
                  <a:lnTo>
                    <a:pt x="341" y="1667"/>
                  </a:lnTo>
                  <a:lnTo>
                    <a:pt x="270" y="1561"/>
                  </a:lnTo>
                  <a:lnTo>
                    <a:pt x="200" y="1433"/>
                  </a:lnTo>
                  <a:lnTo>
                    <a:pt x="134" y="1291"/>
                  </a:lnTo>
                  <a:lnTo>
                    <a:pt x="80" y="1152"/>
                  </a:lnTo>
                  <a:lnTo>
                    <a:pt x="37" y="1022"/>
                  </a:lnTo>
                  <a:lnTo>
                    <a:pt x="17" y="917"/>
                  </a:lnTo>
                  <a:lnTo>
                    <a:pt x="6" y="797"/>
                  </a:lnTo>
                  <a:lnTo>
                    <a:pt x="0" y="683"/>
                  </a:lnTo>
                  <a:lnTo>
                    <a:pt x="2" y="574"/>
                  </a:lnTo>
                  <a:lnTo>
                    <a:pt x="12" y="473"/>
                  </a:lnTo>
                  <a:lnTo>
                    <a:pt x="23" y="378"/>
                  </a:lnTo>
                  <a:lnTo>
                    <a:pt x="45" y="297"/>
                  </a:lnTo>
                  <a:lnTo>
                    <a:pt x="70" y="225"/>
                  </a:lnTo>
                  <a:lnTo>
                    <a:pt x="103" y="169"/>
                  </a:lnTo>
                  <a:lnTo>
                    <a:pt x="132" y="124"/>
                  </a:lnTo>
                  <a:lnTo>
                    <a:pt x="151" y="99"/>
                  </a:lnTo>
                  <a:lnTo>
                    <a:pt x="165" y="87"/>
                  </a:lnTo>
                  <a:lnTo>
                    <a:pt x="175" y="87"/>
                  </a:lnTo>
                  <a:lnTo>
                    <a:pt x="182" y="87"/>
                  </a:lnTo>
                  <a:lnTo>
                    <a:pt x="192" y="89"/>
                  </a:lnTo>
                  <a:lnTo>
                    <a:pt x="206" y="86"/>
                  </a:lnTo>
                  <a:lnTo>
                    <a:pt x="225" y="72"/>
                  </a:lnTo>
                  <a:lnTo>
                    <a:pt x="242" y="51"/>
                  </a:lnTo>
                  <a:lnTo>
                    <a:pt x="258" y="35"/>
                  </a:lnTo>
                  <a:lnTo>
                    <a:pt x="268" y="22"/>
                  </a:lnTo>
                  <a:lnTo>
                    <a:pt x="277" y="14"/>
                  </a:lnTo>
                  <a:lnTo>
                    <a:pt x="287" y="2"/>
                  </a:lnTo>
                  <a:lnTo>
                    <a:pt x="291" y="0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7"/>
                  </a:lnTo>
                  <a:lnTo>
                    <a:pt x="332" y="20"/>
                  </a:lnTo>
                  <a:lnTo>
                    <a:pt x="337" y="14"/>
                  </a:lnTo>
                  <a:lnTo>
                    <a:pt x="341" y="8"/>
                  </a:lnTo>
                  <a:lnTo>
                    <a:pt x="349" y="8"/>
                  </a:lnTo>
                  <a:lnTo>
                    <a:pt x="357" y="12"/>
                  </a:lnTo>
                  <a:lnTo>
                    <a:pt x="368" y="25"/>
                  </a:lnTo>
                  <a:lnTo>
                    <a:pt x="386" y="37"/>
                  </a:lnTo>
                  <a:lnTo>
                    <a:pt x="415" y="51"/>
                  </a:lnTo>
                  <a:lnTo>
                    <a:pt x="452" y="66"/>
                  </a:lnTo>
                  <a:lnTo>
                    <a:pt x="496" y="87"/>
                  </a:lnTo>
                  <a:lnTo>
                    <a:pt x="543" y="115"/>
                  </a:lnTo>
                  <a:lnTo>
                    <a:pt x="590" y="155"/>
                  </a:lnTo>
                  <a:lnTo>
                    <a:pt x="634" y="210"/>
                  </a:lnTo>
                  <a:lnTo>
                    <a:pt x="673" y="281"/>
                  </a:lnTo>
                  <a:lnTo>
                    <a:pt x="708" y="365"/>
                  </a:lnTo>
                  <a:lnTo>
                    <a:pt x="743" y="462"/>
                  </a:lnTo>
                  <a:lnTo>
                    <a:pt x="776" y="566"/>
                  </a:lnTo>
                  <a:lnTo>
                    <a:pt x="803" y="683"/>
                  </a:lnTo>
                  <a:lnTo>
                    <a:pt x="822" y="805"/>
                  </a:lnTo>
                  <a:lnTo>
                    <a:pt x="834" y="933"/>
                  </a:lnTo>
                  <a:lnTo>
                    <a:pt x="832" y="1065"/>
                  </a:lnTo>
                  <a:lnTo>
                    <a:pt x="816" y="1202"/>
                  </a:lnTo>
                  <a:lnTo>
                    <a:pt x="805" y="1247"/>
                  </a:lnTo>
                  <a:lnTo>
                    <a:pt x="785" y="1317"/>
                  </a:lnTo>
                  <a:lnTo>
                    <a:pt x="758" y="1396"/>
                  </a:lnTo>
                  <a:lnTo>
                    <a:pt x="727" y="1483"/>
                  </a:lnTo>
                  <a:lnTo>
                    <a:pt x="692" y="1567"/>
                  </a:lnTo>
                  <a:lnTo>
                    <a:pt x="657" y="1640"/>
                  </a:lnTo>
                  <a:lnTo>
                    <a:pt x="624" y="1695"/>
                  </a:lnTo>
                  <a:lnTo>
                    <a:pt x="597" y="1726"/>
                  </a:lnTo>
                  <a:lnTo>
                    <a:pt x="588" y="1728"/>
                  </a:lnTo>
                  <a:lnTo>
                    <a:pt x="572" y="1733"/>
                  </a:lnTo>
                  <a:lnTo>
                    <a:pt x="553" y="1741"/>
                  </a:lnTo>
                  <a:lnTo>
                    <a:pt x="533" y="1749"/>
                  </a:lnTo>
                  <a:lnTo>
                    <a:pt x="510" y="1755"/>
                  </a:lnTo>
                  <a:lnTo>
                    <a:pt x="493" y="1761"/>
                  </a:lnTo>
                  <a:lnTo>
                    <a:pt x="477" y="1764"/>
                  </a:lnTo>
                  <a:lnTo>
                    <a:pt x="469" y="1766"/>
                  </a:lnTo>
                  <a:close/>
                </a:path>
              </a:pathLst>
            </a:custGeom>
            <a:solidFill>
              <a:srgbClr val="C4D1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132"/>
            <p:cNvSpPr>
              <a:spLocks/>
            </p:cNvSpPr>
            <p:nvPr/>
          </p:nvSpPr>
          <p:spPr bwMode="auto">
            <a:xfrm>
              <a:off x="4993287" y="5256426"/>
              <a:ext cx="233127" cy="493414"/>
            </a:xfrm>
            <a:custGeom>
              <a:avLst/>
              <a:gdLst/>
              <a:ahLst/>
              <a:cxnLst>
                <a:cxn ang="0">
                  <a:pos x="401" y="1718"/>
                </a:cxn>
                <a:cxn ang="0">
                  <a:pos x="266" y="1539"/>
                </a:cxn>
                <a:cxn ang="0">
                  <a:pos x="132" y="1274"/>
                </a:cxn>
                <a:cxn ang="0">
                  <a:pos x="37" y="1004"/>
                </a:cxn>
                <a:cxn ang="0">
                  <a:pos x="4" y="783"/>
                </a:cxn>
                <a:cxn ang="0">
                  <a:pos x="2" y="566"/>
                </a:cxn>
                <a:cxn ang="0">
                  <a:pos x="23" y="374"/>
                </a:cxn>
                <a:cxn ang="0">
                  <a:pos x="70" y="223"/>
                </a:cxn>
                <a:cxn ang="0">
                  <a:pos x="130" y="124"/>
                </a:cxn>
                <a:cxn ang="0">
                  <a:pos x="163" y="89"/>
                </a:cxn>
                <a:cxn ang="0">
                  <a:pos x="180" y="87"/>
                </a:cxn>
                <a:cxn ang="0">
                  <a:pos x="200" y="83"/>
                </a:cxn>
                <a:cxn ang="0">
                  <a:pos x="238" y="48"/>
                </a:cxn>
                <a:cxn ang="0">
                  <a:pos x="266" y="21"/>
                </a:cxn>
                <a:cxn ang="0">
                  <a:pos x="283" y="2"/>
                </a:cxn>
                <a:cxn ang="0">
                  <a:pos x="295" y="6"/>
                </a:cxn>
                <a:cxn ang="0">
                  <a:pos x="314" y="29"/>
                </a:cxn>
                <a:cxn ang="0">
                  <a:pos x="326" y="37"/>
                </a:cxn>
                <a:cxn ang="0">
                  <a:pos x="326" y="21"/>
                </a:cxn>
                <a:cxn ang="0">
                  <a:pos x="335" y="8"/>
                </a:cxn>
                <a:cxn ang="0">
                  <a:pos x="351" y="12"/>
                </a:cxn>
                <a:cxn ang="0">
                  <a:pos x="378" y="37"/>
                </a:cxn>
                <a:cxn ang="0">
                  <a:pos x="444" y="64"/>
                </a:cxn>
                <a:cxn ang="0">
                  <a:pos x="533" y="112"/>
                </a:cxn>
                <a:cxn ang="0">
                  <a:pos x="624" y="203"/>
                </a:cxn>
                <a:cxn ang="0">
                  <a:pos x="696" y="357"/>
                </a:cxn>
                <a:cxn ang="0">
                  <a:pos x="764" y="558"/>
                </a:cxn>
                <a:cxn ang="0">
                  <a:pos x="810" y="793"/>
                </a:cxn>
                <a:cxn ang="0">
                  <a:pos x="820" y="1049"/>
                </a:cxn>
                <a:cxn ang="0">
                  <a:pos x="793" y="1229"/>
                </a:cxn>
                <a:cxn ang="0">
                  <a:pos x="746" y="1376"/>
                </a:cxn>
                <a:cxn ang="0">
                  <a:pos x="684" y="1543"/>
                </a:cxn>
                <a:cxn ang="0">
                  <a:pos x="618" y="1671"/>
                </a:cxn>
                <a:cxn ang="0">
                  <a:pos x="582" y="1706"/>
                </a:cxn>
                <a:cxn ang="0">
                  <a:pos x="545" y="1718"/>
                </a:cxn>
                <a:cxn ang="0">
                  <a:pos x="502" y="1731"/>
                </a:cxn>
                <a:cxn ang="0">
                  <a:pos x="469" y="1741"/>
                </a:cxn>
              </a:cxnLst>
              <a:rect l="0" t="0" r="r" b="b"/>
              <a:pathLst>
                <a:path w="822" h="1745">
                  <a:moveTo>
                    <a:pt x="463" y="1745"/>
                  </a:moveTo>
                  <a:lnTo>
                    <a:pt x="401" y="1718"/>
                  </a:lnTo>
                  <a:lnTo>
                    <a:pt x="335" y="1646"/>
                  </a:lnTo>
                  <a:lnTo>
                    <a:pt x="266" y="1539"/>
                  </a:lnTo>
                  <a:lnTo>
                    <a:pt x="198" y="1413"/>
                  </a:lnTo>
                  <a:lnTo>
                    <a:pt x="132" y="1274"/>
                  </a:lnTo>
                  <a:lnTo>
                    <a:pt x="77" y="1134"/>
                  </a:lnTo>
                  <a:lnTo>
                    <a:pt x="37" y="1004"/>
                  </a:lnTo>
                  <a:lnTo>
                    <a:pt x="15" y="899"/>
                  </a:lnTo>
                  <a:lnTo>
                    <a:pt x="4" y="783"/>
                  </a:lnTo>
                  <a:lnTo>
                    <a:pt x="0" y="673"/>
                  </a:lnTo>
                  <a:lnTo>
                    <a:pt x="2" y="566"/>
                  </a:lnTo>
                  <a:lnTo>
                    <a:pt x="11" y="467"/>
                  </a:lnTo>
                  <a:lnTo>
                    <a:pt x="23" y="374"/>
                  </a:lnTo>
                  <a:lnTo>
                    <a:pt x="44" y="295"/>
                  </a:lnTo>
                  <a:lnTo>
                    <a:pt x="70" y="223"/>
                  </a:lnTo>
                  <a:lnTo>
                    <a:pt x="103" y="167"/>
                  </a:lnTo>
                  <a:lnTo>
                    <a:pt x="130" y="124"/>
                  </a:lnTo>
                  <a:lnTo>
                    <a:pt x="149" y="101"/>
                  </a:lnTo>
                  <a:lnTo>
                    <a:pt x="163" y="89"/>
                  </a:lnTo>
                  <a:lnTo>
                    <a:pt x="172" y="87"/>
                  </a:lnTo>
                  <a:lnTo>
                    <a:pt x="180" y="87"/>
                  </a:lnTo>
                  <a:lnTo>
                    <a:pt x="188" y="87"/>
                  </a:lnTo>
                  <a:lnTo>
                    <a:pt x="200" y="83"/>
                  </a:lnTo>
                  <a:lnTo>
                    <a:pt x="219" y="70"/>
                  </a:lnTo>
                  <a:lnTo>
                    <a:pt x="238" y="48"/>
                  </a:lnTo>
                  <a:lnTo>
                    <a:pt x="254" y="33"/>
                  </a:lnTo>
                  <a:lnTo>
                    <a:pt x="266" y="21"/>
                  </a:lnTo>
                  <a:lnTo>
                    <a:pt x="275" y="13"/>
                  </a:lnTo>
                  <a:lnTo>
                    <a:pt x="283" y="2"/>
                  </a:lnTo>
                  <a:lnTo>
                    <a:pt x="285" y="0"/>
                  </a:lnTo>
                  <a:lnTo>
                    <a:pt x="295" y="6"/>
                  </a:lnTo>
                  <a:lnTo>
                    <a:pt x="304" y="17"/>
                  </a:lnTo>
                  <a:lnTo>
                    <a:pt x="314" y="29"/>
                  </a:lnTo>
                  <a:lnTo>
                    <a:pt x="326" y="41"/>
                  </a:lnTo>
                  <a:lnTo>
                    <a:pt x="326" y="37"/>
                  </a:lnTo>
                  <a:lnTo>
                    <a:pt x="326" y="31"/>
                  </a:lnTo>
                  <a:lnTo>
                    <a:pt x="326" y="21"/>
                  </a:lnTo>
                  <a:lnTo>
                    <a:pt x="331" y="15"/>
                  </a:lnTo>
                  <a:lnTo>
                    <a:pt x="335" y="8"/>
                  </a:lnTo>
                  <a:lnTo>
                    <a:pt x="343" y="8"/>
                  </a:lnTo>
                  <a:lnTo>
                    <a:pt x="351" y="12"/>
                  </a:lnTo>
                  <a:lnTo>
                    <a:pt x="362" y="25"/>
                  </a:lnTo>
                  <a:lnTo>
                    <a:pt x="378" y="37"/>
                  </a:lnTo>
                  <a:lnTo>
                    <a:pt x="407" y="50"/>
                  </a:lnTo>
                  <a:lnTo>
                    <a:pt x="444" y="64"/>
                  </a:lnTo>
                  <a:lnTo>
                    <a:pt x="489" y="85"/>
                  </a:lnTo>
                  <a:lnTo>
                    <a:pt x="533" y="112"/>
                  </a:lnTo>
                  <a:lnTo>
                    <a:pt x="580" y="151"/>
                  </a:lnTo>
                  <a:lnTo>
                    <a:pt x="624" y="203"/>
                  </a:lnTo>
                  <a:lnTo>
                    <a:pt x="663" y="273"/>
                  </a:lnTo>
                  <a:lnTo>
                    <a:pt x="696" y="357"/>
                  </a:lnTo>
                  <a:lnTo>
                    <a:pt x="731" y="454"/>
                  </a:lnTo>
                  <a:lnTo>
                    <a:pt x="764" y="558"/>
                  </a:lnTo>
                  <a:lnTo>
                    <a:pt x="791" y="673"/>
                  </a:lnTo>
                  <a:lnTo>
                    <a:pt x="810" y="793"/>
                  </a:lnTo>
                  <a:lnTo>
                    <a:pt x="822" y="919"/>
                  </a:lnTo>
                  <a:lnTo>
                    <a:pt x="820" y="1049"/>
                  </a:lnTo>
                  <a:lnTo>
                    <a:pt x="805" y="1184"/>
                  </a:lnTo>
                  <a:lnTo>
                    <a:pt x="793" y="1229"/>
                  </a:lnTo>
                  <a:lnTo>
                    <a:pt x="774" y="1297"/>
                  </a:lnTo>
                  <a:lnTo>
                    <a:pt x="746" y="1376"/>
                  </a:lnTo>
                  <a:lnTo>
                    <a:pt x="717" y="1462"/>
                  </a:lnTo>
                  <a:lnTo>
                    <a:pt x="684" y="1543"/>
                  </a:lnTo>
                  <a:lnTo>
                    <a:pt x="651" y="1617"/>
                  </a:lnTo>
                  <a:lnTo>
                    <a:pt x="618" y="1671"/>
                  </a:lnTo>
                  <a:lnTo>
                    <a:pt x="591" y="1704"/>
                  </a:lnTo>
                  <a:lnTo>
                    <a:pt x="582" y="1706"/>
                  </a:lnTo>
                  <a:lnTo>
                    <a:pt x="566" y="1712"/>
                  </a:lnTo>
                  <a:lnTo>
                    <a:pt x="545" y="1718"/>
                  </a:lnTo>
                  <a:lnTo>
                    <a:pt x="525" y="1725"/>
                  </a:lnTo>
                  <a:lnTo>
                    <a:pt x="502" y="1731"/>
                  </a:lnTo>
                  <a:lnTo>
                    <a:pt x="485" y="1737"/>
                  </a:lnTo>
                  <a:lnTo>
                    <a:pt x="469" y="1741"/>
                  </a:lnTo>
                  <a:lnTo>
                    <a:pt x="463" y="1745"/>
                  </a:lnTo>
                  <a:close/>
                </a:path>
              </a:pathLst>
            </a:custGeom>
            <a:solidFill>
              <a:srgbClr val="E0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Green-glow"/>
            <p:cNvSpPr>
              <a:spLocks/>
            </p:cNvSpPr>
            <p:nvPr/>
          </p:nvSpPr>
          <p:spPr bwMode="auto">
            <a:xfrm>
              <a:off x="4996117" y="5263782"/>
              <a:ext cx="226903" cy="479268"/>
            </a:xfrm>
            <a:custGeom>
              <a:avLst/>
              <a:gdLst/>
              <a:ahLst/>
              <a:cxnLst>
                <a:cxn ang="0">
                  <a:pos x="391" y="1667"/>
                </a:cxn>
                <a:cxn ang="0">
                  <a:pos x="257" y="1497"/>
                </a:cxn>
                <a:cxn ang="0">
                  <a:pos x="128" y="1237"/>
                </a:cxn>
                <a:cxn ang="0">
                  <a:pos x="36" y="977"/>
                </a:cxn>
                <a:cxn ang="0">
                  <a:pos x="5" y="760"/>
                </a:cxn>
                <a:cxn ang="0">
                  <a:pos x="1" y="547"/>
                </a:cxn>
                <a:cxn ang="0">
                  <a:pos x="23" y="361"/>
                </a:cxn>
                <a:cxn ang="0">
                  <a:pos x="69" y="213"/>
                </a:cxn>
                <a:cxn ang="0">
                  <a:pos x="128" y="116"/>
                </a:cxn>
                <a:cxn ang="0">
                  <a:pos x="159" y="83"/>
                </a:cxn>
                <a:cxn ang="0">
                  <a:pos x="176" y="82"/>
                </a:cxn>
                <a:cxn ang="0">
                  <a:pos x="195" y="80"/>
                </a:cxn>
                <a:cxn ang="0">
                  <a:pos x="232" y="47"/>
                </a:cxn>
                <a:cxn ang="0">
                  <a:pos x="257" y="21"/>
                </a:cxn>
                <a:cxn ang="0">
                  <a:pos x="277" y="2"/>
                </a:cxn>
                <a:cxn ang="0">
                  <a:pos x="290" y="6"/>
                </a:cxn>
                <a:cxn ang="0">
                  <a:pos x="308" y="25"/>
                </a:cxn>
                <a:cxn ang="0">
                  <a:pos x="316" y="31"/>
                </a:cxn>
                <a:cxn ang="0">
                  <a:pos x="318" y="18"/>
                </a:cxn>
                <a:cxn ang="0">
                  <a:pos x="329" y="4"/>
                </a:cxn>
                <a:cxn ang="0">
                  <a:pos x="345" y="6"/>
                </a:cxn>
                <a:cxn ang="0">
                  <a:pos x="372" y="33"/>
                </a:cxn>
                <a:cxn ang="0">
                  <a:pos x="436" y="60"/>
                </a:cxn>
                <a:cxn ang="0">
                  <a:pos x="523" y="107"/>
                </a:cxn>
                <a:cxn ang="0">
                  <a:pos x="608" y="196"/>
                </a:cxn>
                <a:cxn ang="0">
                  <a:pos x="680" y="345"/>
                </a:cxn>
                <a:cxn ang="0">
                  <a:pos x="744" y="543"/>
                </a:cxn>
                <a:cxn ang="0">
                  <a:pos x="789" y="770"/>
                </a:cxn>
                <a:cxn ang="0">
                  <a:pos x="799" y="1018"/>
                </a:cxn>
                <a:cxn ang="0">
                  <a:pos x="773" y="1194"/>
                </a:cxn>
                <a:cxn ang="0">
                  <a:pos x="727" y="1338"/>
                </a:cxn>
                <a:cxn ang="0">
                  <a:pos x="665" y="1501"/>
                </a:cxn>
                <a:cxn ang="0">
                  <a:pos x="601" y="1623"/>
                </a:cxn>
                <a:cxn ang="0">
                  <a:pos x="566" y="1656"/>
                </a:cxn>
                <a:cxn ang="0">
                  <a:pos x="531" y="1669"/>
                </a:cxn>
                <a:cxn ang="0">
                  <a:pos x="490" y="1683"/>
                </a:cxn>
                <a:cxn ang="0">
                  <a:pos x="457" y="1693"/>
                </a:cxn>
              </a:cxnLst>
              <a:rect l="0" t="0" r="r" b="b"/>
              <a:pathLst>
                <a:path w="800" h="1694">
                  <a:moveTo>
                    <a:pt x="449" y="1694"/>
                  </a:moveTo>
                  <a:lnTo>
                    <a:pt x="391" y="1667"/>
                  </a:lnTo>
                  <a:lnTo>
                    <a:pt x="325" y="1599"/>
                  </a:lnTo>
                  <a:lnTo>
                    <a:pt x="257" y="1497"/>
                  </a:lnTo>
                  <a:lnTo>
                    <a:pt x="192" y="1375"/>
                  </a:lnTo>
                  <a:lnTo>
                    <a:pt x="128" y="1237"/>
                  </a:lnTo>
                  <a:lnTo>
                    <a:pt x="75" y="1103"/>
                  </a:lnTo>
                  <a:lnTo>
                    <a:pt x="36" y="977"/>
                  </a:lnTo>
                  <a:lnTo>
                    <a:pt x="17" y="874"/>
                  </a:lnTo>
                  <a:lnTo>
                    <a:pt x="5" y="760"/>
                  </a:lnTo>
                  <a:lnTo>
                    <a:pt x="0" y="651"/>
                  </a:lnTo>
                  <a:lnTo>
                    <a:pt x="1" y="547"/>
                  </a:lnTo>
                  <a:lnTo>
                    <a:pt x="11" y="452"/>
                  </a:lnTo>
                  <a:lnTo>
                    <a:pt x="23" y="361"/>
                  </a:lnTo>
                  <a:lnTo>
                    <a:pt x="44" y="283"/>
                  </a:lnTo>
                  <a:lnTo>
                    <a:pt x="69" y="213"/>
                  </a:lnTo>
                  <a:lnTo>
                    <a:pt x="102" y="157"/>
                  </a:lnTo>
                  <a:lnTo>
                    <a:pt x="128" y="116"/>
                  </a:lnTo>
                  <a:lnTo>
                    <a:pt x="147" y="93"/>
                  </a:lnTo>
                  <a:lnTo>
                    <a:pt x="159" y="83"/>
                  </a:lnTo>
                  <a:lnTo>
                    <a:pt x="170" y="82"/>
                  </a:lnTo>
                  <a:lnTo>
                    <a:pt x="176" y="82"/>
                  </a:lnTo>
                  <a:lnTo>
                    <a:pt x="184" y="83"/>
                  </a:lnTo>
                  <a:lnTo>
                    <a:pt x="195" y="80"/>
                  </a:lnTo>
                  <a:lnTo>
                    <a:pt x="215" y="66"/>
                  </a:lnTo>
                  <a:lnTo>
                    <a:pt x="232" y="47"/>
                  </a:lnTo>
                  <a:lnTo>
                    <a:pt x="248" y="33"/>
                  </a:lnTo>
                  <a:lnTo>
                    <a:pt x="257" y="21"/>
                  </a:lnTo>
                  <a:lnTo>
                    <a:pt x="267" y="14"/>
                  </a:lnTo>
                  <a:lnTo>
                    <a:pt x="277" y="2"/>
                  </a:lnTo>
                  <a:lnTo>
                    <a:pt x="281" y="0"/>
                  </a:lnTo>
                  <a:lnTo>
                    <a:pt x="290" y="6"/>
                  </a:lnTo>
                  <a:lnTo>
                    <a:pt x="300" y="18"/>
                  </a:lnTo>
                  <a:lnTo>
                    <a:pt x="308" y="25"/>
                  </a:lnTo>
                  <a:lnTo>
                    <a:pt x="316" y="35"/>
                  </a:lnTo>
                  <a:lnTo>
                    <a:pt x="316" y="31"/>
                  </a:lnTo>
                  <a:lnTo>
                    <a:pt x="316" y="25"/>
                  </a:lnTo>
                  <a:lnTo>
                    <a:pt x="318" y="18"/>
                  </a:lnTo>
                  <a:lnTo>
                    <a:pt x="323" y="12"/>
                  </a:lnTo>
                  <a:lnTo>
                    <a:pt x="329" y="4"/>
                  </a:lnTo>
                  <a:lnTo>
                    <a:pt x="337" y="4"/>
                  </a:lnTo>
                  <a:lnTo>
                    <a:pt x="345" y="6"/>
                  </a:lnTo>
                  <a:lnTo>
                    <a:pt x="356" y="19"/>
                  </a:lnTo>
                  <a:lnTo>
                    <a:pt x="372" y="33"/>
                  </a:lnTo>
                  <a:lnTo>
                    <a:pt x="399" y="47"/>
                  </a:lnTo>
                  <a:lnTo>
                    <a:pt x="436" y="60"/>
                  </a:lnTo>
                  <a:lnTo>
                    <a:pt x="479" y="82"/>
                  </a:lnTo>
                  <a:lnTo>
                    <a:pt x="523" y="107"/>
                  </a:lnTo>
                  <a:lnTo>
                    <a:pt x="568" y="145"/>
                  </a:lnTo>
                  <a:lnTo>
                    <a:pt x="608" y="196"/>
                  </a:lnTo>
                  <a:lnTo>
                    <a:pt x="647" y="264"/>
                  </a:lnTo>
                  <a:lnTo>
                    <a:pt x="680" y="345"/>
                  </a:lnTo>
                  <a:lnTo>
                    <a:pt x="713" y="440"/>
                  </a:lnTo>
                  <a:lnTo>
                    <a:pt x="744" y="543"/>
                  </a:lnTo>
                  <a:lnTo>
                    <a:pt x="771" y="653"/>
                  </a:lnTo>
                  <a:lnTo>
                    <a:pt x="789" y="770"/>
                  </a:lnTo>
                  <a:lnTo>
                    <a:pt x="800" y="892"/>
                  </a:lnTo>
                  <a:lnTo>
                    <a:pt x="799" y="1018"/>
                  </a:lnTo>
                  <a:lnTo>
                    <a:pt x="785" y="1150"/>
                  </a:lnTo>
                  <a:lnTo>
                    <a:pt x="773" y="1194"/>
                  </a:lnTo>
                  <a:lnTo>
                    <a:pt x="754" y="1260"/>
                  </a:lnTo>
                  <a:lnTo>
                    <a:pt x="727" y="1338"/>
                  </a:lnTo>
                  <a:lnTo>
                    <a:pt x="698" y="1421"/>
                  </a:lnTo>
                  <a:lnTo>
                    <a:pt x="665" y="1501"/>
                  </a:lnTo>
                  <a:lnTo>
                    <a:pt x="634" y="1570"/>
                  </a:lnTo>
                  <a:lnTo>
                    <a:pt x="601" y="1623"/>
                  </a:lnTo>
                  <a:lnTo>
                    <a:pt x="575" y="1654"/>
                  </a:lnTo>
                  <a:lnTo>
                    <a:pt x="566" y="1656"/>
                  </a:lnTo>
                  <a:lnTo>
                    <a:pt x="550" y="1662"/>
                  </a:lnTo>
                  <a:lnTo>
                    <a:pt x="531" y="1669"/>
                  </a:lnTo>
                  <a:lnTo>
                    <a:pt x="512" y="1677"/>
                  </a:lnTo>
                  <a:lnTo>
                    <a:pt x="490" y="1683"/>
                  </a:lnTo>
                  <a:lnTo>
                    <a:pt x="473" y="1689"/>
                  </a:lnTo>
                  <a:lnTo>
                    <a:pt x="457" y="1693"/>
                  </a:lnTo>
                  <a:lnTo>
                    <a:pt x="449" y="1694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134"/>
            <p:cNvSpPr>
              <a:spLocks/>
            </p:cNvSpPr>
            <p:nvPr/>
          </p:nvSpPr>
          <p:spPr bwMode="auto">
            <a:xfrm>
              <a:off x="5006868" y="5282455"/>
              <a:ext cx="206532" cy="438527"/>
            </a:xfrm>
            <a:custGeom>
              <a:avLst/>
              <a:gdLst/>
              <a:ahLst/>
              <a:cxnLst>
                <a:cxn ang="0">
                  <a:pos x="359" y="1526"/>
                </a:cxn>
                <a:cxn ang="0">
                  <a:pos x="237" y="1369"/>
                </a:cxn>
                <a:cxn ang="0">
                  <a:pos x="117" y="1134"/>
                </a:cxn>
                <a:cxn ang="0">
                  <a:pos x="33" y="898"/>
                </a:cxn>
                <a:cxn ang="0">
                  <a:pos x="4" y="700"/>
                </a:cxn>
                <a:cxn ang="0">
                  <a:pos x="2" y="508"/>
                </a:cxn>
                <a:cxn ang="0">
                  <a:pos x="22" y="339"/>
                </a:cxn>
                <a:cxn ang="0">
                  <a:pos x="62" y="204"/>
                </a:cxn>
                <a:cxn ang="0">
                  <a:pos x="115" y="114"/>
                </a:cxn>
                <a:cxn ang="0">
                  <a:pos x="144" y="83"/>
                </a:cxn>
                <a:cxn ang="0">
                  <a:pos x="159" y="81"/>
                </a:cxn>
                <a:cxn ang="0">
                  <a:pos x="177" y="78"/>
                </a:cxn>
                <a:cxn ang="0">
                  <a:pos x="212" y="47"/>
                </a:cxn>
                <a:cxn ang="0">
                  <a:pos x="237" y="21"/>
                </a:cxn>
                <a:cxn ang="0">
                  <a:pos x="252" y="2"/>
                </a:cxn>
                <a:cxn ang="0">
                  <a:pos x="262" y="10"/>
                </a:cxn>
                <a:cxn ang="0">
                  <a:pos x="282" y="27"/>
                </a:cxn>
                <a:cxn ang="0">
                  <a:pos x="291" y="27"/>
                </a:cxn>
                <a:cxn ang="0">
                  <a:pos x="297" y="8"/>
                </a:cxn>
                <a:cxn ang="0">
                  <a:pos x="309" y="12"/>
                </a:cxn>
                <a:cxn ang="0">
                  <a:pos x="336" y="35"/>
                </a:cxn>
                <a:cxn ang="0">
                  <a:pos x="396" y="58"/>
                </a:cxn>
                <a:cxn ang="0">
                  <a:pos x="477" y="101"/>
                </a:cxn>
                <a:cxn ang="0">
                  <a:pos x="557" y="184"/>
                </a:cxn>
                <a:cxn ang="0">
                  <a:pos x="621" y="320"/>
                </a:cxn>
                <a:cxn ang="0">
                  <a:pos x="681" y="498"/>
                </a:cxn>
                <a:cxn ang="0">
                  <a:pos x="722" y="708"/>
                </a:cxn>
                <a:cxn ang="0">
                  <a:pos x="730" y="936"/>
                </a:cxn>
                <a:cxn ang="0">
                  <a:pos x="706" y="1099"/>
                </a:cxn>
                <a:cxn ang="0">
                  <a:pos x="666" y="1229"/>
                </a:cxn>
                <a:cxn ang="0">
                  <a:pos x="607" y="1376"/>
                </a:cxn>
                <a:cxn ang="0">
                  <a:pos x="547" y="1489"/>
                </a:cxn>
                <a:cxn ang="0">
                  <a:pos x="514" y="1518"/>
                </a:cxn>
                <a:cxn ang="0">
                  <a:pos x="483" y="1530"/>
                </a:cxn>
                <a:cxn ang="0">
                  <a:pos x="446" y="1539"/>
                </a:cxn>
                <a:cxn ang="0">
                  <a:pos x="419" y="1549"/>
                </a:cxn>
              </a:cxnLst>
              <a:rect l="0" t="0" r="r" b="b"/>
              <a:pathLst>
                <a:path w="731" h="1551">
                  <a:moveTo>
                    <a:pt x="413" y="1551"/>
                  </a:moveTo>
                  <a:lnTo>
                    <a:pt x="359" y="1526"/>
                  </a:lnTo>
                  <a:lnTo>
                    <a:pt x="299" y="1464"/>
                  </a:lnTo>
                  <a:lnTo>
                    <a:pt x="237" y="1369"/>
                  </a:lnTo>
                  <a:lnTo>
                    <a:pt x="175" y="1258"/>
                  </a:lnTo>
                  <a:lnTo>
                    <a:pt x="117" y="1134"/>
                  </a:lnTo>
                  <a:lnTo>
                    <a:pt x="68" y="1012"/>
                  </a:lnTo>
                  <a:lnTo>
                    <a:pt x="33" y="898"/>
                  </a:lnTo>
                  <a:lnTo>
                    <a:pt x="16" y="805"/>
                  </a:lnTo>
                  <a:lnTo>
                    <a:pt x="4" y="700"/>
                  </a:lnTo>
                  <a:lnTo>
                    <a:pt x="0" y="603"/>
                  </a:lnTo>
                  <a:lnTo>
                    <a:pt x="2" y="508"/>
                  </a:lnTo>
                  <a:lnTo>
                    <a:pt x="10" y="421"/>
                  </a:lnTo>
                  <a:lnTo>
                    <a:pt x="22" y="339"/>
                  </a:lnTo>
                  <a:lnTo>
                    <a:pt x="39" y="266"/>
                  </a:lnTo>
                  <a:lnTo>
                    <a:pt x="62" y="204"/>
                  </a:lnTo>
                  <a:lnTo>
                    <a:pt x="92" y="153"/>
                  </a:lnTo>
                  <a:lnTo>
                    <a:pt x="115" y="114"/>
                  </a:lnTo>
                  <a:lnTo>
                    <a:pt x="134" y="93"/>
                  </a:lnTo>
                  <a:lnTo>
                    <a:pt x="144" y="83"/>
                  </a:lnTo>
                  <a:lnTo>
                    <a:pt x="154" y="81"/>
                  </a:lnTo>
                  <a:lnTo>
                    <a:pt x="159" y="81"/>
                  </a:lnTo>
                  <a:lnTo>
                    <a:pt x="167" y="81"/>
                  </a:lnTo>
                  <a:lnTo>
                    <a:pt x="177" y="78"/>
                  </a:lnTo>
                  <a:lnTo>
                    <a:pt x="194" y="66"/>
                  </a:lnTo>
                  <a:lnTo>
                    <a:pt x="212" y="47"/>
                  </a:lnTo>
                  <a:lnTo>
                    <a:pt x="225" y="33"/>
                  </a:lnTo>
                  <a:lnTo>
                    <a:pt x="237" y="21"/>
                  </a:lnTo>
                  <a:lnTo>
                    <a:pt x="245" y="14"/>
                  </a:lnTo>
                  <a:lnTo>
                    <a:pt x="252" y="2"/>
                  </a:lnTo>
                  <a:lnTo>
                    <a:pt x="254" y="0"/>
                  </a:lnTo>
                  <a:lnTo>
                    <a:pt x="262" y="10"/>
                  </a:lnTo>
                  <a:lnTo>
                    <a:pt x="272" y="19"/>
                  </a:lnTo>
                  <a:lnTo>
                    <a:pt x="282" y="27"/>
                  </a:lnTo>
                  <a:lnTo>
                    <a:pt x="291" y="35"/>
                  </a:lnTo>
                  <a:lnTo>
                    <a:pt x="291" y="27"/>
                  </a:lnTo>
                  <a:lnTo>
                    <a:pt x="295" y="14"/>
                  </a:lnTo>
                  <a:lnTo>
                    <a:pt x="297" y="8"/>
                  </a:lnTo>
                  <a:lnTo>
                    <a:pt x="303" y="8"/>
                  </a:lnTo>
                  <a:lnTo>
                    <a:pt x="309" y="12"/>
                  </a:lnTo>
                  <a:lnTo>
                    <a:pt x="320" y="25"/>
                  </a:lnTo>
                  <a:lnTo>
                    <a:pt x="336" y="35"/>
                  </a:lnTo>
                  <a:lnTo>
                    <a:pt x="363" y="47"/>
                  </a:lnTo>
                  <a:lnTo>
                    <a:pt x="396" y="58"/>
                  </a:lnTo>
                  <a:lnTo>
                    <a:pt x="437" y="78"/>
                  </a:lnTo>
                  <a:lnTo>
                    <a:pt x="477" y="101"/>
                  </a:lnTo>
                  <a:lnTo>
                    <a:pt x="518" y="138"/>
                  </a:lnTo>
                  <a:lnTo>
                    <a:pt x="557" y="184"/>
                  </a:lnTo>
                  <a:lnTo>
                    <a:pt x="592" y="248"/>
                  </a:lnTo>
                  <a:lnTo>
                    <a:pt x="621" y="320"/>
                  </a:lnTo>
                  <a:lnTo>
                    <a:pt x="652" y="405"/>
                  </a:lnTo>
                  <a:lnTo>
                    <a:pt x="681" y="498"/>
                  </a:lnTo>
                  <a:lnTo>
                    <a:pt x="706" y="601"/>
                  </a:lnTo>
                  <a:lnTo>
                    <a:pt x="722" y="708"/>
                  </a:lnTo>
                  <a:lnTo>
                    <a:pt x="731" y="820"/>
                  </a:lnTo>
                  <a:lnTo>
                    <a:pt x="730" y="936"/>
                  </a:lnTo>
                  <a:lnTo>
                    <a:pt x="718" y="1059"/>
                  </a:lnTo>
                  <a:lnTo>
                    <a:pt x="706" y="1099"/>
                  </a:lnTo>
                  <a:lnTo>
                    <a:pt x="689" y="1159"/>
                  </a:lnTo>
                  <a:lnTo>
                    <a:pt x="666" y="1229"/>
                  </a:lnTo>
                  <a:lnTo>
                    <a:pt x="638" y="1305"/>
                  </a:lnTo>
                  <a:lnTo>
                    <a:pt x="607" y="1376"/>
                  </a:lnTo>
                  <a:lnTo>
                    <a:pt x="578" y="1442"/>
                  </a:lnTo>
                  <a:lnTo>
                    <a:pt x="547" y="1489"/>
                  </a:lnTo>
                  <a:lnTo>
                    <a:pt x="524" y="1516"/>
                  </a:lnTo>
                  <a:lnTo>
                    <a:pt x="514" y="1518"/>
                  </a:lnTo>
                  <a:lnTo>
                    <a:pt x="501" y="1524"/>
                  </a:lnTo>
                  <a:lnTo>
                    <a:pt x="483" y="1530"/>
                  </a:lnTo>
                  <a:lnTo>
                    <a:pt x="466" y="1535"/>
                  </a:lnTo>
                  <a:lnTo>
                    <a:pt x="446" y="1539"/>
                  </a:lnTo>
                  <a:lnTo>
                    <a:pt x="431" y="1545"/>
                  </a:lnTo>
                  <a:lnTo>
                    <a:pt x="419" y="1549"/>
                  </a:lnTo>
                  <a:lnTo>
                    <a:pt x="413" y="1551"/>
                  </a:lnTo>
                  <a:close/>
                </a:path>
              </a:pathLst>
            </a:custGeom>
            <a:solidFill>
              <a:srgbClr val="F7FA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135"/>
            <p:cNvSpPr>
              <a:spLocks/>
            </p:cNvSpPr>
            <p:nvPr/>
          </p:nvSpPr>
          <p:spPr bwMode="auto">
            <a:xfrm>
              <a:off x="5014224" y="5299430"/>
              <a:ext cx="191254" cy="404577"/>
            </a:xfrm>
            <a:custGeom>
              <a:avLst/>
              <a:gdLst/>
              <a:ahLst/>
              <a:cxnLst>
                <a:cxn ang="0">
                  <a:pos x="329" y="1408"/>
                </a:cxn>
                <a:cxn ang="0">
                  <a:pos x="217" y="1264"/>
                </a:cxn>
                <a:cxn ang="0">
                  <a:pos x="106" y="1047"/>
                </a:cxn>
                <a:cxn ang="0">
                  <a:pos x="29" y="830"/>
                </a:cxn>
                <a:cxn ang="0">
                  <a:pos x="3" y="646"/>
                </a:cxn>
                <a:cxn ang="0">
                  <a:pos x="0" y="467"/>
                </a:cxn>
                <a:cxn ang="0">
                  <a:pos x="17" y="308"/>
                </a:cxn>
                <a:cxn ang="0">
                  <a:pos x="56" y="184"/>
                </a:cxn>
                <a:cxn ang="0">
                  <a:pos x="106" y="103"/>
                </a:cxn>
                <a:cxn ang="0">
                  <a:pos x="135" y="74"/>
                </a:cxn>
                <a:cxn ang="0">
                  <a:pos x="149" y="72"/>
                </a:cxn>
                <a:cxn ang="0">
                  <a:pos x="166" y="70"/>
                </a:cxn>
                <a:cxn ang="0">
                  <a:pos x="195" y="45"/>
                </a:cxn>
                <a:cxn ang="0">
                  <a:pos x="217" y="19"/>
                </a:cxn>
                <a:cxn ang="0">
                  <a:pos x="234" y="2"/>
                </a:cxn>
                <a:cxn ang="0">
                  <a:pos x="267" y="31"/>
                </a:cxn>
                <a:cxn ang="0">
                  <a:pos x="273" y="12"/>
                </a:cxn>
                <a:cxn ang="0">
                  <a:pos x="281" y="6"/>
                </a:cxn>
                <a:cxn ang="0">
                  <a:pos x="298" y="21"/>
                </a:cxn>
                <a:cxn ang="0">
                  <a:pos x="335" y="43"/>
                </a:cxn>
                <a:cxn ang="0">
                  <a:pos x="403" y="72"/>
                </a:cxn>
                <a:cxn ang="0">
                  <a:pos x="479" y="124"/>
                </a:cxn>
                <a:cxn ang="0">
                  <a:pos x="548" y="225"/>
                </a:cxn>
                <a:cxn ang="0">
                  <a:pos x="601" y="370"/>
                </a:cxn>
                <a:cxn ang="0">
                  <a:pos x="649" y="553"/>
                </a:cxn>
                <a:cxn ang="0">
                  <a:pos x="674" y="754"/>
                </a:cxn>
                <a:cxn ang="0">
                  <a:pos x="659" y="973"/>
                </a:cxn>
                <a:cxn ang="0">
                  <a:pos x="634" y="1066"/>
                </a:cxn>
                <a:cxn ang="0">
                  <a:pos x="589" y="1202"/>
                </a:cxn>
                <a:cxn ang="0">
                  <a:pos x="535" y="1330"/>
                </a:cxn>
                <a:cxn ang="0">
                  <a:pos x="486" y="1400"/>
                </a:cxn>
                <a:cxn ang="0">
                  <a:pos x="463" y="1406"/>
                </a:cxn>
                <a:cxn ang="0">
                  <a:pos x="430" y="1417"/>
                </a:cxn>
                <a:cxn ang="0">
                  <a:pos x="397" y="1425"/>
                </a:cxn>
                <a:cxn ang="0">
                  <a:pos x="380" y="1431"/>
                </a:cxn>
              </a:cxnLst>
              <a:rect l="0" t="0" r="r" b="b"/>
              <a:pathLst>
                <a:path w="674" h="1431">
                  <a:moveTo>
                    <a:pt x="380" y="1431"/>
                  </a:moveTo>
                  <a:lnTo>
                    <a:pt x="329" y="1408"/>
                  </a:lnTo>
                  <a:lnTo>
                    <a:pt x="275" y="1351"/>
                  </a:lnTo>
                  <a:lnTo>
                    <a:pt x="217" y="1264"/>
                  </a:lnTo>
                  <a:lnTo>
                    <a:pt x="160" y="1161"/>
                  </a:lnTo>
                  <a:lnTo>
                    <a:pt x="106" y="1047"/>
                  </a:lnTo>
                  <a:lnTo>
                    <a:pt x="64" y="935"/>
                  </a:lnTo>
                  <a:lnTo>
                    <a:pt x="29" y="830"/>
                  </a:lnTo>
                  <a:lnTo>
                    <a:pt x="13" y="745"/>
                  </a:lnTo>
                  <a:lnTo>
                    <a:pt x="3" y="646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7" y="386"/>
                  </a:lnTo>
                  <a:lnTo>
                    <a:pt x="17" y="308"/>
                  </a:lnTo>
                  <a:lnTo>
                    <a:pt x="34" y="242"/>
                  </a:lnTo>
                  <a:lnTo>
                    <a:pt x="56" y="184"/>
                  </a:lnTo>
                  <a:lnTo>
                    <a:pt x="85" y="138"/>
                  </a:lnTo>
                  <a:lnTo>
                    <a:pt x="106" y="103"/>
                  </a:lnTo>
                  <a:lnTo>
                    <a:pt x="124" y="83"/>
                  </a:lnTo>
                  <a:lnTo>
                    <a:pt x="135" y="74"/>
                  </a:lnTo>
                  <a:lnTo>
                    <a:pt x="143" y="72"/>
                  </a:lnTo>
                  <a:lnTo>
                    <a:pt x="149" y="72"/>
                  </a:lnTo>
                  <a:lnTo>
                    <a:pt x="157" y="74"/>
                  </a:lnTo>
                  <a:lnTo>
                    <a:pt x="166" y="70"/>
                  </a:lnTo>
                  <a:lnTo>
                    <a:pt x="182" y="62"/>
                  </a:lnTo>
                  <a:lnTo>
                    <a:pt x="195" y="45"/>
                  </a:lnTo>
                  <a:lnTo>
                    <a:pt x="207" y="31"/>
                  </a:lnTo>
                  <a:lnTo>
                    <a:pt x="217" y="19"/>
                  </a:lnTo>
                  <a:lnTo>
                    <a:pt x="226" y="14"/>
                  </a:lnTo>
                  <a:lnTo>
                    <a:pt x="234" y="2"/>
                  </a:lnTo>
                  <a:lnTo>
                    <a:pt x="238" y="0"/>
                  </a:lnTo>
                  <a:lnTo>
                    <a:pt x="267" y="31"/>
                  </a:lnTo>
                  <a:lnTo>
                    <a:pt x="267" y="23"/>
                  </a:lnTo>
                  <a:lnTo>
                    <a:pt x="273" y="12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10"/>
                  </a:lnTo>
                  <a:lnTo>
                    <a:pt x="298" y="21"/>
                  </a:lnTo>
                  <a:lnTo>
                    <a:pt x="312" y="31"/>
                  </a:lnTo>
                  <a:lnTo>
                    <a:pt x="335" y="43"/>
                  </a:lnTo>
                  <a:lnTo>
                    <a:pt x="366" y="54"/>
                  </a:lnTo>
                  <a:lnTo>
                    <a:pt x="403" y="72"/>
                  </a:lnTo>
                  <a:lnTo>
                    <a:pt x="440" y="93"/>
                  </a:lnTo>
                  <a:lnTo>
                    <a:pt x="479" y="124"/>
                  </a:lnTo>
                  <a:lnTo>
                    <a:pt x="515" y="167"/>
                  </a:lnTo>
                  <a:lnTo>
                    <a:pt x="548" y="225"/>
                  </a:lnTo>
                  <a:lnTo>
                    <a:pt x="574" y="293"/>
                  </a:lnTo>
                  <a:lnTo>
                    <a:pt x="601" y="370"/>
                  </a:lnTo>
                  <a:lnTo>
                    <a:pt x="626" y="458"/>
                  </a:lnTo>
                  <a:lnTo>
                    <a:pt x="649" y="553"/>
                  </a:lnTo>
                  <a:lnTo>
                    <a:pt x="665" y="650"/>
                  </a:lnTo>
                  <a:lnTo>
                    <a:pt x="674" y="754"/>
                  </a:lnTo>
                  <a:lnTo>
                    <a:pt x="672" y="861"/>
                  </a:lnTo>
                  <a:lnTo>
                    <a:pt x="659" y="973"/>
                  </a:lnTo>
                  <a:lnTo>
                    <a:pt x="649" y="1010"/>
                  </a:lnTo>
                  <a:lnTo>
                    <a:pt x="634" y="1066"/>
                  </a:lnTo>
                  <a:lnTo>
                    <a:pt x="612" y="1130"/>
                  </a:lnTo>
                  <a:lnTo>
                    <a:pt x="589" y="1202"/>
                  </a:lnTo>
                  <a:lnTo>
                    <a:pt x="562" y="1268"/>
                  </a:lnTo>
                  <a:lnTo>
                    <a:pt x="535" y="1330"/>
                  </a:lnTo>
                  <a:lnTo>
                    <a:pt x="508" y="1375"/>
                  </a:lnTo>
                  <a:lnTo>
                    <a:pt x="486" y="1400"/>
                  </a:lnTo>
                  <a:lnTo>
                    <a:pt x="477" y="1400"/>
                  </a:lnTo>
                  <a:lnTo>
                    <a:pt x="463" y="1406"/>
                  </a:lnTo>
                  <a:lnTo>
                    <a:pt x="446" y="1411"/>
                  </a:lnTo>
                  <a:lnTo>
                    <a:pt x="430" y="1417"/>
                  </a:lnTo>
                  <a:lnTo>
                    <a:pt x="413" y="1421"/>
                  </a:lnTo>
                  <a:lnTo>
                    <a:pt x="397" y="1425"/>
                  </a:lnTo>
                  <a:lnTo>
                    <a:pt x="385" y="1429"/>
                  </a:lnTo>
                  <a:lnTo>
                    <a:pt x="380" y="1431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141"/>
            <p:cNvSpPr>
              <a:spLocks/>
            </p:cNvSpPr>
            <p:nvPr/>
          </p:nvSpPr>
          <p:spPr bwMode="auto">
            <a:xfrm>
              <a:off x="5095139" y="5484460"/>
              <a:ext cx="74125" cy="265380"/>
            </a:xfrm>
            <a:custGeom>
              <a:avLst/>
              <a:gdLst/>
              <a:ahLst/>
              <a:cxnLst>
                <a:cxn ang="0">
                  <a:pos x="161" y="939"/>
                </a:cxn>
                <a:cxn ang="0">
                  <a:pos x="157" y="933"/>
                </a:cxn>
                <a:cxn ang="0">
                  <a:pos x="151" y="929"/>
                </a:cxn>
                <a:cxn ang="0">
                  <a:pos x="139" y="919"/>
                </a:cxn>
                <a:cxn ang="0">
                  <a:pos x="128" y="908"/>
                </a:cxn>
                <a:cxn ang="0">
                  <a:pos x="112" y="888"/>
                </a:cxn>
                <a:cxn ang="0">
                  <a:pos x="97" y="863"/>
                </a:cxn>
                <a:cxn ang="0">
                  <a:pos x="81" y="830"/>
                </a:cxn>
                <a:cxn ang="0">
                  <a:pos x="69" y="791"/>
                </a:cxn>
                <a:cxn ang="0">
                  <a:pos x="54" y="741"/>
                </a:cxn>
                <a:cxn ang="0">
                  <a:pos x="42" y="694"/>
                </a:cxn>
                <a:cxn ang="0">
                  <a:pos x="29" y="648"/>
                </a:cxn>
                <a:cxn ang="0">
                  <a:pos x="19" y="603"/>
                </a:cxn>
                <a:cxn ang="0">
                  <a:pos x="7" y="561"/>
                </a:cxn>
                <a:cxn ang="0">
                  <a:pos x="3" y="522"/>
                </a:cxn>
                <a:cxn ang="0">
                  <a:pos x="0" y="487"/>
                </a:cxn>
                <a:cxn ang="0">
                  <a:pos x="3" y="460"/>
                </a:cxn>
                <a:cxn ang="0">
                  <a:pos x="5" y="419"/>
                </a:cxn>
                <a:cxn ang="0">
                  <a:pos x="9" y="361"/>
                </a:cxn>
                <a:cxn ang="0">
                  <a:pos x="15" y="293"/>
                </a:cxn>
                <a:cxn ang="0">
                  <a:pos x="23" y="221"/>
                </a:cxn>
                <a:cxn ang="0">
                  <a:pos x="29" y="148"/>
                </a:cxn>
                <a:cxn ang="0">
                  <a:pos x="35" y="86"/>
                </a:cxn>
                <a:cxn ang="0">
                  <a:pos x="42" y="37"/>
                </a:cxn>
                <a:cxn ang="0">
                  <a:pos x="54" y="12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4"/>
                </a:cxn>
                <a:cxn ang="0">
                  <a:pos x="95" y="16"/>
                </a:cxn>
                <a:cxn ang="0">
                  <a:pos x="104" y="29"/>
                </a:cxn>
                <a:cxn ang="0">
                  <a:pos x="116" y="51"/>
                </a:cxn>
                <a:cxn ang="0">
                  <a:pos x="126" y="74"/>
                </a:cxn>
                <a:cxn ang="0">
                  <a:pos x="135" y="103"/>
                </a:cxn>
                <a:cxn ang="0">
                  <a:pos x="145" y="144"/>
                </a:cxn>
                <a:cxn ang="0">
                  <a:pos x="161" y="204"/>
                </a:cxn>
                <a:cxn ang="0">
                  <a:pos x="178" y="276"/>
                </a:cxn>
                <a:cxn ang="0">
                  <a:pos x="197" y="357"/>
                </a:cxn>
                <a:cxn ang="0">
                  <a:pos x="215" y="437"/>
                </a:cxn>
                <a:cxn ang="0">
                  <a:pos x="232" y="516"/>
                </a:cxn>
                <a:cxn ang="0">
                  <a:pos x="246" y="584"/>
                </a:cxn>
                <a:cxn ang="0">
                  <a:pos x="258" y="638"/>
                </a:cxn>
                <a:cxn ang="0">
                  <a:pos x="261" y="679"/>
                </a:cxn>
                <a:cxn ang="0">
                  <a:pos x="259" y="720"/>
                </a:cxn>
                <a:cxn ang="0">
                  <a:pos x="250" y="756"/>
                </a:cxn>
                <a:cxn ang="0">
                  <a:pos x="240" y="793"/>
                </a:cxn>
                <a:cxn ang="0">
                  <a:pos x="226" y="824"/>
                </a:cxn>
                <a:cxn ang="0">
                  <a:pos x="217" y="855"/>
                </a:cxn>
                <a:cxn ang="0">
                  <a:pos x="209" y="881"/>
                </a:cxn>
                <a:cxn ang="0">
                  <a:pos x="207" y="904"/>
                </a:cxn>
                <a:cxn ang="0">
                  <a:pos x="203" y="915"/>
                </a:cxn>
                <a:cxn ang="0">
                  <a:pos x="197" y="927"/>
                </a:cxn>
                <a:cxn ang="0">
                  <a:pos x="190" y="933"/>
                </a:cxn>
                <a:cxn ang="0">
                  <a:pos x="182" y="937"/>
                </a:cxn>
                <a:cxn ang="0">
                  <a:pos x="164" y="939"/>
                </a:cxn>
                <a:cxn ang="0">
                  <a:pos x="161" y="939"/>
                </a:cxn>
              </a:cxnLst>
              <a:rect l="0" t="0" r="r" b="b"/>
              <a:pathLst>
                <a:path w="261" h="939">
                  <a:moveTo>
                    <a:pt x="161" y="939"/>
                  </a:moveTo>
                  <a:lnTo>
                    <a:pt x="157" y="933"/>
                  </a:lnTo>
                  <a:lnTo>
                    <a:pt x="151" y="929"/>
                  </a:lnTo>
                  <a:lnTo>
                    <a:pt x="139" y="919"/>
                  </a:lnTo>
                  <a:lnTo>
                    <a:pt x="128" y="908"/>
                  </a:lnTo>
                  <a:lnTo>
                    <a:pt x="112" y="888"/>
                  </a:lnTo>
                  <a:lnTo>
                    <a:pt x="97" y="863"/>
                  </a:lnTo>
                  <a:lnTo>
                    <a:pt x="81" y="830"/>
                  </a:lnTo>
                  <a:lnTo>
                    <a:pt x="69" y="791"/>
                  </a:lnTo>
                  <a:lnTo>
                    <a:pt x="54" y="741"/>
                  </a:lnTo>
                  <a:lnTo>
                    <a:pt x="42" y="694"/>
                  </a:lnTo>
                  <a:lnTo>
                    <a:pt x="29" y="648"/>
                  </a:lnTo>
                  <a:lnTo>
                    <a:pt x="19" y="603"/>
                  </a:lnTo>
                  <a:lnTo>
                    <a:pt x="7" y="561"/>
                  </a:lnTo>
                  <a:lnTo>
                    <a:pt x="3" y="522"/>
                  </a:lnTo>
                  <a:lnTo>
                    <a:pt x="0" y="487"/>
                  </a:lnTo>
                  <a:lnTo>
                    <a:pt x="3" y="460"/>
                  </a:lnTo>
                  <a:lnTo>
                    <a:pt x="5" y="419"/>
                  </a:lnTo>
                  <a:lnTo>
                    <a:pt x="9" y="361"/>
                  </a:lnTo>
                  <a:lnTo>
                    <a:pt x="15" y="293"/>
                  </a:lnTo>
                  <a:lnTo>
                    <a:pt x="23" y="221"/>
                  </a:lnTo>
                  <a:lnTo>
                    <a:pt x="29" y="148"/>
                  </a:lnTo>
                  <a:lnTo>
                    <a:pt x="35" y="86"/>
                  </a:lnTo>
                  <a:lnTo>
                    <a:pt x="42" y="37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4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51"/>
                  </a:lnTo>
                  <a:lnTo>
                    <a:pt x="126" y="74"/>
                  </a:lnTo>
                  <a:lnTo>
                    <a:pt x="135" y="103"/>
                  </a:lnTo>
                  <a:lnTo>
                    <a:pt x="145" y="144"/>
                  </a:lnTo>
                  <a:lnTo>
                    <a:pt x="161" y="204"/>
                  </a:lnTo>
                  <a:lnTo>
                    <a:pt x="178" y="276"/>
                  </a:lnTo>
                  <a:lnTo>
                    <a:pt x="197" y="357"/>
                  </a:lnTo>
                  <a:lnTo>
                    <a:pt x="215" y="437"/>
                  </a:lnTo>
                  <a:lnTo>
                    <a:pt x="232" y="516"/>
                  </a:lnTo>
                  <a:lnTo>
                    <a:pt x="246" y="584"/>
                  </a:lnTo>
                  <a:lnTo>
                    <a:pt x="258" y="638"/>
                  </a:lnTo>
                  <a:lnTo>
                    <a:pt x="261" y="679"/>
                  </a:lnTo>
                  <a:lnTo>
                    <a:pt x="259" y="720"/>
                  </a:lnTo>
                  <a:lnTo>
                    <a:pt x="250" y="756"/>
                  </a:lnTo>
                  <a:lnTo>
                    <a:pt x="240" y="793"/>
                  </a:lnTo>
                  <a:lnTo>
                    <a:pt x="226" y="824"/>
                  </a:lnTo>
                  <a:lnTo>
                    <a:pt x="217" y="855"/>
                  </a:lnTo>
                  <a:lnTo>
                    <a:pt x="209" y="881"/>
                  </a:lnTo>
                  <a:lnTo>
                    <a:pt x="207" y="904"/>
                  </a:lnTo>
                  <a:lnTo>
                    <a:pt x="203" y="915"/>
                  </a:lnTo>
                  <a:lnTo>
                    <a:pt x="197" y="927"/>
                  </a:lnTo>
                  <a:lnTo>
                    <a:pt x="190" y="933"/>
                  </a:lnTo>
                  <a:lnTo>
                    <a:pt x="182" y="937"/>
                  </a:lnTo>
                  <a:lnTo>
                    <a:pt x="164" y="939"/>
                  </a:lnTo>
                  <a:lnTo>
                    <a:pt x="161" y="939"/>
                  </a:lnTo>
                  <a:close/>
                </a:path>
              </a:pathLst>
            </a:custGeom>
            <a:solidFill>
              <a:srgbClr val="EDF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142"/>
            <p:cNvSpPr>
              <a:spLocks/>
            </p:cNvSpPr>
            <p:nvPr/>
          </p:nvSpPr>
          <p:spPr bwMode="auto">
            <a:xfrm>
              <a:off x="5100797" y="5486724"/>
              <a:ext cx="58848" cy="242180"/>
            </a:xfrm>
            <a:custGeom>
              <a:avLst/>
              <a:gdLst/>
              <a:ahLst/>
              <a:cxnLst>
                <a:cxn ang="0">
                  <a:pos x="136" y="855"/>
                </a:cxn>
                <a:cxn ang="0">
                  <a:pos x="132" y="849"/>
                </a:cxn>
                <a:cxn ang="0">
                  <a:pos x="126" y="845"/>
                </a:cxn>
                <a:cxn ang="0">
                  <a:pos x="114" y="836"/>
                </a:cxn>
                <a:cxn ang="0">
                  <a:pos x="105" y="824"/>
                </a:cxn>
                <a:cxn ang="0">
                  <a:pos x="91" y="807"/>
                </a:cxn>
                <a:cxn ang="0">
                  <a:pos x="79" y="783"/>
                </a:cxn>
                <a:cxn ang="0">
                  <a:pos x="68" y="752"/>
                </a:cxn>
                <a:cxn ang="0">
                  <a:pos x="58" y="717"/>
                </a:cxn>
                <a:cxn ang="0">
                  <a:pos x="46" y="673"/>
                </a:cxn>
                <a:cxn ang="0">
                  <a:pos x="37" y="630"/>
                </a:cxn>
                <a:cxn ang="0">
                  <a:pos x="25" y="588"/>
                </a:cxn>
                <a:cxn ang="0">
                  <a:pos x="17" y="549"/>
                </a:cxn>
                <a:cxn ang="0">
                  <a:pos x="10" y="508"/>
                </a:cxn>
                <a:cxn ang="0">
                  <a:pos x="4" y="475"/>
                </a:cxn>
                <a:cxn ang="0">
                  <a:pos x="0" y="442"/>
                </a:cxn>
                <a:cxn ang="0">
                  <a:pos x="2" y="417"/>
                </a:cxn>
                <a:cxn ang="0">
                  <a:pos x="2" y="380"/>
                </a:cxn>
                <a:cxn ang="0">
                  <a:pos x="6" y="330"/>
                </a:cxn>
                <a:cxn ang="0">
                  <a:pos x="8" y="268"/>
                </a:cxn>
                <a:cxn ang="0">
                  <a:pos x="14" y="202"/>
                </a:cxn>
                <a:cxn ang="0">
                  <a:pos x="17" y="136"/>
                </a:cxn>
                <a:cxn ang="0">
                  <a:pos x="23" y="78"/>
                </a:cxn>
                <a:cxn ang="0">
                  <a:pos x="29" y="33"/>
                </a:cxn>
                <a:cxn ang="0">
                  <a:pos x="39" y="1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8" y="4"/>
                </a:cxn>
                <a:cxn ang="0">
                  <a:pos x="68" y="14"/>
                </a:cxn>
                <a:cxn ang="0">
                  <a:pos x="76" y="27"/>
                </a:cxn>
                <a:cxn ang="0">
                  <a:pos x="85" y="47"/>
                </a:cxn>
                <a:cxn ang="0">
                  <a:pos x="95" y="68"/>
                </a:cxn>
                <a:cxn ang="0">
                  <a:pos x="105" y="95"/>
                </a:cxn>
                <a:cxn ang="0">
                  <a:pos x="110" y="130"/>
                </a:cxn>
                <a:cxn ang="0">
                  <a:pos x="124" y="184"/>
                </a:cxn>
                <a:cxn ang="0">
                  <a:pos x="138" y="250"/>
                </a:cxn>
                <a:cxn ang="0">
                  <a:pos x="155" y="326"/>
                </a:cxn>
                <a:cxn ang="0">
                  <a:pos x="169" y="398"/>
                </a:cxn>
                <a:cxn ang="0">
                  <a:pos x="184" y="471"/>
                </a:cxn>
                <a:cxn ang="0">
                  <a:pos x="196" y="533"/>
                </a:cxn>
                <a:cxn ang="0">
                  <a:pos x="205" y="584"/>
                </a:cxn>
                <a:cxn ang="0">
                  <a:pos x="207" y="622"/>
                </a:cxn>
                <a:cxn ang="0">
                  <a:pos x="207" y="659"/>
                </a:cxn>
                <a:cxn ang="0">
                  <a:pos x="202" y="692"/>
                </a:cxn>
                <a:cxn ang="0">
                  <a:pos x="196" y="725"/>
                </a:cxn>
                <a:cxn ang="0">
                  <a:pos x="186" y="752"/>
                </a:cxn>
                <a:cxn ang="0">
                  <a:pos x="178" y="778"/>
                </a:cxn>
                <a:cxn ang="0">
                  <a:pos x="171" y="799"/>
                </a:cxn>
                <a:cxn ang="0">
                  <a:pos x="171" y="818"/>
                </a:cxn>
                <a:cxn ang="0">
                  <a:pos x="167" y="832"/>
                </a:cxn>
                <a:cxn ang="0">
                  <a:pos x="163" y="841"/>
                </a:cxn>
                <a:cxn ang="0">
                  <a:pos x="155" y="847"/>
                </a:cxn>
                <a:cxn ang="0">
                  <a:pos x="149" y="853"/>
                </a:cxn>
                <a:cxn ang="0">
                  <a:pos x="138" y="855"/>
                </a:cxn>
                <a:cxn ang="0">
                  <a:pos x="136" y="855"/>
                </a:cxn>
              </a:cxnLst>
              <a:rect l="0" t="0" r="r" b="b"/>
              <a:pathLst>
                <a:path w="207" h="855">
                  <a:moveTo>
                    <a:pt x="136" y="855"/>
                  </a:moveTo>
                  <a:lnTo>
                    <a:pt x="132" y="849"/>
                  </a:lnTo>
                  <a:lnTo>
                    <a:pt x="126" y="845"/>
                  </a:lnTo>
                  <a:lnTo>
                    <a:pt x="114" y="836"/>
                  </a:lnTo>
                  <a:lnTo>
                    <a:pt x="105" y="824"/>
                  </a:lnTo>
                  <a:lnTo>
                    <a:pt x="91" y="807"/>
                  </a:lnTo>
                  <a:lnTo>
                    <a:pt x="79" y="783"/>
                  </a:lnTo>
                  <a:lnTo>
                    <a:pt x="68" y="752"/>
                  </a:lnTo>
                  <a:lnTo>
                    <a:pt x="58" y="717"/>
                  </a:lnTo>
                  <a:lnTo>
                    <a:pt x="46" y="673"/>
                  </a:lnTo>
                  <a:lnTo>
                    <a:pt x="37" y="630"/>
                  </a:lnTo>
                  <a:lnTo>
                    <a:pt x="25" y="588"/>
                  </a:lnTo>
                  <a:lnTo>
                    <a:pt x="17" y="549"/>
                  </a:lnTo>
                  <a:lnTo>
                    <a:pt x="10" y="508"/>
                  </a:lnTo>
                  <a:lnTo>
                    <a:pt x="4" y="475"/>
                  </a:lnTo>
                  <a:lnTo>
                    <a:pt x="0" y="442"/>
                  </a:lnTo>
                  <a:lnTo>
                    <a:pt x="2" y="417"/>
                  </a:lnTo>
                  <a:lnTo>
                    <a:pt x="2" y="380"/>
                  </a:lnTo>
                  <a:lnTo>
                    <a:pt x="6" y="330"/>
                  </a:lnTo>
                  <a:lnTo>
                    <a:pt x="8" y="268"/>
                  </a:lnTo>
                  <a:lnTo>
                    <a:pt x="14" y="202"/>
                  </a:lnTo>
                  <a:lnTo>
                    <a:pt x="17" y="136"/>
                  </a:lnTo>
                  <a:lnTo>
                    <a:pt x="23" y="78"/>
                  </a:lnTo>
                  <a:lnTo>
                    <a:pt x="29" y="33"/>
                  </a:lnTo>
                  <a:lnTo>
                    <a:pt x="39" y="1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8" y="14"/>
                  </a:lnTo>
                  <a:lnTo>
                    <a:pt x="76" y="27"/>
                  </a:lnTo>
                  <a:lnTo>
                    <a:pt x="85" y="47"/>
                  </a:lnTo>
                  <a:lnTo>
                    <a:pt x="95" y="68"/>
                  </a:lnTo>
                  <a:lnTo>
                    <a:pt x="105" y="95"/>
                  </a:lnTo>
                  <a:lnTo>
                    <a:pt x="110" y="130"/>
                  </a:lnTo>
                  <a:lnTo>
                    <a:pt x="124" y="184"/>
                  </a:lnTo>
                  <a:lnTo>
                    <a:pt x="138" y="250"/>
                  </a:lnTo>
                  <a:lnTo>
                    <a:pt x="155" y="326"/>
                  </a:lnTo>
                  <a:lnTo>
                    <a:pt x="169" y="398"/>
                  </a:lnTo>
                  <a:lnTo>
                    <a:pt x="184" y="471"/>
                  </a:lnTo>
                  <a:lnTo>
                    <a:pt x="196" y="533"/>
                  </a:lnTo>
                  <a:lnTo>
                    <a:pt x="205" y="584"/>
                  </a:lnTo>
                  <a:lnTo>
                    <a:pt x="207" y="622"/>
                  </a:lnTo>
                  <a:lnTo>
                    <a:pt x="207" y="659"/>
                  </a:lnTo>
                  <a:lnTo>
                    <a:pt x="202" y="692"/>
                  </a:lnTo>
                  <a:lnTo>
                    <a:pt x="196" y="725"/>
                  </a:lnTo>
                  <a:lnTo>
                    <a:pt x="186" y="752"/>
                  </a:lnTo>
                  <a:lnTo>
                    <a:pt x="178" y="778"/>
                  </a:lnTo>
                  <a:lnTo>
                    <a:pt x="171" y="799"/>
                  </a:lnTo>
                  <a:lnTo>
                    <a:pt x="171" y="818"/>
                  </a:lnTo>
                  <a:lnTo>
                    <a:pt x="167" y="832"/>
                  </a:lnTo>
                  <a:lnTo>
                    <a:pt x="163" y="841"/>
                  </a:lnTo>
                  <a:lnTo>
                    <a:pt x="155" y="847"/>
                  </a:lnTo>
                  <a:lnTo>
                    <a:pt x="149" y="853"/>
                  </a:lnTo>
                  <a:lnTo>
                    <a:pt x="138" y="855"/>
                  </a:lnTo>
                  <a:lnTo>
                    <a:pt x="136" y="855"/>
                  </a:lnTo>
                  <a:close/>
                </a:path>
              </a:pathLst>
            </a:custGeom>
            <a:solidFill>
              <a:srgbClr val="E6ED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143"/>
            <p:cNvSpPr>
              <a:spLocks/>
            </p:cNvSpPr>
            <p:nvPr/>
          </p:nvSpPr>
          <p:spPr bwMode="auto">
            <a:xfrm>
              <a:off x="5107022" y="5487855"/>
              <a:ext cx="44136" cy="217849"/>
            </a:xfrm>
            <a:custGeom>
              <a:avLst/>
              <a:gdLst/>
              <a:ahLst/>
              <a:cxnLst>
                <a:cxn ang="0">
                  <a:pos x="103" y="770"/>
                </a:cxn>
                <a:cxn ang="0">
                  <a:pos x="101" y="768"/>
                </a:cxn>
                <a:cxn ang="0">
                  <a:pos x="99" y="764"/>
                </a:cxn>
                <a:cxn ang="0">
                  <a:pos x="91" y="756"/>
                </a:cxn>
                <a:cxn ang="0">
                  <a:pos x="84" y="746"/>
                </a:cxn>
                <a:cxn ang="0">
                  <a:pos x="74" y="729"/>
                </a:cxn>
                <a:cxn ang="0">
                  <a:pos x="64" y="708"/>
                </a:cxn>
                <a:cxn ang="0">
                  <a:pos x="53" y="680"/>
                </a:cxn>
                <a:cxn ang="0">
                  <a:pos x="47" y="648"/>
                </a:cxn>
                <a:cxn ang="0">
                  <a:pos x="37" y="607"/>
                </a:cxn>
                <a:cxn ang="0">
                  <a:pos x="29" y="568"/>
                </a:cxn>
                <a:cxn ang="0">
                  <a:pos x="20" y="531"/>
                </a:cxn>
                <a:cxn ang="0">
                  <a:pos x="14" y="496"/>
                </a:cxn>
                <a:cxn ang="0">
                  <a:pos x="6" y="459"/>
                </a:cxn>
                <a:cxn ang="0">
                  <a:pos x="2" y="428"/>
                </a:cxn>
                <a:cxn ang="0">
                  <a:pos x="0" y="399"/>
                </a:cxn>
                <a:cxn ang="0">
                  <a:pos x="2" y="376"/>
                </a:cxn>
                <a:cxn ang="0">
                  <a:pos x="2" y="343"/>
                </a:cxn>
                <a:cxn ang="0">
                  <a:pos x="4" y="297"/>
                </a:cxn>
                <a:cxn ang="0">
                  <a:pos x="4" y="240"/>
                </a:cxn>
                <a:cxn ang="0">
                  <a:pos x="6" y="180"/>
                </a:cxn>
                <a:cxn ang="0">
                  <a:pos x="6" y="120"/>
                </a:cxn>
                <a:cxn ang="0">
                  <a:pos x="10" y="70"/>
                </a:cxn>
                <a:cxn ang="0">
                  <a:pos x="12" y="31"/>
                </a:cxn>
                <a:cxn ang="0">
                  <a:pos x="18" y="10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5" y="4"/>
                </a:cxn>
                <a:cxn ang="0">
                  <a:pos x="43" y="16"/>
                </a:cxn>
                <a:cxn ang="0">
                  <a:pos x="49" y="27"/>
                </a:cxn>
                <a:cxn ang="0">
                  <a:pos x="55" y="47"/>
                </a:cxn>
                <a:cxn ang="0">
                  <a:pos x="60" y="66"/>
                </a:cxn>
                <a:cxn ang="0">
                  <a:pos x="68" y="91"/>
                </a:cxn>
                <a:cxn ang="0">
                  <a:pos x="74" y="122"/>
                </a:cxn>
                <a:cxn ang="0">
                  <a:pos x="86" y="171"/>
                </a:cxn>
                <a:cxn ang="0">
                  <a:pos x="97" y="231"/>
                </a:cxn>
                <a:cxn ang="0">
                  <a:pos x="111" y="297"/>
                </a:cxn>
                <a:cxn ang="0">
                  <a:pos x="122" y="363"/>
                </a:cxn>
                <a:cxn ang="0">
                  <a:pos x="136" y="427"/>
                </a:cxn>
                <a:cxn ang="0">
                  <a:pos x="146" y="483"/>
                </a:cxn>
                <a:cxn ang="0">
                  <a:pos x="155" y="529"/>
                </a:cxn>
                <a:cxn ang="0">
                  <a:pos x="155" y="562"/>
                </a:cxn>
                <a:cxn ang="0">
                  <a:pos x="155" y="597"/>
                </a:cxn>
                <a:cxn ang="0">
                  <a:pos x="150" y="626"/>
                </a:cxn>
                <a:cxn ang="0">
                  <a:pos x="146" y="655"/>
                </a:cxn>
                <a:cxn ang="0">
                  <a:pos x="138" y="680"/>
                </a:cxn>
                <a:cxn ang="0">
                  <a:pos x="134" y="704"/>
                </a:cxn>
                <a:cxn ang="0">
                  <a:pos x="128" y="723"/>
                </a:cxn>
                <a:cxn ang="0">
                  <a:pos x="128" y="743"/>
                </a:cxn>
                <a:cxn ang="0">
                  <a:pos x="126" y="754"/>
                </a:cxn>
                <a:cxn ang="0">
                  <a:pos x="124" y="762"/>
                </a:cxn>
                <a:cxn ang="0">
                  <a:pos x="121" y="768"/>
                </a:cxn>
                <a:cxn ang="0">
                  <a:pos x="117" y="770"/>
                </a:cxn>
                <a:cxn ang="0">
                  <a:pos x="107" y="770"/>
                </a:cxn>
                <a:cxn ang="0">
                  <a:pos x="103" y="770"/>
                </a:cxn>
              </a:cxnLst>
              <a:rect l="0" t="0" r="r" b="b"/>
              <a:pathLst>
                <a:path w="155" h="770">
                  <a:moveTo>
                    <a:pt x="103" y="770"/>
                  </a:moveTo>
                  <a:lnTo>
                    <a:pt x="101" y="768"/>
                  </a:lnTo>
                  <a:lnTo>
                    <a:pt x="99" y="764"/>
                  </a:lnTo>
                  <a:lnTo>
                    <a:pt x="91" y="756"/>
                  </a:lnTo>
                  <a:lnTo>
                    <a:pt x="84" y="746"/>
                  </a:lnTo>
                  <a:lnTo>
                    <a:pt x="74" y="729"/>
                  </a:lnTo>
                  <a:lnTo>
                    <a:pt x="64" y="708"/>
                  </a:lnTo>
                  <a:lnTo>
                    <a:pt x="53" y="680"/>
                  </a:lnTo>
                  <a:lnTo>
                    <a:pt x="47" y="648"/>
                  </a:lnTo>
                  <a:lnTo>
                    <a:pt x="37" y="607"/>
                  </a:lnTo>
                  <a:lnTo>
                    <a:pt x="29" y="568"/>
                  </a:lnTo>
                  <a:lnTo>
                    <a:pt x="20" y="531"/>
                  </a:lnTo>
                  <a:lnTo>
                    <a:pt x="14" y="496"/>
                  </a:lnTo>
                  <a:lnTo>
                    <a:pt x="6" y="459"/>
                  </a:lnTo>
                  <a:lnTo>
                    <a:pt x="2" y="428"/>
                  </a:lnTo>
                  <a:lnTo>
                    <a:pt x="0" y="399"/>
                  </a:lnTo>
                  <a:lnTo>
                    <a:pt x="2" y="376"/>
                  </a:lnTo>
                  <a:lnTo>
                    <a:pt x="2" y="343"/>
                  </a:lnTo>
                  <a:lnTo>
                    <a:pt x="4" y="297"/>
                  </a:lnTo>
                  <a:lnTo>
                    <a:pt x="4" y="240"/>
                  </a:lnTo>
                  <a:lnTo>
                    <a:pt x="6" y="180"/>
                  </a:lnTo>
                  <a:lnTo>
                    <a:pt x="6" y="120"/>
                  </a:lnTo>
                  <a:lnTo>
                    <a:pt x="10" y="70"/>
                  </a:lnTo>
                  <a:lnTo>
                    <a:pt x="12" y="31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43" y="16"/>
                  </a:lnTo>
                  <a:lnTo>
                    <a:pt x="49" y="27"/>
                  </a:lnTo>
                  <a:lnTo>
                    <a:pt x="55" y="47"/>
                  </a:lnTo>
                  <a:lnTo>
                    <a:pt x="60" y="66"/>
                  </a:lnTo>
                  <a:lnTo>
                    <a:pt x="68" y="91"/>
                  </a:lnTo>
                  <a:lnTo>
                    <a:pt x="74" y="122"/>
                  </a:lnTo>
                  <a:lnTo>
                    <a:pt x="86" y="171"/>
                  </a:lnTo>
                  <a:lnTo>
                    <a:pt x="97" y="231"/>
                  </a:lnTo>
                  <a:lnTo>
                    <a:pt x="111" y="297"/>
                  </a:lnTo>
                  <a:lnTo>
                    <a:pt x="122" y="363"/>
                  </a:lnTo>
                  <a:lnTo>
                    <a:pt x="136" y="427"/>
                  </a:lnTo>
                  <a:lnTo>
                    <a:pt x="146" y="483"/>
                  </a:lnTo>
                  <a:lnTo>
                    <a:pt x="155" y="529"/>
                  </a:lnTo>
                  <a:lnTo>
                    <a:pt x="155" y="562"/>
                  </a:lnTo>
                  <a:lnTo>
                    <a:pt x="155" y="597"/>
                  </a:lnTo>
                  <a:lnTo>
                    <a:pt x="150" y="626"/>
                  </a:lnTo>
                  <a:lnTo>
                    <a:pt x="146" y="655"/>
                  </a:lnTo>
                  <a:lnTo>
                    <a:pt x="138" y="680"/>
                  </a:lnTo>
                  <a:lnTo>
                    <a:pt x="134" y="704"/>
                  </a:lnTo>
                  <a:lnTo>
                    <a:pt x="128" y="723"/>
                  </a:lnTo>
                  <a:lnTo>
                    <a:pt x="128" y="743"/>
                  </a:lnTo>
                  <a:lnTo>
                    <a:pt x="126" y="754"/>
                  </a:lnTo>
                  <a:lnTo>
                    <a:pt x="124" y="762"/>
                  </a:lnTo>
                  <a:lnTo>
                    <a:pt x="121" y="768"/>
                  </a:lnTo>
                  <a:lnTo>
                    <a:pt x="117" y="770"/>
                  </a:lnTo>
                  <a:lnTo>
                    <a:pt x="107" y="770"/>
                  </a:lnTo>
                  <a:lnTo>
                    <a:pt x="103" y="770"/>
                  </a:lnTo>
                  <a:close/>
                </a:path>
              </a:pathLst>
            </a:custGeom>
            <a:solidFill>
              <a:srgbClr val="DEEB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144"/>
            <p:cNvSpPr>
              <a:spLocks/>
            </p:cNvSpPr>
            <p:nvPr/>
          </p:nvSpPr>
          <p:spPr bwMode="auto">
            <a:xfrm>
              <a:off x="5112680" y="5491250"/>
              <a:ext cx="29990" cy="192386"/>
            </a:xfrm>
            <a:custGeom>
              <a:avLst/>
              <a:gdLst/>
              <a:ahLst/>
              <a:cxnLst>
                <a:cxn ang="0">
                  <a:pos x="79" y="680"/>
                </a:cxn>
                <a:cxn ang="0">
                  <a:pos x="77" y="678"/>
                </a:cxn>
                <a:cxn ang="0">
                  <a:pos x="75" y="676"/>
                </a:cxn>
                <a:cxn ang="0">
                  <a:pos x="71" y="668"/>
                </a:cxn>
                <a:cxn ang="0">
                  <a:pos x="68" y="661"/>
                </a:cxn>
                <a:cxn ang="0">
                  <a:pos x="60" y="645"/>
                </a:cxn>
                <a:cxn ang="0">
                  <a:pos x="52" y="628"/>
                </a:cxn>
                <a:cxn ang="0">
                  <a:pos x="44" y="603"/>
                </a:cxn>
                <a:cxn ang="0">
                  <a:pos x="38" y="573"/>
                </a:cxn>
                <a:cxn ang="0">
                  <a:pos x="31" y="539"/>
                </a:cxn>
                <a:cxn ang="0">
                  <a:pos x="25" y="504"/>
                </a:cxn>
                <a:cxn ang="0">
                  <a:pos x="19" y="469"/>
                </a:cxn>
                <a:cxn ang="0">
                  <a:pos x="13" y="438"/>
                </a:cxn>
                <a:cxn ang="0">
                  <a:pos x="7" y="405"/>
                </a:cxn>
                <a:cxn ang="0">
                  <a:pos x="4" y="378"/>
                </a:cxn>
                <a:cxn ang="0">
                  <a:pos x="2" y="351"/>
                </a:cxn>
                <a:cxn ang="0">
                  <a:pos x="2" y="329"/>
                </a:cxn>
                <a:cxn ang="0">
                  <a:pos x="0" y="300"/>
                </a:cxn>
                <a:cxn ang="0">
                  <a:pos x="0" y="261"/>
                </a:cxn>
                <a:cxn ang="0">
                  <a:pos x="0" y="211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2" y="9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29" y="36"/>
                </a:cxn>
                <a:cxn ang="0">
                  <a:pos x="33" y="52"/>
                </a:cxn>
                <a:cxn ang="0">
                  <a:pos x="38" y="75"/>
                </a:cxn>
                <a:cxn ang="0">
                  <a:pos x="42" y="104"/>
                </a:cxn>
                <a:cxn ang="0">
                  <a:pos x="50" y="149"/>
                </a:cxn>
                <a:cxn ang="0">
                  <a:pos x="58" y="203"/>
                </a:cxn>
                <a:cxn ang="0">
                  <a:pos x="68" y="263"/>
                </a:cxn>
                <a:cxn ang="0">
                  <a:pos x="77" y="323"/>
                </a:cxn>
                <a:cxn ang="0">
                  <a:pos x="87" y="382"/>
                </a:cxn>
                <a:cxn ang="0">
                  <a:pos x="97" y="432"/>
                </a:cxn>
                <a:cxn ang="0">
                  <a:pos x="104" y="473"/>
                </a:cxn>
                <a:cxn ang="0">
                  <a:pos x="104" y="502"/>
                </a:cxn>
                <a:cxn ang="0">
                  <a:pos x="106" y="531"/>
                </a:cxn>
                <a:cxn ang="0">
                  <a:pos x="104" y="558"/>
                </a:cxn>
                <a:cxn ang="0">
                  <a:pos x="102" y="583"/>
                </a:cxn>
                <a:cxn ang="0">
                  <a:pos x="99" y="604"/>
                </a:cxn>
                <a:cxn ang="0">
                  <a:pos x="97" y="626"/>
                </a:cxn>
                <a:cxn ang="0">
                  <a:pos x="95" y="643"/>
                </a:cxn>
                <a:cxn ang="0">
                  <a:pos x="95" y="661"/>
                </a:cxn>
                <a:cxn ang="0">
                  <a:pos x="93" y="674"/>
                </a:cxn>
                <a:cxn ang="0">
                  <a:pos x="87" y="680"/>
                </a:cxn>
                <a:cxn ang="0">
                  <a:pos x="81" y="680"/>
                </a:cxn>
                <a:cxn ang="0">
                  <a:pos x="79" y="680"/>
                </a:cxn>
              </a:cxnLst>
              <a:rect l="0" t="0" r="r" b="b"/>
              <a:pathLst>
                <a:path w="106" h="680">
                  <a:moveTo>
                    <a:pt x="79" y="680"/>
                  </a:moveTo>
                  <a:lnTo>
                    <a:pt x="77" y="678"/>
                  </a:lnTo>
                  <a:lnTo>
                    <a:pt x="75" y="676"/>
                  </a:lnTo>
                  <a:lnTo>
                    <a:pt x="71" y="668"/>
                  </a:lnTo>
                  <a:lnTo>
                    <a:pt x="68" y="661"/>
                  </a:lnTo>
                  <a:lnTo>
                    <a:pt x="60" y="645"/>
                  </a:lnTo>
                  <a:lnTo>
                    <a:pt x="52" y="628"/>
                  </a:lnTo>
                  <a:lnTo>
                    <a:pt x="44" y="603"/>
                  </a:lnTo>
                  <a:lnTo>
                    <a:pt x="38" y="573"/>
                  </a:lnTo>
                  <a:lnTo>
                    <a:pt x="31" y="539"/>
                  </a:lnTo>
                  <a:lnTo>
                    <a:pt x="25" y="504"/>
                  </a:lnTo>
                  <a:lnTo>
                    <a:pt x="19" y="469"/>
                  </a:lnTo>
                  <a:lnTo>
                    <a:pt x="13" y="438"/>
                  </a:lnTo>
                  <a:lnTo>
                    <a:pt x="7" y="405"/>
                  </a:lnTo>
                  <a:lnTo>
                    <a:pt x="4" y="378"/>
                  </a:lnTo>
                  <a:lnTo>
                    <a:pt x="2" y="351"/>
                  </a:lnTo>
                  <a:lnTo>
                    <a:pt x="2" y="329"/>
                  </a:lnTo>
                  <a:lnTo>
                    <a:pt x="0" y="300"/>
                  </a:lnTo>
                  <a:lnTo>
                    <a:pt x="0" y="261"/>
                  </a:lnTo>
                  <a:lnTo>
                    <a:pt x="0" y="211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2" y="9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29" y="36"/>
                  </a:lnTo>
                  <a:lnTo>
                    <a:pt x="33" y="52"/>
                  </a:lnTo>
                  <a:lnTo>
                    <a:pt x="38" y="75"/>
                  </a:lnTo>
                  <a:lnTo>
                    <a:pt x="42" y="104"/>
                  </a:lnTo>
                  <a:lnTo>
                    <a:pt x="50" y="149"/>
                  </a:lnTo>
                  <a:lnTo>
                    <a:pt x="58" y="203"/>
                  </a:lnTo>
                  <a:lnTo>
                    <a:pt x="68" y="263"/>
                  </a:lnTo>
                  <a:lnTo>
                    <a:pt x="77" y="323"/>
                  </a:lnTo>
                  <a:lnTo>
                    <a:pt x="87" y="382"/>
                  </a:lnTo>
                  <a:lnTo>
                    <a:pt x="97" y="432"/>
                  </a:lnTo>
                  <a:lnTo>
                    <a:pt x="104" y="473"/>
                  </a:lnTo>
                  <a:lnTo>
                    <a:pt x="104" y="502"/>
                  </a:lnTo>
                  <a:lnTo>
                    <a:pt x="106" y="531"/>
                  </a:lnTo>
                  <a:lnTo>
                    <a:pt x="104" y="558"/>
                  </a:lnTo>
                  <a:lnTo>
                    <a:pt x="102" y="583"/>
                  </a:lnTo>
                  <a:lnTo>
                    <a:pt x="99" y="604"/>
                  </a:lnTo>
                  <a:lnTo>
                    <a:pt x="97" y="626"/>
                  </a:lnTo>
                  <a:lnTo>
                    <a:pt x="95" y="643"/>
                  </a:lnTo>
                  <a:lnTo>
                    <a:pt x="95" y="661"/>
                  </a:lnTo>
                  <a:lnTo>
                    <a:pt x="93" y="674"/>
                  </a:lnTo>
                  <a:lnTo>
                    <a:pt x="87" y="680"/>
                  </a:lnTo>
                  <a:lnTo>
                    <a:pt x="81" y="680"/>
                  </a:lnTo>
                  <a:lnTo>
                    <a:pt x="79" y="680"/>
                  </a:lnTo>
                  <a:close/>
                </a:path>
              </a:pathLst>
            </a:custGeom>
            <a:solidFill>
              <a:srgbClr val="D6E6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21284256">
              <a:off x="5030633" y="5318669"/>
              <a:ext cx="135802" cy="32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/>
                <a:t>No</a:t>
              </a:r>
              <a:endParaRPr lang="en-US" b="1" dirty="0"/>
            </a:p>
          </p:txBody>
        </p:sp>
        <p:sp>
          <p:nvSpPr>
            <p:cNvPr id="614" name="onion-bla"/>
            <p:cNvSpPr>
              <a:spLocks/>
            </p:cNvSpPr>
            <p:nvPr/>
          </p:nvSpPr>
          <p:spPr bwMode="auto">
            <a:xfrm>
              <a:off x="5100232" y="5777566"/>
              <a:ext cx="119958" cy="48097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6"/>
                </a:cxn>
                <a:cxn ang="0">
                  <a:pos x="6" y="104"/>
                </a:cxn>
                <a:cxn ang="0">
                  <a:pos x="14" y="100"/>
                </a:cxn>
                <a:cxn ang="0">
                  <a:pos x="25" y="97"/>
                </a:cxn>
                <a:cxn ang="0">
                  <a:pos x="35" y="87"/>
                </a:cxn>
                <a:cxn ang="0">
                  <a:pos x="45" y="79"/>
                </a:cxn>
                <a:cxn ang="0">
                  <a:pos x="52" y="69"/>
                </a:cxn>
                <a:cxn ang="0">
                  <a:pos x="60" y="64"/>
                </a:cxn>
                <a:cxn ang="0">
                  <a:pos x="74" y="48"/>
                </a:cxn>
                <a:cxn ang="0">
                  <a:pos x="91" y="40"/>
                </a:cxn>
                <a:cxn ang="0">
                  <a:pos x="101" y="35"/>
                </a:cxn>
                <a:cxn ang="0">
                  <a:pos x="114" y="29"/>
                </a:cxn>
                <a:cxn ang="0">
                  <a:pos x="130" y="21"/>
                </a:cxn>
                <a:cxn ang="0">
                  <a:pos x="151" y="15"/>
                </a:cxn>
                <a:cxn ang="0">
                  <a:pos x="169" y="7"/>
                </a:cxn>
                <a:cxn ang="0">
                  <a:pos x="192" y="3"/>
                </a:cxn>
                <a:cxn ang="0">
                  <a:pos x="215" y="0"/>
                </a:cxn>
                <a:cxn ang="0">
                  <a:pos x="239" y="3"/>
                </a:cxn>
                <a:cxn ang="0">
                  <a:pos x="262" y="7"/>
                </a:cxn>
                <a:cxn ang="0">
                  <a:pos x="289" y="13"/>
                </a:cxn>
                <a:cxn ang="0">
                  <a:pos x="316" y="21"/>
                </a:cxn>
                <a:cxn ang="0">
                  <a:pos x="343" y="29"/>
                </a:cxn>
                <a:cxn ang="0">
                  <a:pos x="363" y="35"/>
                </a:cxn>
                <a:cxn ang="0">
                  <a:pos x="378" y="42"/>
                </a:cxn>
                <a:cxn ang="0">
                  <a:pos x="386" y="48"/>
                </a:cxn>
                <a:cxn ang="0">
                  <a:pos x="386" y="56"/>
                </a:cxn>
                <a:cxn ang="0">
                  <a:pos x="384" y="60"/>
                </a:cxn>
                <a:cxn ang="0">
                  <a:pos x="399" y="62"/>
                </a:cxn>
                <a:cxn ang="0">
                  <a:pos x="417" y="66"/>
                </a:cxn>
                <a:cxn ang="0">
                  <a:pos x="423" y="75"/>
                </a:cxn>
                <a:cxn ang="0">
                  <a:pos x="415" y="85"/>
                </a:cxn>
                <a:cxn ang="0">
                  <a:pos x="407" y="97"/>
                </a:cxn>
                <a:cxn ang="0">
                  <a:pos x="399" y="100"/>
                </a:cxn>
                <a:cxn ang="0">
                  <a:pos x="392" y="106"/>
                </a:cxn>
                <a:cxn ang="0">
                  <a:pos x="378" y="110"/>
                </a:cxn>
                <a:cxn ang="0">
                  <a:pos x="361" y="116"/>
                </a:cxn>
                <a:cxn ang="0">
                  <a:pos x="330" y="120"/>
                </a:cxn>
                <a:cxn ang="0">
                  <a:pos x="281" y="131"/>
                </a:cxn>
                <a:cxn ang="0">
                  <a:pos x="223" y="143"/>
                </a:cxn>
                <a:cxn ang="0">
                  <a:pos x="161" y="155"/>
                </a:cxn>
                <a:cxn ang="0">
                  <a:pos x="99" y="164"/>
                </a:cxn>
                <a:cxn ang="0">
                  <a:pos x="50" y="170"/>
                </a:cxn>
                <a:cxn ang="0">
                  <a:pos x="16" y="168"/>
                </a:cxn>
                <a:cxn ang="0">
                  <a:pos x="4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4" y="135"/>
                </a:cxn>
                <a:cxn ang="0">
                  <a:pos x="6" y="131"/>
                </a:cxn>
                <a:cxn ang="0">
                  <a:pos x="4" y="126"/>
                </a:cxn>
              </a:cxnLst>
              <a:rect l="0" t="0" r="r" b="b"/>
              <a:pathLst>
                <a:path w="423" h="170">
                  <a:moveTo>
                    <a:pt x="4" y="126"/>
                  </a:moveTo>
                  <a:lnTo>
                    <a:pt x="0" y="114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5" y="97"/>
                  </a:lnTo>
                  <a:lnTo>
                    <a:pt x="35" y="87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4"/>
                  </a:lnTo>
                  <a:lnTo>
                    <a:pt x="74" y="48"/>
                  </a:lnTo>
                  <a:lnTo>
                    <a:pt x="91" y="40"/>
                  </a:lnTo>
                  <a:lnTo>
                    <a:pt x="101" y="35"/>
                  </a:lnTo>
                  <a:lnTo>
                    <a:pt x="114" y="29"/>
                  </a:lnTo>
                  <a:lnTo>
                    <a:pt x="130" y="21"/>
                  </a:lnTo>
                  <a:lnTo>
                    <a:pt x="151" y="15"/>
                  </a:lnTo>
                  <a:lnTo>
                    <a:pt x="169" y="7"/>
                  </a:lnTo>
                  <a:lnTo>
                    <a:pt x="192" y="3"/>
                  </a:lnTo>
                  <a:lnTo>
                    <a:pt x="215" y="0"/>
                  </a:lnTo>
                  <a:lnTo>
                    <a:pt x="239" y="3"/>
                  </a:lnTo>
                  <a:lnTo>
                    <a:pt x="262" y="7"/>
                  </a:lnTo>
                  <a:lnTo>
                    <a:pt x="289" y="13"/>
                  </a:lnTo>
                  <a:lnTo>
                    <a:pt x="316" y="21"/>
                  </a:lnTo>
                  <a:lnTo>
                    <a:pt x="343" y="29"/>
                  </a:lnTo>
                  <a:lnTo>
                    <a:pt x="363" y="35"/>
                  </a:lnTo>
                  <a:lnTo>
                    <a:pt x="378" y="42"/>
                  </a:lnTo>
                  <a:lnTo>
                    <a:pt x="386" y="48"/>
                  </a:lnTo>
                  <a:lnTo>
                    <a:pt x="386" y="56"/>
                  </a:lnTo>
                  <a:lnTo>
                    <a:pt x="384" y="60"/>
                  </a:lnTo>
                  <a:lnTo>
                    <a:pt x="399" y="62"/>
                  </a:lnTo>
                  <a:lnTo>
                    <a:pt x="417" y="66"/>
                  </a:lnTo>
                  <a:lnTo>
                    <a:pt x="423" y="75"/>
                  </a:lnTo>
                  <a:lnTo>
                    <a:pt x="415" y="85"/>
                  </a:lnTo>
                  <a:lnTo>
                    <a:pt x="407" y="97"/>
                  </a:lnTo>
                  <a:lnTo>
                    <a:pt x="399" y="100"/>
                  </a:lnTo>
                  <a:lnTo>
                    <a:pt x="392" y="106"/>
                  </a:lnTo>
                  <a:lnTo>
                    <a:pt x="378" y="110"/>
                  </a:lnTo>
                  <a:lnTo>
                    <a:pt x="361" y="116"/>
                  </a:lnTo>
                  <a:lnTo>
                    <a:pt x="330" y="120"/>
                  </a:lnTo>
                  <a:lnTo>
                    <a:pt x="281" y="131"/>
                  </a:lnTo>
                  <a:lnTo>
                    <a:pt x="223" y="143"/>
                  </a:lnTo>
                  <a:lnTo>
                    <a:pt x="161" y="155"/>
                  </a:lnTo>
                  <a:lnTo>
                    <a:pt x="99" y="164"/>
                  </a:lnTo>
                  <a:lnTo>
                    <a:pt x="50" y="170"/>
                  </a:lnTo>
                  <a:lnTo>
                    <a:pt x="16" y="168"/>
                  </a:lnTo>
                  <a:lnTo>
                    <a:pt x="4" y="162"/>
                  </a:lnTo>
                  <a:lnTo>
                    <a:pt x="4" y="151"/>
                  </a:lnTo>
                  <a:lnTo>
                    <a:pt x="4" y="143"/>
                  </a:lnTo>
                  <a:lnTo>
                    <a:pt x="4" y="135"/>
                  </a:lnTo>
                  <a:lnTo>
                    <a:pt x="6" y="131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7" name="Oval 616"/>
          <p:cNvSpPr/>
          <p:nvPr/>
        </p:nvSpPr>
        <p:spPr>
          <a:xfrm rot="21284256">
            <a:off x="6174137" y="4411493"/>
            <a:ext cx="135802" cy="325925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Yes</a:t>
            </a:r>
            <a:endParaRPr lang="en-US" b="1" dirty="0"/>
          </a:p>
        </p:txBody>
      </p:sp>
      <p:sp>
        <p:nvSpPr>
          <p:cNvPr id="618" name="Oval 617"/>
          <p:cNvSpPr/>
          <p:nvPr/>
        </p:nvSpPr>
        <p:spPr>
          <a:xfrm rot="21284256">
            <a:off x="6174137" y="5325893"/>
            <a:ext cx="135802" cy="32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No</a:t>
            </a:r>
            <a:endParaRPr lang="en-US" b="1" dirty="0"/>
          </a:p>
        </p:txBody>
      </p:sp>
      <p:sp>
        <p:nvSpPr>
          <p:cNvPr id="619" name="Oval 618"/>
          <p:cNvSpPr/>
          <p:nvPr/>
        </p:nvSpPr>
        <p:spPr>
          <a:xfrm rot="21284256">
            <a:off x="6174137" y="6240293"/>
            <a:ext cx="135802" cy="32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No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9653 0.2615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3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7391E-6 L 0.39688 -0.138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1526E-7 L 0.3934 -0.1387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72 L 0.12361 -0.0078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601 L 0.1243 0.2657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3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949 L 0.1231 -0.2798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602 L 0.25 0.2583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2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4"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77 L 0.25104 -0.2548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04" grpId="0" animBg="1"/>
      <p:bldP spid="4205" grpId="0" animBg="1"/>
      <p:bldP spid="4206" grpId="0" animBg="1"/>
      <p:bldP spid="4207" grpId="0" animBg="1"/>
      <p:bldP spid="4208" grpId="0" animBg="1"/>
      <p:bldP spid="4209" grpId="0" animBg="1"/>
      <p:bldP spid="4210" grpId="0" animBg="1"/>
      <p:bldP spid="4211" grpId="0" animBg="1"/>
      <p:bldP spid="4212" grpId="0" animBg="1"/>
      <p:bldP spid="4213" grpId="0" animBg="1"/>
      <p:bldP spid="4214" grpId="0" animBg="1"/>
      <p:bldP spid="4215" grpId="0" animBg="1"/>
      <p:bldP spid="4216" grpId="0" animBg="1"/>
      <p:bldP spid="4217" grpId="0" animBg="1"/>
      <p:bldP spid="4218" grpId="0" animBg="1"/>
      <p:bldP spid="4219" grpId="0" animBg="1"/>
      <p:bldP spid="4220" grpId="0" animBg="1"/>
      <p:bldP spid="4221" grpId="0" animBg="1"/>
      <p:bldP spid="4222" grpId="0" animBg="1"/>
      <p:bldP spid="4223" grpId="0" animBg="1"/>
      <p:bldP spid="4224" grpId="0" animBg="1"/>
      <p:bldP spid="4225" grpId="0" animBg="1"/>
      <p:bldP spid="4226" grpId="0" animBg="1"/>
      <p:bldP spid="4227" grpId="0" animBg="1"/>
      <p:bldP spid="4228" grpId="0" animBg="1"/>
      <p:bldP spid="4229" grpId="0" animBg="1"/>
      <p:bldP spid="4230" grpId="0" animBg="1"/>
      <p:bldP spid="4231" grpId="0" animBg="1"/>
      <p:bldP spid="4232" grpId="0" animBg="1"/>
      <p:bldP spid="4233" grpId="0" animBg="1"/>
      <p:bldP spid="4234" grpId="0" animBg="1"/>
      <p:bldP spid="4235" grpId="0" animBg="1"/>
      <p:bldP spid="4236" grpId="0" animBg="1"/>
      <p:bldP spid="4237" grpId="0" animBg="1"/>
      <p:bldP spid="4238" grpId="0" animBg="1"/>
      <p:bldP spid="4239" grpId="0" animBg="1"/>
      <p:bldP spid="4240" grpId="0" animBg="1"/>
      <p:bldP spid="154" grpId="1" animBg="1"/>
      <p:bldP spid="617" grpId="0" animBg="1"/>
      <p:bldP spid="617" grpId="1" animBg="1"/>
      <p:bldP spid="618" grpId="0" animBg="1"/>
      <p:bldP spid="618" grpId="1" animBg="1"/>
      <p:bldP spid="619" grpId="0" animBg="1"/>
      <p:bldP spid="6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Private is Private?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Intuition: No one can tell how you voted</a:t>
            </a:r>
          </a:p>
          <a:p>
            <a:r>
              <a:rPr lang="en-US" dirty="0" smtClean="0"/>
              <a:t>This is not always possible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Best we can hope for:</a:t>
            </a:r>
          </a:p>
          <a:p>
            <a:pPr lvl="1"/>
            <a:r>
              <a:rPr lang="en-US" dirty="0" smtClean="0"/>
              <a:t>As good as the “ideal” vote counter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324600" y="3522663"/>
            <a:ext cx="457200" cy="457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1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858000" y="3522663"/>
            <a:ext cx="457200" cy="457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305800" y="3522663"/>
            <a:ext cx="457200" cy="457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391400" y="3248025"/>
            <a:ext cx="742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553200" y="3962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086600" y="3962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8001000" y="3962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 flipH="1">
            <a:off x="5410200" y="3810000"/>
            <a:ext cx="949325" cy="1154113"/>
            <a:chOff x="4693" y="1076"/>
            <a:chExt cx="535" cy="649"/>
          </a:xfrm>
        </p:grpSpPr>
        <p:sp>
          <p:nvSpPr>
            <p:cNvPr id="1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693" y="1076"/>
              <a:ext cx="535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726" y="1099"/>
              <a:ext cx="495" cy="566"/>
            </a:xfrm>
            <a:custGeom>
              <a:avLst/>
              <a:gdLst/>
              <a:ahLst/>
              <a:cxnLst>
                <a:cxn ang="0">
                  <a:pos x="1093" y="92"/>
                </a:cxn>
                <a:cxn ang="0">
                  <a:pos x="994" y="309"/>
                </a:cxn>
                <a:cxn ang="0">
                  <a:pos x="873" y="327"/>
                </a:cxn>
                <a:cxn ang="0">
                  <a:pos x="908" y="637"/>
                </a:cxn>
                <a:cxn ang="0">
                  <a:pos x="958" y="864"/>
                </a:cxn>
                <a:cxn ang="0">
                  <a:pos x="819" y="1017"/>
                </a:cxn>
                <a:cxn ang="0">
                  <a:pos x="845" y="1302"/>
                </a:cxn>
                <a:cxn ang="0">
                  <a:pos x="691" y="1525"/>
                </a:cxn>
                <a:cxn ang="0">
                  <a:pos x="678" y="1707"/>
                </a:cxn>
                <a:cxn ang="0">
                  <a:pos x="306" y="1814"/>
                </a:cxn>
                <a:cxn ang="0">
                  <a:pos x="241" y="1970"/>
                </a:cxn>
                <a:cxn ang="0">
                  <a:pos x="117" y="2234"/>
                </a:cxn>
                <a:cxn ang="0">
                  <a:pos x="447" y="2123"/>
                </a:cxn>
                <a:cxn ang="0">
                  <a:pos x="539" y="2129"/>
                </a:cxn>
                <a:cxn ang="0">
                  <a:pos x="650" y="1806"/>
                </a:cxn>
                <a:cxn ang="0">
                  <a:pos x="709" y="1881"/>
                </a:cxn>
                <a:cxn ang="0">
                  <a:pos x="883" y="1724"/>
                </a:cxn>
                <a:cxn ang="0">
                  <a:pos x="941" y="1535"/>
                </a:cxn>
                <a:cxn ang="0">
                  <a:pos x="962" y="1870"/>
                </a:cxn>
                <a:cxn ang="0">
                  <a:pos x="894" y="1970"/>
                </a:cxn>
                <a:cxn ang="0">
                  <a:pos x="919" y="2144"/>
                </a:cxn>
                <a:cxn ang="0">
                  <a:pos x="1132" y="2105"/>
                </a:cxn>
                <a:cxn ang="0">
                  <a:pos x="1278" y="1704"/>
                </a:cxn>
                <a:cxn ang="0">
                  <a:pos x="1422" y="1735"/>
                </a:cxn>
                <a:cxn ang="0">
                  <a:pos x="1417" y="1853"/>
                </a:cxn>
                <a:cxn ang="0">
                  <a:pos x="1356" y="2159"/>
                </a:cxn>
                <a:cxn ang="0">
                  <a:pos x="1625" y="2066"/>
                </a:cxn>
                <a:cxn ang="0">
                  <a:pos x="1565" y="1931"/>
                </a:cxn>
                <a:cxn ang="0">
                  <a:pos x="1526" y="1729"/>
                </a:cxn>
                <a:cxn ang="0">
                  <a:pos x="1636" y="1439"/>
                </a:cxn>
                <a:cxn ang="0">
                  <a:pos x="1693" y="1231"/>
                </a:cxn>
                <a:cxn ang="0">
                  <a:pos x="1630" y="1564"/>
                </a:cxn>
                <a:cxn ang="0">
                  <a:pos x="1675" y="1745"/>
                </a:cxn>
                <a:cxn ang="0">
                  <a:pos x="1763" y="1699"/>
                </a:cxn>
                <a:cxn ang="0">
                  <a:pos x="1814" y="1817"/>
                </a:cxn>
                <a:cxn ang="0">
                  <a:pos x="1884" y="1803"/>
                </a:cxn>
                <a:cxn ang="0">
                  <a:pos x="1951" y="1760"/>
                </a:cxn>
                <a:cxn ang="0">
                  <a:pos x="1902" y="1518"/>
                </a:cxn>
                <a:cxn ang="0">
                  <a:pos x="1803" y="1034"/>
                </a:cxn>
                <a:cxn ang="0">
                  <a:pos x="1558" y="696"/>
                </a:cxn>
                <a:cxn ang="0">
                  <a:pos x="1618" y="547"/>
                </a:cxn>
                <a:cxn ang="0">
                  <a:pos x="1678" y="398"/>
                </a:cxn>
                <a:cxn ang="0">
                  <a:pos x="1572" y="316"/>
                </a:cxn>
                <a:cxn ang="0">
                  <a:pos x="1447" y="156"/>
                </a:cxn>
                <a:cxn ang="0">
                  <a:pos x="1369" y="135"/>
                </a:cxn>
                <a:cxn ang="0">
                  <a:pos x="1121" y="3"/>
                </a:cxn>
                <a:cxn ang="0">
                  <a:pos x="1075" y="0"/>
                </a:cxn>
              </a:cxnLst>
              <a:rect l="0" t="0" r="r" b="b"/>
              <a:pathLst>
                <a:path w="1980" h="2261">
                  <a:moveTo>
                    <a:pt x="1075" y="0"/>
                  </a:moveTo>
                  <a:lnTo>
                    <a:pt x="1093" y="92"/>
                  </a:lnTo>
                  <a:lnTo>
                    <a:pt x="1047" y="174"/>
                  </a:lnTo>
                  <a:lnTo>
                    <a:pt x="994" y="309"/>
                  </a:lnTo>
                  <a:lnTo>
                    <a:pt x="880" y="266"/>
                  </a:lnTo>
                  <a:lnTo>
                    <a:pt x="873" y="327"/>
                  </a:lnTo>
                  <a:lnTo>
                    <a:pt x="933" y="486"/>
                  </a:lnTo>
                  <a:lnTo>
                    <a:pt x="908" y="637"/>
                  </a:lnTo>
                  <a:lnTo>
                    <a:pt x="958" y="800"/>
                  </a:lnTo>
                  <a:lnTo>
                    <a:pt x="958" y="864"/>
                  </a:lnTo>
                  <a:lnTo>
                    <a:pt x="894" y="903"/>
                  </a:lnTo>
                  <a:lnTo>
                    <a:pt x="819" y="1017"/>
                  </a:lnTo>
                  <a:lnTo>
                    <a:pt x="817" y="1188"/>
                  </a:lnTo>
                  <a:lnTo>
                    <a:pt x="845" y="1302"/>
                  </a:lnTo>
                  <a:lnTo>
                    <a:pt x="795" y="1454"/>
                  </a:lnTo>
                  <a:lnTo>
                    <a:pt x="691" y="1525"/>
                  </a:lnTo>
                  <a:lnTo>
                    <a:pt x="663" y="1625"/>
                  </a:lnTo>
                  <a:lnTo>
                    <a:pt x="678" y="1707"/>
                  </a:lnTo>
                  <a:lnTo>
                    <a:pt x="529" y="1835"/>
                  </a:lnTo>
                  <a:lnTo>
                    <a:pt x="306" y="1814"/>
                  </a:lnTo>
                  <a:lnTo>
                    <a:pt x="0" y="2101"/>
                  </a:lnTo>
                  <a:lnTo>
                    <a:pt x="241" y="1970"/>
                  </a:lnTo>
                  <a:lnTo>
                    <a:pt x="330" y="1998"/>
                  </a:lnTo>
                  <a:lnTo>
                    <a:pt x="117" y="2234"/>
                  </a:lnTo>
                  <a:lnTo>
                    <a:pt x="405" y="2045"/>
                  </a:lnTo>
                  <a:lnTo>
                    <a:pt x="447" y="2123"/>
                  </a:lnTo>
                  <a:lnTo>
                    <a:pt x="390" y="2261"/>
                  </a:lnTo>
                  <a:lnTo>
                    <a:pt x="539" y="2129"/>
                  </a:lnTo>
                  <a:lnTo>
                    <a:pt x="539" y="1931"/>
                  </a:lnTo>
                  <a:lnTo>
                    <a:pt x="650" y="1806"/>
                  </a:lnTo>
                  <a:lnTo>
                    <a:pt x="688" y="1800"/>
                  </a:lnTo>
                  <a:lnTo>
                    <a:pt x="709" y="1881"/>
                  </a:lnTo>
                  <a:lnTo>
                    <a:pt x="774" y="1894"/>
                  </a:lnTo>
                  <a:lnTo>
                    <a:pt x="883" y="1724"/>
                  </a:lnTo>
                  <a:lnTo>
                    <a:pt x="876" y="1572"/>
                  </a:lnTo>
                  <a:lnTo>
                    <a:pt x="941" y="1535"/>
                  </a:lnTo>
                  <a:lnTo>
                    <a:pt x="1037" y="1721"/>
                  </a:lnTo>
                  <a:lnTo>
                    <a:pt x="962" y="1870"/>
                  </a:lnTo>
                  <a:lnTo>
                    <a:pt x="944" y="1931"/>
                  </a:lnTo>
                  <a:lnTo>
                    <a:pt x="894" y="1970"/>
                  </a:lnTo>
                  <a:lnTo>
                    <a:pt x="834" y="2147"/>
                  </a:lnTo>
                  <a:lnTo>
                    <a:pt x="919" y="2144"/>
                  </a:lnTo>
                  <a:lnTo>
                    <a:pt x="941" y="2208"/>
                  </a:lnTo>
                  <a:lnTo>
                    <a:pt x="1132" y="2105"/>
                  </a:lnTo>
                  <a:lnTo>
                    <a:pt x="1103" y="1682"/>
                  </a:lnTo>
                  <a:lnTo>
                    <a:pt x="1278" y="1704"/>
                  </a:lnTo>
                  <a:lnTo>
                    <a:pt x="1427" y="1625"/>
                  </a:lnTo>
                  <a:lnTo>
                    <a:pt x="1422" y="1735"/>
                  </a:lnTo>
                  <a:lnTo>
                    <a:pt x="1403" y="1810"/>
                  </a:lnTo>
                  <a:lnTo>
                    <a:pt x="1417" y="1853"/>
                  </a:lnTo>
                  <a:lnTo>
                    <a:pt x="1356" y="1920"/>
                  </a:lnTo>
                  <a:lnTo>
                    <a:pt x="1356" y="2159"/>
                  </a:lnTo>
                  <a:lnTo>
                    <a:pt x="1497" y="2188"/>
                  </a:lnTo>
                  <a:lnTo>
                    <a:pt x="1625" y="2066"/>
                  </a:lnTo>
                  <a:lnTo>
                    <a:pt x="1614" y="1949"/>
                  </a:lnTo>
                  <a:lnTo>
                    <a:pt x="1565" y="1931"/>
                  </a:lnTo>
                  <a:lnTo>
                    <a:pt x="1607" y="1828"/>
                  </a:lnTo>
                  <a:lnTo>
                    <a:pt x="1526" y="1729"/>
                  </a:lnTo>
                  <a:lnTo>
                    <a:pt x="1505" y="1600"/>
                  </a:lnTo>
                  <a:lnTo>
                    <a:pt x="1636" y="1439"/>
                  </a:lnTo>
                  <a:lnTo>
                    <a:pt x="1667" y="1302"/>
                  </a:lnTo>
                  <a:lnTo>
                    <a:pt x="1693" y="1231"/>
                  </a:lnTo>
                  <a:lnTo>
                    <a:pt x="1713" y="1411"/>
                  </a:lnTo>
                  <a:lnTo>
                    <a:pt x="1630" y="1564"/>
                  </a:lnTo>
                  <a:lnTo>
                    <a:pt x="1633" y="1741"/>
                  </a:lnTo>
                  <a:lnTo>
                    <a:pt x="1675" y="1745"/>
                  </a:lnTo>
                  <a:lnTo>
                    <a:pt x="1725" y="1631"/>
                  </a:lnTo>
                  <a:lnTo>
                    <a:pt x="1763" y="1699"/>
                  </a:lnTo>
                  <a:lnTo>
                    <a:pt x="1763" y="1828"/>
                  </a:lnTo>
                  <a:lnTo>
                    <a:pt x="1814" y="1817"/>
                  </a:lnTo>
                  <a:lnTo>
                    <a:pt x="1863" y="1788"/>
                  </a:lnTo>
                  <a:lnTo>
                    <a:pt x="1884" y="1803"/>
                  </a:lnTo>
                  <a:lnTo>
                    <a:pt x="1927" y="1742"/>
                  </a:lnTo>
                  <a:lnTo>
                    <a:pt x="1951" y="1760"/>
                  </a:lnTo>
                  <a:lnTo>
                    <a:pt x="1980" y="1646"/>
                  </a:lnTo>
                  <a:lnTo>
                    <a:pt x="1902" y="1518"/>
                  </a:lnTo>
                  <a:lnTo>
                    <a:pt x="1824" y="1436"/>
                  </a:lnTo>
                  <a:lnTo>
                    <a:pt x="1803" y="1034"/>
                  </a:lnTo>
                  <a:lnTo>
                    <a:pt x="1725" y="857"/>
                  </a:lnTo>
                  <a:lnTo>
                    <a:pt x="1558" y="696"/>
                  </a:lnTo>
                  <a:lnTo>
                    <a:pt x="1583" y="541"/>
                  </a:lnTo>
                  <a:lnTo>
                    <a:pt x="1618" y="547"/>
                  </a:lnTo>
                  <a:lnTo>
                    <a:pt x="1625" y="469"/>
                  </a:lnTo>
                  <a:lnTo>
                    <a:pt x="1678" y="398"/>
                  </a:lnTo>
                  <a:lnTo>
                    <a:pt x="1697" y="281"/>
                  </a:lnTo>
                  <a:lnTo>
                    <a:pt x="1572" y="316"/>
                  </a:lnTo>
                  <a:lnTo>
                    <a:pt x="1536" y="195"/>
                  </a:lnTo>
                  <a:lnTo>
                    <a:pt x="1447" y="156"/>
                  </a:lnTo>
                  <a:lnTo>
                    <a:pt x="1452" y="28"/>
                  </a:lnTo>
                  <a:lnTo>
                    <a:pt x="1369" y="135"/>
                  </a:lnTo>
                  <a:lnTo>
                    <a:pt x="1167" y="114"/>
                  </a:lnTo>
                  <a:lnTo>
                    <a:pt x="1121" y="3"/>
                  </a:lnTo>
                  <a:lnTo>
                    <a:pt x="1075" y="0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018" y="1175"/>
              <a:ext cx="12" cy="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18"/>
                </a:cxn>
                <a:cxn ang="0">
                  <a:pos x="0" y="53"/>
                </a:cxn>
                <a:cxn ang="0">
                  <a:pos x="44" y="54"/>
                </a:cxn>
                <a:cxn ang="0">
                  <a:pos x="46" y="2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54">
                  <a:moveTo>
                    <a:pt x="24" y="0"/>
                  </a:moveTo>
                  <a:lnTo>
                    <a:pt x="5" y="18"/>
                  </a:lnTo>
                  <a:lnTo>
                    <a:pt x="0" y="53"/>
                  </a:lnTo>
                  <a:lnTo>
                    <a:pt x="44" y="54"/>
                  </a:lnTo>
                  <a:lnTo>
                    <a:pt x="46" y="2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051" y="1179"/>
              <a:ext cx="13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33"/>
                </a:cxn>
                <a:cxn ang="0">
                  <a:pos x="39" y="66"/>
                </a:cxn>
                <a:cxn ang="0">
                  <a:pos x="52" y="41"/>
                </a:cxn>
                <a:cxn ang="0">
                  <a:pos x="40" y="9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52" h="66">
                  <a:moveTo>
                    <a:pt x="19" y="0"/>
                  </a:moveTo>
                  <a:lnTo>
                    <a:pt x="0" y="33"/>
                  </a:lnTo>
                  <a:lnTo>
                    <a:pt x="39" y="66"/>
                  </a:lnTo>
                  <a:lnTo>
                    <a:pt x="52" y="41"/>
                  </a:lnTo>
                  <a:lnTo>
                    <a:pt x="40" y="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949" y="1081"/>
              <a:ext cx="173" cy="289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148" y="40"/>
                </a:cxn>
                <a:cxn ang="0">
                  <a:pos x="181" y="105"/>
                </a:cxn>
                <a:cxn ang="0">
                  <a:pos x="178" y="190"/>
                </a:cxn>
                <a:cxn ang="0">
                  <a:pos x="158" y="211"/>
                </a:cxn>
                <a:cxn ang="0">
                  <a:pos x="96" y="366"/>
                </a:cxn>
                <a:cxn ang="0">
                  <a:pos x="55" y="442"/>
                </a:cxn>
                <a:cxn ang="0">
                  <a:pos x="25" y="553"/>
                </a:cxn>
                <a:cxn ang="0">
                  <a:pos x="0" y="710"/>
                </a:cxn>
                <a:cxn ang="0">
                  <a:pos x="23" y="793"/>
                </a:cxn>
                <a:cxn ang="0">
                  <a:pos x="52" y="893"/>
                </a:cxn>
                <a:cxn ang="0">
                  <a:pos x="52" y="990"/>
                </a:cxn>
                <a:cxn ang="0">
                  <a:pos x="97" y="1075"/>
                </a:cxn>
                <a:cxn ang="0">
                  <a:pos x="172" y="1136"/>
                </a:cxn>
                <a:cxn ang="0">
                  <a:pos x="279" y="1156"/>
                </a:cxn>
                <a:cxn ang="0">
                  <a:pos x="388" y="1133"/>
                </a:cxn>
                <a:cxn ang="0">
                  <a:pos x="486" y="1073"/>
                </a:cxn>
                <a:cxn ang="0">
                  <a:pos x="552" y="974"/>
                </a:cxn>
                <a:cxn ang="0">
                  <a:pos x="635" y="911"/>
                </a:cxn>
                <a:cxn ang="0">
                  <a:pos x="685" y="819"/>
                </a:cxn>
                <a:cxn ang="0">
                  <a:pos x="693" y="663"/>
                </a:cxn>
                <a:cxn ang="0">
                  <a:pos x="674" y="649"/>
                </a:cxn>
                <a:cxn ang="0">
                  <a:pos x="649" y="592"/>
                </a:cxn>
                <a:cxn ang="0">
                  <a:pos x="655" y="727"/>
                </a:cxn>
                <a:cxn ang="0">
                  <a:pos x="634" y="831"/>
                </a:cxn>
                <a:cxn ang="0">
                  <a:pos x="526" y="926"/>
                </a:cxn>
                <a:cxn ang="0">
                  <a:pos x="477" y="1010"/>
                </a:cxn>
                <a:cxn ang="0">
                  <a:pos x="399" y="1090"/>
                </a:cxn>
                <a:cxn ang="0">
                  <a:pos x="310" y="1116"/>
                </a:cxn>
                <a:cxn ang="0">
                  <a:pos x="195" y="1098"/>
                </a:cxn>
                <a:cxn ang="0">
                  <a:pos x="122" y="1016"/>
                </a:cxn>
                <a:cxn ang="0">
                  <a:pos x="108" y="917"/>
                </a:cxn>
                <a:cxn ang="0">
                  <a:pos x="85" y="835"/>
                </a:cxn>
                <a:cxn ang="0">
                  <a:pos x="41" y="742"/>
                </a:cxn>
                <a:cxn ang="0">
                  <a:pos x="41" y="635"/>
                </a:cxn>
                <a:cxn ang="0">
                  <a:pos x="79" y="506"/>
                </a:cxn>
                <a:cxn ang="0">
                  <a:pos x="119" y="467"/>
                </a:cxn>
                <a:cxn ang="0">
                  <a:pos x="133" y="353"/>
                </a:cxn>
                <a:cxn ang="0">
                  <a:pos x="172" y="231"/>
                </a:cxn>
                <a:cxn ang="0">
                  <a:pos x="219" y="198"/>
                </a:cxn>
                <a:cxn ang="0">
                  <a:pos x="219" y="149"/>
                </a:cxn>
                <a:cxn ang="0">
                  <a:pos x="200" y="78"/>
                </a:cxn>
                <a:cxn ang="0">
                  <a:pos x="235" y="111"/>
                </a:cxn>
                <a:cxn ang="0">
                  <a:pos x="267" y="201"/>
                </a:cxn>
                <a:cxn ang="0">
                  <a:pos x="377" y="209"/>
                </a:cxn>
                <a:cxn ang="0">
                  <a:pos x="349" y="179"/>
                </a:cxn>
                <a:cxn ang="0">
                  <a:pos x="283" y="174"/>
                </a:cxn>
                <a:cxn ang="0">
                  <a:pos x="271" y="113"/>
                </a:cxn>
                <a:cxn ang="0">
                  <a:pos x="221" y="43"/>
                </a:cxn>
                <a:cxn ang="0">
                  <a:pos x="158" y="0"/>
                </a:cxn>
                <a:cxn ang="0">
                  <a:pos x="67" y="6"/>
                </a:cxn>
                <a:cxn ang="0">
                  <a:pos x="67" y="6"/>
                </a:cxn>
              </a:cxnLst>
              <a:rect l="0" t="0" r="r" b="b"/>
              <a:pathLst>
                <a:path w="693" h="1156">
                  <a:moveTo>
                    <a:pt x="67" y="6"/>
                  </a:moveTo>
                  <a:lnTo>
                    <a:pt x="148" y="40"/>
                  </a:lnTo>
                  <a:lnTo>
                    <a:pt x="181" y="105"/>
                  </a:lnTo>
                  <a:lnTo>
                    <a:pt x="178" y="190"/>
                  </a:lnTo>
                  <a:lnTo>
                    <a:pt x="158" y="211"/>
                  </a:lnTo>
                  <a:lnTo>
                    <a:pt x="96" y="366"/>
                  </a:lnTo>
                  <a:lnTo>
                    <a:pt x="55" y="442"/>
                  </a:lnTo>
                  <a:lnTo>
                    <a:pt x="25" y="553"/>
                  </a:lnTo>
                  <a:lnTo>
                    <a:pt x="0" y="710"/>
                  </a:lnTo>
                  <a:lnTo>
                    <a:pt x="23" y="793"/>
                  </a:lnTo>
                  <a:lnTo>
                    <a:pt x="52" y="893"/>
                  </a:lnTo>
                  <a:lnTo>
                    <a:pt x="52" y="990"/>
                  </a:lnTo>
                  <a:lnTo>
                    <a:pt x="97" y="1075"/>
                  </a:lnTo>
                  <a:lnTo>
                    <a:pt x="172" y="1136"/>
                  </a:lnTo>
                  <a:lnTo>
                    <a:pt x="279" y="1156"/>
                  </a:lnTo>
                  <a:lnTo>
                    <a:pt x="388" y="1133"/>
                  </a:lnTo>
                  <a:lnTo>
                    <a:pt x="486" y="1073"/>
                  </a:lnTo>
                  <a:lnTo>
                    <a:pt x="552" y="974"/>
                  </a:lnTo>
                  <a:lnTo>
                    <a:pt x="635" y="911"/>
                  </a:lnTo>
                  <a:lnTo>
                    <a:pt x="685" y="819"/>
                  </a:lnTo>
                  <a:lnTo>
                    <a:pt x="693" y="663"/>
                  </a:lnTo>
                  <a:lnTo>
                    <a:pt x="674" y="649"/>
                  </a:lnTo>
                  <a:lnTo>
                    <a:pt x="649" y="592"/>
                  </a:lnTo>
                  <a:lnTo>
                    <a:pt x="655" y="727"/>
                  </a:lnTo>
                  <a:lnTo>
                    <a:pt x="634" y="831"/>
                  </a:lnTo>
                  <a:lnTo>
                    <a:pt x="526" y="926"/>
                  </a:lnTo>
                  <a:lnTo>
                    <a:pt x="477" y="1010"/>
                  </a:lnTo>
                  <a:lnTo>
                    <a:pt x="399" y="1090"/>
                  </a:lnTo>
                  <a:lnTo>
                    <a:pt x="310" y="1116"/>
                  </a:lnTo>
                  <a:lnTo>
                    <a:pt x="195" y="1098"/>
                  </a:lnTo>
                  <a:lnTo>
                    <a:pt x="122" y="1016"/>
                  </a:lnTo>
                  <a:lnTo>
                    <a:pt x="108" y="917"/>
                  </a:lnTo>
                  <a:lnTo>
                    <a:pt x="85" y="835"/>
                  </a:lnTo>
                  <a:lnTo>
                    <a:pt x="41" y="742"/>
                  </a:lnTo>
                  <a:lnTo>
                    <a:pt x="41" y="635"/>
                  </a:lnTo>
                  <a:lnTo>
                    <a:pt x="79" y="506"/>
                  </a:lnTo>
                  <a:lnTo>
                    <a:pt x="119" y="467"/>
                  </a:lnTo>
                  <a:lnTo>
                    <a:pt x="133" y="353"/>
                  </a:lnTo>
                  <a:lnTo>
                    <a:pt x="172" y="231"/>
                  </a:lnTo>
                  <a:lnTo>
                    <a:pt x="219" y="198"/>
                  </a:lnTo>
                  <a:lnTo>
                    <a:pt x="219" y="149"/>
                  </a:lnTo>
                  <a:lnTo>
                    <a:pt x="200" y="78"/>
                  </a:lnTo>
                  <a:lnTo>
                    <a:pt x="235" y="111"/>
                  </a:lnTo>
                  <a:lnTo>
                    <a:pt x="267" y="201"/>
                  </a:lnTo>
                  <a:lnTo>
                    <a:pt x="377" y="209"/>
                  </a:lnTo>
                  <a:lnTo>
                    <a:pt x="349" y="179"/>
                  </a:lnTo>
                  <a:lnTo>
                    <a:pt x="283" y="174"/>
                  </a:lnTo>
                  <a:lnTo>
                    <a:pt x="271" y="113"/>
                  </a:lnTo>
                  <a:lnTo>
                    <a:pt x="221" y="43"/>
                  </a:lnTo>
                  <a:lnTo>
                    <a:pt x="158" y="0"/>
                  </a:lnTo>
                  <a:lnTo>
                    <a:pt x="67" y="6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938" y="1162"/>
              <a:ext cx="31" cy="49"/>
            </a:xfrm>
            <a:custGeom>
              <a:avLst/>
              <a:gdLst/>
              <a:ahLst/>
              <a:cxnLst>
                <a:cxn ang="0">
                  <a:pos x="128" y="41"/>
                </a:cxn>
                <a:cxn ang="0">
                  <a:pos x="62" y="0"/>
                </a:cxn>
                <a:cxn ang="0">
                  <a:pos x="11" y="22"/>
                </a:cxn>
                <a:cxn ang="0">
                  <a:pos x="0" y="77"/>
                </a:cxn>
                <a:cxn ang="0">
                  <a:pos x="41" y="123"/>
                </a:cxn>
                <a:cxn ang="0">
                  <a:pos x="60" y="198"/>
                </a:cxn>
                <a:cxn ang="0">
                  <a:pos x="89" y="91"/>
                </a:cxn>
                <a:cxn ang="0">
                  <a:pos x="40" y="65"/>
                </a:cxn>
                <a:cxn ang="0">
                  <a:pos x="84" y="44"/>
                </a:cxn>
                <a:cxn ang="0">
                  <a:pos x="99" y="80"/>
                </a:cxn>
                <a:cxn ang="0">
                  <a:pos x="128" y="41"/>
                </a:cxn>
                <a:cxn ang="0">
                  <a:pos x="128" y="41"/>
                </a:cxn>
              </a:cxnLst>
              <a:rect l="0" t="0" r="r" b="b"/>
              <a:pathLst>
                <a:path w="128" h="198">
                  <a:moveTo>
                    <a:pt x="128" y="41"/>
                  </a:moveTo>
                  <a:lnTo>
                    <a:pt x="62" y="0"/>
                  </a:lnTo>
                  <a:lnTo>
                    <a:pt x="11" y="22"/>
                  </a:lnTo>
                  <a:lnTo>
                    <a:pt x="0" y="77"/>
                  </a:lnTo>
                  <a:lnTo>
                    <a:pt x="41" y="123"/>
                  </a:lnTo>
                  <a:lnTo>
                    <a:pt x="60" y="198"/>
                  </a:lnTo>
                  <a:lnTo>
                    <a:pt x="89" y="91"/>
                  </a:lnTo>
                  <a:lnTo>
                    <a:pt x="40" y="65"/>
                  </a:lnTo>
                  <a:lnTo>
                    <a:pt x="84" y="44"/>
                  </a:lnTo>
                  <a:lnTo>
                    <a:pt x="99" y="80"/>
                  </a:lnTo>
                  <a:lnTo>
                    <a:pt x="128" y="41"/>
                  </a:lnTo>
                  <a:lnTo>
                    <a:pt x="128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027" y="1087"/>
              <a:ext cx="131" cy="158"/>
            </a:xfrm>
            <a:custGeom>
              <a:avLst/>
              <a:gdLst/>
              <a:ahLst/>
              <a:cxnLst>
                <a:cxn ang="0">
                  <a:pos x="37" y="151"/>
                </a:cxn>
                <a:cxn ang="0">
                  <a:pos x="95" y="161"/>
                </a:cxn>
                <a:cxn ang="0">
                  <a:pos x="149" y="182"/>
                </a:cxn>
                <a:cxn ang="0">
                  <a:pos x="167" y="112"/>
                </a:cxn>
                <a:cxn ang="0">
                  <a:pos x="208" y="52"/>
                </a:cxn>
                <a:cxn ang="0">
                  <a:pos x="260" y="11"/>
                </a:cxn>
                <a:cxn ang="0">
                  <a:pos x="333" y="0"/>
                </a:cxn>
                <a:cxn ang="0">
                  <a:pos x="389" y="33"/>
                </a:cxn>
                <a:cxn ang="0">
                  <a:pos x="339" y="32"/>
                </a:cxn>
                <a:cxn ang="0">
                  <a:pos x="293" y="42"/>
                </a:cxn>
                <a:cxn ang="0">
                  <a:pos x="265" y="83"/>
                </a:cxn>
                <a:cxn ang="0">
                  <a:pos x="254" y="148"/>
                </a:cxn>
                <a:cxn ang="0">
                  <a:pos x="257" y="190"/>
                </a:cxn>
                <a:cxn ang="0">
                  <a:pos x="326" y="229"/>
                </a:cxn>
                <a:cxn ang="0">
                  <a:pos x="373" y="268"/>
                </a:cxn>
                <a:cxn ang="0">
                  <a:pos x="373" y="310"/>
                </a:cxn>
                <a:cxn ang="0">
                  <a:pos x="384" y="322"/>
                </a:cxn>
                <a:cxn ang="0">
                  <a:pos x="432" y="307"/>
                </a:cxn>
                <a:cxn ang="0">
                  <a:pos x="500" y="321"/>
                </a:cxn>
                <a:cxn ang="0">
                  <a:pos x="522" y="362"/>
                </a:cxn>
                <a:cxn ang="0">
                  <a:pos x="501" y="397"/>
                </a:cxn>
                <a:cxn ang="0">
                  <a:pos x="463" y="466"/>
                </a:cxn>
                <a:cxn ang="0">
                  <a:pos x="432" y="496"/>
                </a:cxn>
                <a:cxn ang="0">
                  <a:pos x="453" y="443"/>
                </a:cxn>
                <a:cxn ang="0">
                  <a:pos x="469" y="399"/>
                </a:cxn>
                <a:cxn ang="0">
                  <a:pos x="468" y="360"/>
                </a:cxn>
                <a:cxn ang="0">
                  <a:pos x="434" y="357"/>
                </a:cxn>
                <a:cxn ang="0">
                  <a:pos x="398" y="395"/>
                </a:cxn>
                <a:cxn ang="0">
                  <a:pos x="401" y="426"/>
                </a:cxn>
                <a:cxn ang="0">
                  <a:pos x="437" y="395"/>
                </a:cxn>
                <a:cxn ang="0">
                  <a:pos x="439" y="434"/>
                </a:cxn>
                <a:cxn ang="0">
                  <a:pos x="423" y="474"/>
                </a:cxn>
                <a:cxn ang="0">
                  <a:pos x="416" y="523"/>
                </a:cxn>
                <a:cxn ang="0">
                  <a:pos x="431" y="585"/>
                </a:cxn>
                <a:cxn ang="0">
                  <a:pos x="412" y="632"/>
                </a:cxn>
                <a:cxn ang="0">
                  <a:pos x="354" y="604"/>
                </a:cxn>
                <a:cxn ang="0">
                  <a:pos x="342" y="549"/>
                </a:cxn>
                <a:cxn ang="0">
                  <a:pos x="370" y="579"/>
                </a:cxn>
                <a:cxn ang="0">
                  <a:pos x="398" y="585"/>
                </a:cxn>
                <a:cxn ang="0">
                  <a:pos x="401" y="520"/>
                </a:cxn>
                <a:cxn ang="0">
                  <a:pos x="381" y="496"/>
                </a:cxn>
                <a:cxn ang="0">
                  <a:pos x="353" y="505"/>
                </a:cxn>
                <a:cxn ang="0">
                  <a:pos x="342" y="459"/>
                </a:cxn>
                <a:cxn ang="0">
                  <a:pos x="359" y="411"/>
                </a:cxn>
                <a:cxn ang="0">
                  <a:pos x="328" y="432"/>
                </a:cxn>
                <a:cxn ang="0">
                  <a:pos x="331" y="316"/>
                </a:cxn>
                <a:cxn ang="0">
                  <a:pos x="322" y="268"/>
                </a:cxn>
                <a:cxn ang="0">
                  <a:pos x="274" y="229"/>
                </a:cxn>
                <a:cxn ang="0">
                  <a:pos x="216" y="220"/>
                </a:cxn>
                <a:cxn ang="0">
                  <a:pos x="228" y="122"/>
                </a:cxn>
                <a:cxn ang="0">
                  <a:pos x="201" y="149"/>
                </a:cxn>
                <a:cxn ang="0">
                  <a:pos x="184" y="220"/>
                </a:cxn>
                <a:cxn ang="0">
                  <a:pos x="132" y="203"/>
                </a:cxn>
                <a:cxn ang="0">
                  <a:pos x="62" y="187"/>
                </a:cxn>
                <a:cxn ang="0">
                  <a:pos x="0" y="185"/>
                </a:cxn>
                <a:cxn ang="0">
                  <a:pos x="37" y="151"/>
                </a:cxn>
                <a:cxn ang="0">
                  <a:pos x="37" y="151"/>
                </a:cxn>
              </a:cxnLst>
              <a:rect l="0" t="0" r="r" b="b"/>
              <a:pathLst>
                <a:path w="522" h="632">
                  <a:moveTo>
                    <a:pt x="37" y="151"/>
                  </a:moveTo>
                  <a:lnTo>
                    <a:pt x="95" y="161"/>
                  </a:lnTo>
                  <a:lnTo>
                    <a:pt x="149" y="182"/>
                  </a:lnTo>
                  <a:lnTo>
                    <a:pt x="167" y="112"/>
                  </a:lnTo>
                  <a:lnTo>
                    <a:pt x="208" y="52"/>
                  </a:lnTo>
                  <a:lnTo>
                    <a:pt x="260" y="11"/>
                  </a:lnTo>
                  <a:lnTo>
                    <a:pt x="333" y="0"/>
                  </a:lnTo>
                  <a:lnTo>
                    <a:pt x="389" y="33"/>
                  </a:lnTo>
                  <a:lnTo>
                    <a:pt x="339" y="32"/>
                  </a:lnTo>
                  <a:lnTo>
                    <a:pt x="293" y="42"/>
                  </a:lnTo>
                  <a:lnTo>
                    <a:pt x="265" y="83"/>
                  </a:lnTo>
                  <a:lnTo>
                    <a:pt x="254" y="148"/>
                  </a:lnTo>
                  <a:lnTo>
                    <a:pt x="257" y="190"/>
                  </a:lnTo>
                  <a:lnTo>
                    <a:pt x="326" y="229"/>
                  </a:lnTo>
                  <a:lnTo>
                    <a:pt x="373" y="268"/>
                  </a:lnTo>
                  <a:lnTo>
                    <a:pt x="373" y="310"/>
                  </a:lnTo>
                  <a:lnTo>
                    <a:pt x="384" y="322"/>
                  </a:lnTo>
                  <a:lnTo>
                    <a:pt x="432" y="307"/>
                  </a:lnTo>
                  <a:lnTo>
                    <a:pt x="500" y="321"/>
                  </a:lnTo>
                  <a:lnTo>
                    <a:pt x="522" y="362"/>
                  </a:lnTo>
                  <a:lnTo>
                    <a:pt x="501" y="397"/>
                  </a:lnTo>
                  <a:lnTo>
                    <a:pt x="463" y="466"/>
                  </a:lnTo>
                  <a:lnTo>
                    <a:pt x="432" y="496"/>
                  </a:lnTo>
                  <a:lnTo>
                    <a:pt x="453" y="443"/>
                  </a:lnTo>
                  <a:lnTo>
                    <a:pt x="469" y="399"/>
                  </a:lnTo>
                  <a:lnTo>
                    <a:pt x="468" y="360"/>
                  </a:lnTo>
                  <a:lnTo>
                    <a:pt x="434" y="357"/>
                  </a:lnTo>
                  <a:lnTo>
                    <a:pt x="398" y="395"/>
                  </a:lnTo>
                  <a:lnTo>
                    <a:pt x="401" y="426"/>
                  </a:lnTo>
                  <a:lnTo>
                    <a:pt x="437" y="395"/>
                  </a:lnTo>
                  <a:lnTo>
                    <a:pt x="439" y="434"/>
                  </a:lnTo>
                  <a:lnTo>
                    <a:pt x="423" y="474"/>
                  </a:lnTo>
                  <a:lnTo>
                    <a:pt x="416" y="523"/>
                  </a:lnTo>
                  <a:lnTo>
                    <a:pt x="431" y="585"/>
                  </a:lnTo>
                  <a:lnTo>
                    <a:pt x="412" y="632"/>
                  </a:lnTo>
                  <a:lnTo>
                    <a:pt x="354" y="604"/>
                  </a:lnTo>
                  <a:lnTo>
                    <a:pt x="342" y="549"/>
                  </a:lnTo>
                  <a:lnTo>
                    <a:pt x="370" y="579"/>
                  </a:lnTo>
                  <a:lnTo>
                    <a:pt x="398" y="585"/>
                  </a:lnTo>
                  <a:lnTo>
                    <a:pt x="401" y="520"/>
                  </a:lnTo>
                  <a:lnTo>
                    <a:pt x="381" y="496"/>
                  </a:lnTo>
                  <a:lnTo>
                    <a:pt x="353" y="505"/>
                  </a:lnTo>
                  <a:lnTo>
                    <a:pt x="342" y="459"/>
                  </a:lnTo>
                  <a:lnTo>
                    <a:pt x="359" y="411"/>
                  </a:lnTo>
                  <a:lnTo>
                    <a:pt x="328" y="432"/>
                  </a:lnTo>
                  <a:lnTo>
                    <a:pt x="331" y="316"/>
                  </a:lnTo>
                  <a:lnTo>
                    <a:pt x="322" y="268"/>
                  </a:lnTo>
                  <a:lnTo>
                    <a:pt x="274" y="229"/>
                  </a:lnTo>
                  <a:lnTo>
                    <a:pt x="216" y="220"/>
                  </a:lnTo>
                  <a:lnTo>
                    <a:pt x="228" y="122"/>
                  </a:lnTo>
                  <a:lnTo>
                    <a:pt x="201" y="149"/>
                  </a:lnTo>
                  <a:lnTo>
                    <a:pt x="184" y="220"/>
                  </a:lnTo>
                  <a:lnTo>
                    <a:pt x="132" y="203"/>
                  </a:lnTo>
                  <a:lnTo>
                    <a:pt x="62" y="187"/>
                  </a:lnTo>
                  <a:lnTo>
                    <a:pt x="0" y="185"/>
                  </a:lnTo>
                  <a:lnTo>
                    <a:pt x="37" y="151"/>
                  </a:lnTo>
                  <a:lnTo>
                    <a:pt x="37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004" y="1210"/>
              <a:ext cx="53" cy="8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70" y="18"/>
                </a:cxn>
                <a:cxn ang="0">
                  <a:pos x="27" y="101"/>
                </a:cxn>
                <a:cxn ang="0">
                  <a:pos x="0" y="219"/>
                </a:cxn>
                <a:cxn ang="0">
                  <a:pos x="12" y="273"/>
                </a:cxn>
                <a:cxn ang="0">
                  <a:pos x="58" y="318"/>
                </a:cxn>
                <a:cxn ang="0">
                  <a:pos x="120" y="320"/>
                </a:cxn>
                <a:cxn ang="0">
                  <a:pos x="168" y="290"/>
                </a:cxn>
                <a:cxn ang="0">
                  <a:pos x="197" y="236"/>
                </a:cxn>
                <a:cxn ang="0">
                  <a:pos x="209" y="154"/>
                </a:cxn>
                <a:cxn ang="0">
                  <a:pos x="211" y="83"/>
                </a:cxn>
                <a:cxn ang="0">
                  <a:pos x="198" y="51"/>
                </a:cxn>
                <a:cxn ang="0">
                  <a:pos x="174" y="115"/>
                </a:cxn>
                <a:cxn ang="0">
                  <a:pos x="155" y="217"/>
                </a:cxn>
                <a:cxn ang="0">
                  <a:pos x="114" y="262"/>
                </a:cxn>
                <a:cxn ang="0">
                  <a:pos x="71" y="261"/>
                </a:cxn>
                <a:cxn ang="0">
                  <a:pos x="47" y="217"/>
                </a:cxn>
                <a:cxn ang="0">
                  <a:pos x="47" y="144"/>
                </a:cxn>
                <a:cxn ang="0">
                  <a:pos x="88" y="39"/>
                </a:cxn>
                <a:cxn ang="0">
                  <a:pos x="160" y="16"/>
                </a:cxn>
                <a:cxn ang="0">
                  <a:pos x="121" y="0"/>
                </a:cxn>
                <a:cxn ang="0">
                  <a:pos x="121" y="0"/>
                </a:cxn>
              </a:cxnLst>
              <a:rect l="0" t="0" r="r" b="b"/>
              <a:pathLst>
                <a:path w="211" h="320">
                  <a:moveTo>
                    <a:pt x="121" y="0"/>
                  </a:moveTo>
                  <a:lnTo>
                    <a:pt x="70" y="18"/>
                  </a:lnTo>
                  <a:lnTo>
                    <a:pt x="27" y="101"/>
                  </a:lnTo>
                  <a:lnTo>
                    <a:pt x="0" y="219"/>
                  </a:lnTo>
                  <a:lnTo>
                    <a:pt x="12" y="273"/>
                  </a:lnTo>
                  <a:lnTo>
                    <a:pt x="58" y="318"/>
                  </a:lnTo>
                  <a:lnTo>
                    <a:pt x="120" y="320"/>
                  </a:lnTo>
                  <a:lnTo>
                    <a:pt x="168" y="290"/>
                  </a:lnTo>
                  <a:lnTo>
                    <a:pt x="197" y="236"/>
                  </a:lnTo>
                  <a:lnTo>
                    <a:pt x="209" y="154"/>
                  </a:lnTo>
                  <a:lnTo>
                    <a:pt x="211" y="83"/>
                  </a:lnTo>
                  <a:lnTo>
                    <a:pt x="198" y="51"/>
                  </a:lnTo>
                  <a:lnTo>
                    <a:pt x="174" y="115"/>
                  </a:lnTo>
                  <a:lnTo>
                    <a:pt x="155" y="217"/>
                  </a:lnTo>
                  <a:lnTo>
                    <a:pt x="114" y="262"/>
                  </a:lnTo>
                  <a:lnTo>
                    <a:pt x="71" y="261"/>
                  </a:lnTo>
                  <a:lnTo>
                    <a:pt x="47" y="217"/>
                  </a:lnTo>
                  <a:lnTo>
                    <a:pt x="47" y="144"/>
                  </a:lnTo>
                  <a:lnTo>
                    <a:pt x="88" y="39"/>
                  </a:lnTo>
                  <a:lnTo>
                    <a:pt x="160" y="16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011" y="1169"/>
              <a:ext cx="28" cy="34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8" y="35"/>
                </a:cxn>
                <a:cxn ang="0">
                  <a:pos x="0" y="99"/>
                </a:cxn>
                <a:cxn ang="0">
                  <a:pos x="32" y="133"/>
                </a:cxn>
                <a:cxn ang="0">
                  <a:pos x="88" y="119"/>
                </a:cxn>
                <a:cxn ang="0">
                  <a:pos x="113" y="77"/>
                </a:cxn>
                <a:cxn ang="0">
                  <a:pos x="103" y="14"/>
                </a:cxn>
                <a:cxn ang="0">
                  <a:pos x="64" y="0"/>
                </a:cxn>
                <a:cxn ang="0">
                  <a:pos x="94" y="48"/>
                </a:cxn>
                <a:cxn ang="0">
                  <a:pos x="75" y="92"/>
                </a:cxn>
                <a:cxn ang="0">
                  <a:pos x="68" y="63"/>
                </a:cxn>
                <a:cxn ang="0">
                  <a:pos x="42" y="56"/>
                </a:cxn>
                <a:cxn ang="0">
                  <a:pos x="22" y="79"/>
                </a:cxn>
                <a:cxn ang="0">
                  <a:pos x="24" y="38"/>
                </a:cxn>
                <a:cxn ang="0">
                  <a:pos x="41" y="4"/>
                </a:cxn>
                <a:cxn ang="0">
                  <a:pos x="41" y="4"/>
                </a:cxn>
              </a:cxnLst>
              <a:rect l="0" t="0" r="r" b="b"/>
              <a:pathLst>
                <a:path w="113" h="133">
                  <a:moveTo>
                    <a:pt x="41" y="4"/>
                  </a:moveTo>
                  <a:lnTo>
                    <a:pt x="8" y="35"/>
                  </a:lnTo>
                  <a:lnTo>
                    <a:pt x="0" y="99"/>
                  </a:lnTo>
                  <a:lnTo>
                    <a:pt x="32" y="133"/>
                  </a:lnTo>
                  <a:lnTo>
                    <a:pt x="88" y="119"/>
                  </a:lnTo>
                  <a:lnTo>
                    <a:pt x="113" y="77"/>
                  </a:lnTo>
                  <a:lnTo>
                    <a:pt x="103" y="14"/>
                  </a:lnTo>
                  <a:lnTo>
                    <a:pt x="64" y="0"/>
                  </a:lnTo>
                  <a:lnTo>
                    <a:pt x="94" y="48"/>
                  </a:lnTo>
                  <a:lnTo>
                    <a:pt x="75" y="92"/>
                  </a:lnTo>
                  <a:lnTo>
                    <a:pt x="68" y="63"/>
                  </a:lnTo>
                  <a:lnTo>
                    <a:pt x="42" y="56"/>
                  </a:lnTo>
                  <a:lnTo>
                    <a:pt x="22" y="79"/>
                  </a:lnTo>
                  <a:lnTo>
                    <a:pt x="24" y="38"/>
                  </a:lnTo>
                  <a:lnTo>
                    <a:pt x="41" y="4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982" y="1252"/>
              <a:ext cx="110" cy="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3" y="50"/>
                </a:cxn>
                <a:cxn ang="0">
                  <a:pos x="62" y="126"/>
                </a:cxn>
                <a:cxn ang="0">
                  <a:pos x="118" y="193"/>
                </a:cxn>
                <a:cxn ang="0">
                  <a:pos x="177" y="180"/>
                </a:cxn>
                <a:cxn ang="0">
                  <a:pos x="223" y="204"/>
                </a:cxn>
                <a:cxn ang="0">
                  <a:pos x="298" y="209"/>
                </a:cxn>
                <a:cxn ang="0">
                  <a:pos x="341" y="133"/>
                </a:cxn>
                <a:cxn ang="0">
                  <a:pos x="376" y="83"/>
                </a:cxn>
                <a:cxn ang="0">
                  <a:pos x="421" y="46"/>
                </a:cxn>
                <a:cxn ang="0">
                  <a:pos x="443" y="79"/>
                </a:cxn>
                <a:cxn ang="0">
                  <a:pos x="395" y="97"/>
                </a:cxn>
                <a:cxn ang="0">
                  <a:pos x="380" y="149"/>
                </a:cxn>
                <a:cxn ang="0">
                  <a:pos x="331" y="227"/>
                </a:cxn>
                <a:cxn ang="0">
                  <a:pos x="261" y="246"/>
                </a:cxn>
                <a:cxn ang="0">
                  <a:pos x="165" y="225"/>
                </a:cxn>
                <a:cxn ang="0">
                  <a:pos x="153" y="246"/>
                </a:cxn>
                <a:cxn ang="0">
                  <a:pos x="76" y="199"/>
                </a:cxn>
                <a:cxn ang="0">
                  <a:pos x="34" y="126"/>
                </a:cxn>
                <a:cxn ang="0">
                  <a:pos x="0" y="52"/>
                </a:cxn>
                <a:cxn ang="0">
                  <a:pos x="26" y="6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443" h="246">
                  <a:moveTo>
                    <a:pt x="11" y="0"/>
                  </a:moveTo>
                  <a:lnTo>
                    <a:pt x="53" y="50"/>
                  </a:lnTo>
                  <a:lnTo>
                    <a:pt x="62" y="126"/>
                  </a:lnTo>
                  <a:lnTo>
                    <a:pt x="118" y="193"/>
                  </a:lnTo>
                  <a:lnTo>
                    <a:pt x="177" y="180"/>
                  </a:lnTo>
                  <a:lnTo>
                    <a:pt x="223" y="204"/>
                  </a:lnTo>
                  <a:lnTo>
                    <a:pt x="298" y="209"/>
                  </a:lnTo>
                  <a:lnTo>
                    <a:pt x="341" y="133"/>
                  </a:lnTo>
                  <a:lnTo>
                    <a:pt x="376" y="83"/>
                  </a:lnTo>
                  <a:lnTo>
                    <a:pt x="421" y="46"/>
                  </a:lnTo>
                  <a:lnTo>
                    <a:pt x="443" y="79"/>
                  </a:lnTo>
                  <a:lnTo>
                    <a:pt x="395" y="97"/>
                  </a:lnTo>
                  <a:lnTo>
                    <a:pt x="380" y="149"/>
                  </a:lnTo>
                  <a:lnTo>
                    <a:pt x="331" y="227"/>
                  </a:lnTo>
                  <a:lnTo>
                    <a:pt x="261" y="246"/>
                  </a:lnTo>
                  <a:lnTo>
                    <a:pt x="165" y="225"/>
                  </a:lnTo>
                  <a:lnTo>
                    <a:pt x="153" y="246"/>
                  </a:lnTo>
                  <a:lnTo>
                    <a:pt x="76" y="199"/>
                  </a:lnTo>
                  <a:lnTo>
                    <a:pt x="34" y="126"/>
                  </a:lnTo>
                  <a:lnTo>
                    <a:pt x="0" y="52"/>
                  </a:lnTo>
                  <a:lnTo>
                    <a:pt x="26" y="6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928" y="1543"/>
              <a:ext cx="92" cy="115"/>
            </a:xfrm>
            <a:custGeom>
              <a:avLst/>
              <a:gdLst/>
              <a:ahLst/>
              <a:cxnLst>
                <a:cxn ang="0">
                  <a:pos x="317" y="21"/>
                </a:cxn>
                <a:cxn ang="0">
                  <a:pos x="320" y="48"/>
                </a:cxn>
                <a:cxn ang="0">
                  <a:pos x="358" y="74"/>
                </a:cxn>
                <a:cxn ang="0">
                  <a:pos x="369" y="152"/>
                </a:cxn>
                <a:cxn ang="0">
                  <a:pos x="327" y="182"/>
                </a:cxn>
                <a:cxn ang="0">
                  <a:pos x="314" y="214"/>
                </a:cxn>
                <a:cxn ang="0">
                  <a:pos x="338" y="236"/>
                </a:cxn>
                <a:cxn ang="0">
                  <a:pos x="346" y="343"/>
                </a:cxn>
                <a:cxn ang="0">
                  <a:pos x="288" y="413"/>
                </a:cxn>
                <a:cxn ang="0">
                  <a:pos x="177" y="451"/>
                </a:cxn>
                <a:cxn ang="0">
                  <a:pos x="93" y="457"/>
                </a:cxn>
                <a:cxn ang="0">
                  <a:pos x="96" y="381"/>
                </a:cxn>
                <a:cxn ang="0">
                  <a:pos x="81" y="414"/>
                </a:cxn>
                <a:cxn ang="0">
                  <a:pos x="0" y="413"/>
                </a:cxn>
                <a:cxn ang="0">
                  <a:pos x="11" y="339"/>
                </a:cxn>
                <a:cxn ang="0">
                  <a:pos x="52" y="205"/>
                </a:cxn>
                <a:cxn ang="0">
                  <a:pos x="57" y="168"/>
                </a:cxn>
                <a:cxn ang="0">
                  <a:pos x="116" y="140"/>
                </a:cxn>
                <a:cxn ang="0">
                  <a:pos x="117" y="72"/>
                </a:cxn>
                <a:cxn ang="0">
                  <a:pos x="169" y="47"/>
                </a:cxn>
                <a:cxn ang="0">
                  <a:pos x="190" y="0"/>
                </a:cxn>
                <a:cxn ang="0">
                  <a:pos x="205" y="51"/>
                </a:cxn>
                <a:cxn ang="0">
                  <a:pos x="175" y="94"/>
                </a:cxn>
                <a:cxn ang="0">
                  <a:pos x="163" y="168"/>
                </a:cxn>
                <a:cxn ang="0">
                  <a:pos x="106" y="192"/>
                </a:cxn>
                <a:cxn ang="0">
                  <a:pos x="75" y="262"/>
                </a:cxn>
                <a:cxn ang="0">
                  <a:pos x="57" y="346"/>
                </a:cxn>
                <a:cxn ang="0">
                  <a:pos x="105" y="330"/>
                </a:cxn>
                <a:cxn ang="0">
                  <a:pos x="129" y="256"/>
                </a:cxn>
                <a:cxn ang="0">
                  <a:pos x="150" y="304"/>
                </a:cxn>
                <a:cxn ang="0">
                  <a:pos x="146" y="402"/>
                </a:cxn>
                <a:cxn ang="0">
                  <a:pos x="233" y="362"/>
                </a:cxn>
                <a:cxn ang="0">
                  <a:pos x="292" y="318"/>
                </a:cxn>
                <a:cxn ang="0">
                  <a:pos x="294" y="236"/>
                </a:cxn>
                <a:cxn ang="0">
                  <a:pos x="259" y="217"/>
                </a:cxn>
                <a:cxn ang="0">
                  <a:pos x="285" y="151"/>
                </a:cxn>
                <a:cxn ang="0">
                  <a:pos x="284" y="98"/>
                </a:cxn>
                <a:cxn ang="0">
                  <a:pos x="267" y="63"/>
                </a:cxn>
                <a:cxn ang="0">
                  <a:pos x="317" y="21"/>
                </a:cxn>
                <a:cxn ang="0">
                  <a:pos x="317" y="21"/>
                </a:cxn>
              </a:cxnLst>
              <a:rect l="0" t="0" r="r" b="b"/>
              <a:pathLst>
                <a:path w="369" h="457">
                  <a:moveTo>
                    <a:pt x="317" y="21"/>
                  </a:moveTo>
                  <a:lnTo>
                    <a:pt x="320" y="48"/>
                  </a:lnTo>
                  <a:lnTo>
                    <a:pt x="358" y="74"/>
                  </a:lnTo>
                  <a:lnTo>
                    <a:pt x="369" y="152"/>
                  </a:lnTo>
                  <a:lnTo>
                    <a:pt x="327" y="182"/>
                  </a:lnTo>
                  <a:lnTo>
                    <a:pt x="314" y="214"/>
                  </a:lnTo>
                  <a:lnTo>
                    <a:pt x="338" y="236"/>
                  </a:lnTo>
                  <a:lnTo>
                    <a:pt x="346" y="343"/>
                  </a:lnTo>
                  <a:lnTo>
                    <a:pt x="288" y="413"/>
                  </a:lnTo>
                  <a:lnTo>
                    <a:pt x="177" y="451"/>
                  </a:lnTo>
                  <a:lnTo>
                    <a:pt x="93" y="457"/>
                  </a:lnTo>
                  <a:lnTo>
                    <a:pt x="96" y="381"/>
                  </a:lnTo>
                  <a:lnTo>
                    <a:pt x="81" y="414"/>
                  </a:lnTo>
                  <a:lnTo>
                    <a:pt x="0" y="413"/>
                  </a:lnTo>
                  <a:lnTo>
                    <a:pt x="11" y="339"/>
                  </a:lnTo>
                  <a:lnTo>
                    <a:pt x="52" y="205"/>
                  </a:lnTo>
                  <a:lnTo>
                    <a:pt x="57" y="168"/>
                  </a:lnTo>
                  <a:lnTo>
                    <a:pt x="116" y="140"/>
                  </a:lnTo>
                  <a:lnTo>
                    <a:pt x="117" y="72"/>
                  </a:lnTo>
                  <a:lnTo>
                    <a:pt x="169" y="47"/>
                  </a:lnTo>
                  <a:lnTo>
                    <a:pt x="190" y="0"/>
                  </a:lnTo>
                  <a:lnTo>
                    <a:pt x="205" y="51"/>
                  </a:lnTo>
                  <a:lnTo>
                    <a:pt x="175" y="94"/>
                  </a:lnTo>
                  <a:lnTo>
                    <a:pt x="163" y="168"/>
                  </a:lnTo>
                  <a:lnTo>
                    <a:pt x="106" y="192"/>
                  </a:lnTo>
                  <a:lnTo>
                    <a:pt x="75" y="262"/>
                  </a:lnTo>
                  <a:lnTo>
                    <a:pt x="57" y="346"/>
                  </a:lnTo>
                  <a:lnTo>
                    <a:pt x="105" y="330"/>
                  </a:lnTo>
                  <a:lnTo>
                    <a:pt x="129" y="256"/>
                  </a:lnTo>
                  <a:lnTo>
                    <a:pt x="150" y="304"/>
                  </a:lnTo>
                  <a:lnTo>
                    <a:pt x="146" y="402"/>
                  </a:lnTo>
                  <a:lnTo>
                    <a:pt x="233" y="362"/>
                  </a:lnTo>
                  <a:lnTo>
                    <a:pt x="292" y="318"/>
                  </a:lnTo>
                  <a:lnTo>
                    <a:pt x="294" y="236"/>
                  </a:lnTo>
                  <a:lnTo>
                    <a:pt x="259" y="217"/>
                  </a:lnTo>
                  <a:lnTo>
                    <a:pt x="285" y="151"/>
                  </a:lnTo>
                  <a:lnTo>
                    <a:pt x="284" y="98"/>
                  </a:lnTo>
                  <a:lnTo>
                    <a:pt x="267" y="63"/>
                  </a:lnTo>
                  <a:lnTo>
                    <a:pt x="317" y="21"/>
                  </a:lnTo>
                  <a:lnTo>
                    <a:pt x="31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974" y="1510"/>
              <a:ext cx="32" cy="5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127" y="173"/>
                </a:cxn>
                <a:cxn ang="0">
                  <a:pos x="96" y="201"/>
                </a:cxn>
                <a:cxn ang="0">
                  <a:pos x="39" y="169"/>
                </a:cxn>
                <a:cxn ang="0">
                  <a:pos x="0" y="208"/>
                </a:cxn>
                <a:cxn ang="0">
                  <a:pos x="18" y="0"/>
                </a:cxn>
                <a:cxn ang="0">
                  <a:pos x="109" y="35"/>
                </a:cxn>
                <a:cxn ang="0">
                  <a:pos x="109" y="35"/>
                </a:cxn>
              </a:cxnLst>
              <a:rect l="0" t="0" r="r" b="b"/>
              <a:pathLst>
                <a:path w="127" h="208">
                  <a:moveTo>
                    <a:pt x="109" y="35"/>
                  </a:moveTo>
                  <a:lnTo>
                    <a:pt x="127" y="173"/>
                  </a:lnTo>
                  <a:lnTo>
                    <a:pt x="96" y="201"/>
                  </a:lnTo>
                  <a:lnTo>
                    <a:pt x="39" y="169"/>
                  </a:lnTo>
                  <a:lnTo>
                    <a:pt x="0" y="208"/>
                  </a:lnTo>
                  <a:lnTo>
                    <a:pt x="18" y="0"/>
                  </a:lnTo>
                  <a:lnTo>
                    <a:pt x="109" y="35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924" y="1318"/>
              <a:ext cx="154" cy="212"/>
            </a:xfrm>
            <a:custGeom>
              <a:avLst/>
              <a:gdLst/>
              <a:ahLst/>
              <a:cxnLst>
                <a:cxn ang="0">
                  <a:pos x="221" y="784"/>
                </a:cxn>
                <a:cxn ang="0">
                  <a:pos x="150" y="706"/>
                </a:cxn>
                <a:cxn ang="0">
                  <a:pos x="70" y="554"/>
                </a:cxn>
                <a:cxn ang="0">
                  <a:pos x="39" y="446"/>
                </a:cxn>
                <a:cxn ang="0">
                  <a:pos x="0" y="270"/>
                </a:cxn>
                <a:cxn ang="0">
                  <a:pos x="18" y="151"/>
                </a:cxn>
                <a:cxn ang="0">
                  <a:pos x="85" y="36"/>
                </a:cxn>
                <a:cxn ang="0">
                  <a:pos x="138" y="0"/>
                </a:cxn>
                <a:cxn ang="0">
                  <a:pos x="94" y="69"/>
                </a:cxn>
                <a:cxn ang="0">
                  <a:pos x="43" y="174"/>
                </a:cxn>
                <a:cxn ang="0">
                  <a:pos x="38" y="336"/>
                </a:cxn>
                <a:cxn ang="0">
                  <a:pos x="81" y="410"/>
                </a:cxn>
                <a:cxn ang="0">
                  <a:pos x="106" y="533"/>
                </a:cxn>
                <a:cxn ang="0">
                  <a:pos x="153" y="641"/>
                </a:cxn>
                <a:cxn ang="0">
                  <a:pos x="236" y="718"/>
                </a:cxn>
                <a:cxn ang="0">
                  <a:pos x="352" y="775"/>
                </a:cxn>
                <a:cxn ang="0">
                  <a:pos x="496" y="766"/>
                </a:cxn>
                <a:cxn ang="0">
                  <a:pos x="563" y="735"/>
                </a:cxn>
                <a:cxn ang="0">
                  <a:pos x="616" y="775"/>
                </a:cxn>
                <a:cxn ang="0">
                  <a:pos x="572" y="801"/>
                </a:cxn>
                <a:cxn ang="0">
                  <a:pos x="515" y="840"/>
                </a:cxn>
                <a:cxn ang="0">
                  <a:pos x="451" y="846"/>
                </a:cxn>
                <a:cxn ang="0">
                  <a:pos x="337" y="828"/>
                </a:cxn>
                <a:cxn ang="0">
                  <a:pos x="221" y="784"/>
                </a:cxn>
                <a:cxn ang="0">
                  <a:pos x="221" y="784"/>
                </a:cxn>
              </a:cxnLst>
              <a:rect l="0" t="0" r="r" b="b"/>
              <a:pathLst>
                <a:path w="616" h="846">
                  <a:moveTo>
                    <a:pt x="221" y="784"/>
                  </a:moveTo>
                  <a:lnTo>
                    <a:pt x="150" y="706"/>
                  </a:lnTo>
                  <a:lnTo>
                    <a:pt x="70" y="554"/>
                  </a:lnTo>
                  <a:lnTo>
                    <a:pt x="39" y="446"/>
                  </a:lnTo>
                  <a:lnTo>
                    <a:pt x="0" y="270"/>
                  </a:lnTo>
                  <a:lnTo>
                    <a:pt x="18" y="151"/>
                  </a:lnTo>
                  <a:lnTo>
                    <a:pt x="85" y="36"/>
                  </a:lnTo>
                  <a:lnTo>
                    <a:pt x="138" y="0"/>
                  </a:lnTo>
                  <a:lnTo>
                    <a:pt x="94" y="69"/>
                  </a:lnTo>
                  <a:lnTo>
                    <a:pt x="43" y="174"/>
                  </a:lnTo>
                  <a:lnTo>
                    <a:pt x="38" y="336"/>
                  </a:lnTo>
                  <a:lnTo>
                    <a:pt x="81" y="410"/>
                  </a:lnTo>
                  <a:lnTo>
                    <a:pt x="106" y="533"/>
                  </a:lnTo>
                  <a:lnTo>
                    <a:pt x="153" y="641"/>
                  </a:lnTo>
                  <a:lnTo>
                    <a:pt x="236" y="718"/>
                  </a:lnTo>
                  <a:lnTo>
                    <a:pt x="352" y="775"/>
                  </a:lnTo>
                  <a:lnTo>
                    <a:pt x="496" y="766"/>
                  </a:lnTo>
                  <a:lnTo>
                    <a:pt x="563" y="735"/>
                  </a:lnTo>
                  <a:lnTo>
                    <a:pt x="616" y="775"/>
                  </a:lnTo>
                  <a:lnTo>
                    <a:pt x="572" y="801"/>
                  </a:lnTo>
                  <a:lnTo>
                    <a:pt x="515" y="840"/>
                  </a:lnTo>
                  <a:lnTo>
                    <a:pt x="451" y="846"/>
                  </a:lnTo>
                  <a:lnTo>
                    <a:pt x="337" y="828"/>
                  </a:lnTo>
                  <a:lnTo>
                    <a:pt x="221" y="784"/>
                  </a:lnTo>
                  <a:lnTo>
                    <a:pt x="221" y="7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057" y="1408"/>
              <a:ext cx="88" cy="252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89" y="422"/>
                </a:cxn>
                <a:cxn ang="0">
                  <a:pos x="88" y="483"/>
                </a:cxn>
                <a:cxn ang="0">
                  <a:pos x="51" y="533"/>
                </a:cxn>
                <a:cxn ang="0">
                  <a:pos x="47" y="593"/>
                </a:cxn>
                <a:cxn ang="0">
                  <a:pos x="71" y="625"/>
                </a:cxn>
                <a:cxn ang="0">
                  <a:pos x="16" y="666"/>
                </a:cxn>
                <a:cxn ang="0">
                  <a:pos x="2" y="741"/>
                </a:cxn>
                <a:cxn ang="0">
                  <a:pos x="18" y="764"/>
                </a:cxn>
                <a:cxn ang="0">
                  <a:pos x="2" y="869"/>
                </a:cxn>
                <a:cxn ang="0">
                  <a:pos x="9" y="977"/>
                </a:cxn>
                <a:cxn ang="0">
                  <a:pos x="70" y="953"/>
                </a:cxn>
                <a:cxn ang="0">
                  <a:pos x="73" y="1007"/>
                </a:cxn>
                <a:cxn ang="0">
                  <a:pos x="155" y="992"/>
                </a:cxn>
                <a:cxn ang="0">
                  <a:pos x="242" y="945"/>
                </a:cxn>
                <a:cxn ang="0">
                  <a:pos x="303" y="875"/>
                </a:cxn>
                <a:cxn ang="0">
                  <a:pos x="334" y="783"/>
                </a:cxn>
                <a:cxn ang="0">
                  <a:pos x="314" y="712"/>
                </a:cxn>
                <a:cxn ang="0">
                  <a:pos x="272" y="693"/>
                </a:cxn>
                <a:cxn ang="0">
                  <a:pos x="278" y="656"/>
                </a:cxn>
                <a:cxn ang="0">
                  <a:pos x="303" y="643"/>
                </a:cxn>
                <a:cxn ang="0">
                  <a:pos x="306" y="563"/>
                </a:cxn>
                <a:cxn ang="0">
                  <a:pos x="265" y="525"/>
                </a:cxn>
                <a:cxn ang="0">
                  <a:pos x="210" y="466"/>
                </a:cxn>
                <a:cxn ang="0">
                  <a:pos x="209" y="389"/>
                </a:cxn>
                <a:cxn ang="0">
                  <a:pos x="226" y="339"/>
                </a:cxn>
                <a:cxn ang="0">
                  <a:pos x="275" y="305"/>
                </a:cxn>
                <a:cxn ang="0">
                  <a:pos x="330" y="197"/>
                </a:cxn>
                <a:cxn ang="0">
                  <a:pos x="347" y="144"/>
                </a:cxn>
                <a:cxn ang="0">
                  <a:pos x="350" y="72"/>
                </a:cxn>
                <a:cxn ang="0">
                  <a:pos x="332" y="0"/>
                </a:cxn>
                <a:cxn ang="0">
                  <a:pos x="321" y="107"/>
                </a:cxn>
                <a:cxn ang="0">
                  <a:pos x="296" y="200"/>
                </a:cxn>
                <a:cxn ang="0">
                  <a:pos x="243" y="264"/>
                </a:cxn>
                <a:cxn ang="0">
                  <a:pos x="180" y="325"/>
                </a:cxn>
                <a:cxn ang="0">
                  <a:pos x="155" y="376"/>
                </a:cxn>
                <a:cxn ang="0">
                  <a:pos x="183" y="497"/>
                </a:cxn>
                <a:cxn ang="0">
                  <a:pos x="232" y="555"/>
                </a:cxn>
                <a:cxn ang="0">
                  <a:pos x="263" y="597"/>
                </a:cxn>
                <a:cxn ang="0">
                  <a:pos x="254" y="630"/>
                </a:cxn>
                <a:cxn ang="0">
                  <a:pos x="214" y="641"/>
                </a:cxn>
                <a:cxn ang="0">
                  <a:pos x="221" y="710"/>
                </a:cxn>
                <a:cxn ang="0">
                  <a:pos x="273" y="720"/>
                </a:cxn>
                <a:cxn ang="0">
                  <a:pos x="286" y="805"/>
                </a:cxn>
                <a:cxn ang="0">
                  <a:pos x="218" y="885"/>
                </a:cxn>
                <a:cxn ang="0">
                  <a:pos x="135" y="922"/>
                </a:cxn>
                <a:cxn ang="0">
                  <a:pos x="127" y="818"/>
                </a:cxn>
                <a:cxn ang="0">
                  <a:pos x="96" y="807"/>
                </a:cxn>
                <a:cxn ang="0">
                  <a:pos x="59" y="857"/>
                </a:cxn>
                <a:cxn ang="0">
                  <a:pos x="57" y="750"/>
                </a:cxn>
                <a:cxn ang="0">
                  <a:pos x="45" y="729"/>
                </a:cxn>
                <a:cxn ang="0">
                  <a:pos x="68" y="678"/>
                </a:cxn>
                <a:cxn ang="0">
                  <a:pos x="119" y="665"/>
                </a:cxn>
                <a:cxn ang="0">
                  <a:pos x="128" y="616"/>
                </a:cxn>
                <a:cxn ang="0">
                  <a:pos x="94" y="576"/>
                </a:cxn>
                <a:cxn ang="0">
                  <a:pos x="113" y="524"/>
                </a:cxn>
                <a:cxn ang="0">
                  <a:pos x="138" y="477"/>
                </a:cxn>
                <a:cxn ang="0">
                  <a:pos x="136" y="389"/>
                </a:cxn>
                <a:cxn ang="0">
                  <a:pos x="91" y="361"/>
                </a:cxn>
                <a:cxn ang="0">
                  <a:pos x="0" y="361"/>
                </a:cxn>
                <a:cxn ang="0">
                  <a:pos x="0" y="361"/>
                </a:cxn>
              </a:cxnLst>
              <a:rect l="0" t="0" r="r" b="b"/>
              <a:pathLst>
                <a:path w="350" h="1007">
                  <a:moveTo>
                    <a:pt x="0" y="361"/>
                  </a:moveTo>
                  <a:lnTo>
                    <a:pt x="89" y="422"/>
                  </a:lnTo>
                  <a:lnTo>
                    <a:pt x="88" y="483"/>
                  </a:lnTo>
                  <a:lnTo>
                    <a:pt x="51" y="533"/>
                  </a:lnTo>
                  <a:lnTo>
                    <a:pt x="47" y="593"/>
                  </a:lnTo>
                  <a:lnTo>
                    <a:pt x="71" y="625"/>
                  </a:lnTo>
                  <a:lnTo>
                    <a:pt x="16" y="666"/>
                  </a:lnTo>
                  <a:lnTo>
                    <a:pt x="2" y="741"/>
                  </a:lnTo>
                  <a:lnTo>
                    <a:pt x="18" y="764"/>
                  </a:lnTo>
                  <a:lnTo>
                    <a:pt x="2" y="869"/>
                  </a:lnTo>
                  <a:lnTo>
                    <a:pt x="9" y="977"/>
                  </a:lnTo>
                  <a:lnTo>
                    <a:pt x="70" y="953"/>
                  </a:lnTo>
                  <a:lnTo>
                    <a:pt x="73" y="1007"/>
                  </a:lnTo>
                  <a:lnTo>
                    <a:pt x="155" y="992"/>
                  </a:lnTo>
                  <a:lnTo>
                    <a:pt x="242" y="945"/>
                  </a:lnTo>
                  <a:lnTo>
                    <a:pt x="303" y="875"/>
                  </a:lnTo>
                  <a:lnTo>
                    <a:pt x="334" y="783"/>
                  </a:lnTo>
                  <a:lnTo>
                    <a:pt x="314" y="712"/>
                  </a:lnTo>
                  <a:lnTo>
                    <a:pt x="272" y="693"/>
                  </a:lnTo>
                  <a:lnTo>
                    <a:pt x="278" y="656"/>
                  </a:lnTo>
                  <a:lnTo>
                    <a:pt x="303" y="643"/>
                  </a:lnTo>
                  <a:lnTo>
                    <a:pt x="306" y="563"/>
                  </a:lnTo>
                  <a:lnTo>
                    <a:pt x="265" y="525"/>
                  </a:lnTo>
                  <a:lnTo>
                    <a:pt x="210" y="466"/>
                  </a:lnTo>
                  <a:lnTo>
                    <a:pt x="209" y="389"/>
                  </a:lnTo>
                  <a:lnTo>
                    <a:pt x="226" y="339"/>
                  </a:lnTo>
                  <a:lnTo>
                    <a:pt x="275" y="305"/>
                  </a:lnTo>
                  <a:lnTo>
                    <a:pt x="330" y="197"/>
                  </a:lnTo>
                  <a:lnTo>
                    <a:pt x="347" y="144"/>
                  </a:lnTo>
                  <a:lnTo>
                    <a:pt x="350" y="72"/>
                  </a:lnTo>
                  <a:lnTo>
                    <a:pt x="332" y="0"/>
                  </a:lnTo>
                  <a:lnTo>
                    <a:pt x="321" y="107"/>
                  </a:lnTo>
                  <a:lnTo>
                    <a:pt x="296" y="200"/>
                  </a:lnTo>
                  <a:lnTo>
                    <a:pt x="243" y="264"/>
                  </a:lnTo>
                  <a:lnTo>
                    <a:pt x="180" y="325"/>
                  </a:lnTo>
                  <a:lnTo>
                    <a:pt x="155" y="376"/>
                  </a:lnTo>
                  <a:lnTo>
                    <a:pt x="183" y="497"/>
                  </a:lnTo>
                  <a:lnTo>
                    <a:pt x="232" y="555"/>
                  </a:lnTo>
                  <a:lnTo>
                    <a:pt x="263" y="597"/>
                  </a:lnTo>
                  <a:lnTo>
                    <a:pt x="254" y="630"/>
                  </a:lnTo>
                  <a:lnTo>
                    <a:pt x="214" y="641"/>
                  </a:lnTo>
                  <a:lnTo>
                    <a:pt x="221" y="710"/>
                  </a:lnTo>
                  <a:lnTo>
                    <a:pt x="273" y="720"/>
                  </a:lnTo>
                  <a:lnTo>
                    <a:pt x="286" y="805"/>
                  </a:lnTo>
                  <a:lnTo>
                    <a:pt x="218" y="885"/>
                  </a:lnTo>
                  <a:lnTo>
                    <a:pt x="135" y="922"/>
                  </a:lnTo>
                  <a:lnTo>
                    <a:pt x="127" y="818"/>
                  </a:lnTo>
                  <a:lnTo>
                    <a:pt x="96" y="807"/>
                  </a:lnTo>
                  <a:lnTo>
                    <a:pt x="59" y="857"/>
                  </a:lnTo>
                  <a:lnTo>
                    <a:pt x="57" y="750"/>
                  </a:lnTo>
                  <a:lnTo>
                    <a:pt x="45" y="729"/>
                  </a:lnTo>
                  <a:lnTo>
                    <a:pt x="68" y="678"/>
                  </a:lnTo>
                  <a:lnTo>
                    <a:pt x="119" y="665"/>
                  </a:lnTo>
                  <a:lnTo>
                    <a:pt x="128" y="616"/>
                  </a:lnTo>
                  <a:lnTo>
                    <a:pt x="94" y="576"/>
                  </a:lnTo>
                  <a:lnTo>
                    <a:pt x="113" y="524"/>
                  </a:lnTo>
                  <a:lnTo>
                    <a:pt x="138" y="477"/>
                  </a:lnTo>
                  <a:lnTo>
                    <a:pt x="136" y="389"/>
                  </a:lnTo>
                  <a:lnTo>
                    <a:pt x="91" y="361"/>
                  </a:lnTo>
                  <a:lnTo>
                    <a:pt x="0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693" y="1545"/>
              <a:ext cx="189" cy="174"/>
            </a:xfrm>
            <a:custGeom>
              <a:avLst/>
              <a:gdLst/>
              <a:ahLst/>
              <a:cxnLst>
                <a:cxn ang="0">
                  <a:pos x="639" y="38"/>
                </a:cxn>
                <a:cxn ang="0">
                  <a:pos x="517" y="0"/>
                </a:cxn>
                <a:cxn ang="0">
                  <a:pos x="391" y="33"/>
                </a:cxn>
                <a:cxn ang="0">
                  <a:pos x="80" y="341"/>
                </a:cxn>
                <a:cxn ang="0">
                  <a:pos x="0" y="412"/>
                </a:cxn>
                <a:cxn ang="0">
                  <a:pos x="87" y="387"/>
                </a:cxn>
                <a:cxn ang="0">
                  <a:pos x="306" y="232"/>
                </a:cxn>
                <a:cxn ang="0">
                  <a:pos x="400" y="196"/>
                </a:cxn>
                <a:cxn ang="0">
                  <a:pos x="426" y="226"/>
                </a:cxn>
                <a:cxn ang="0">
                  <a:pos x="281" y="362"/>
                </a:cxn>
                <a:cxn ang="0">
                  <a:pos x="200" y="457"/>
                </a:cxn>
                <a:cxn ang="0">
                  <a:pos x="141" y="534"/>
                </a:cxn>
                <a:cxn ang="0">
                  <a:pos x="243" y="503"/>
                </a:cxn>
                <a:cxn ang="0">
                  <a:pos x="377" y="400"/>
                </a:cxn>
                <a:cxn ang="0">
                  <a:pos x="484" y="297"/>
                </a:cxn>
                <a:cxn ang="0">
                  <a:pos x="553" y="289"/>
                </a:cxn>
                <a:cxn ang="0">
                  <a:pos x="563" y="359"/>
                </a:cxn>
                <a:cxn ang="0">
                  <a:pos x="441" y="509"/>
                </a:cxn>
                <a:cxn ang="0">
                  <a:pos x="351" y="598"/>
                </a:cxn>
                <a:cxn ang="0">
                  <a:pos x="328" y="695"/>
                </a:cxn>
                <a:cxn ang="0">
                  <a:pos x="398" y="623"/>
                </a:cxn>
                <a:cxn ang="0">
                  <a:pos x="521" y="522"/>
                </a:cxn>
                <a:cxn ang="0">
                  <a:pos x="625" y="445"/>
                </a:cxn>
                <a:cxn ang="0">
                  <a:pos x="704" y="346"/>
                </a:cxn>
                <a:cxn ang="0">
                  <a:pos x="704" y="131"/>
                </a:cxn>
                <a:cxn ang="0">
                  <a:pos x="757" y="38"/>
                </a:cxn>
                <a:cxn ang="0">
                  <a:pos x="654" y="133"/>
                </a:cxn>
                <a:cxn ang="0">
                  <a:pos x="633" y="350"/>
                </a:cxn>
                <a:cxn ang="0">
                  <a:pos x="538" y="452"/>
                </a:cxn>
                <a:cxn ang="0">
                  <a:pos x="622" y="323"/>
                </a:cxn>
                <a:cxn ang="0">
                  <a:pos x="600" y="237"/>
                </a:cxn>
                <a:cxn ang="0">
                  <a:pos x="510" y="243"/>
                </a:cxn>
                <a:cxn ang="0">
                  <a:pos x="351" y="370"/>
                </a:cxn>
                <a:cxn ang="0">
                  <a:pos x="477" y="212"/>
                </a:cxn>
                <a:cxn ang="0">
                  <a:pos x="434" y="166"/>
                </a:cxn>
                <a:cxn ang="0">
                  <a:pos x="347" y="168"/>
                </a:cxn>
                <a:cxn ang="0">
                  <a:pos x="223" y="254"/>
                </a:cxn>
                <a:cxn ang="0">
                  <a:pos x="405" y="80"/>
                </a:cxn>
                <a:cxn ang="0">
                  <a:pos x="485" y="51"/>
                </a:cxn>
                <a:cxn ang="0">
                  <a:pos x="622" y="74"/>
                </a:cxn>
                <a:cxn ang="0">
                  <a:pos x="675" y="56"/>
                </a:cxn>
                <a:cxn ang="0">
                  <a:pos x="639" y="38"/>
                </a:cxn>
                <a:cxn ang="0">
                  <a:pos x="639" y="38"/>
                </a:cxn>
              </a:cxnLst>
              <a:rect l="0" t="0" r="r" b="b"/>
              <a:pathLst>
                <a:path w="757" h="695">
                  <a:moveTo>
                    <a:pt x="639" y="38"/>
                  </a:moveTo>
                  <a:lnTo>
                    <a:pt x="517" y="0"/>
                  </a:lnTo>
                  <a:lnTo>
                    <a:pt x="391" y="33"/>
                  </a:lnTo>
                  <a:lnTo>
                    <a:pt x="80" y="341"/>
                  </a:lnTo>
                  <a:lnTo>
                    <a:pt x="0" y="412"/>
                  </a:lnTo>
                  <a:lnTo>
                    <a:pt x="87" y="387"/>
                  </a:lnTo>
                  <a:lnTo>
                    <a:pt x="306" y="232"/>
                  </a:lnTo>
                  <a:lnTo>
                    <a:pt x="400" y="196"/>
                  </a:lnTo>
                  <a:lnTo>
                    <a:pt x="426" y="226"/>
                  </a:lnTo>
                  <a:lnTo>
                    <a:pt x="281" y="362"/>
                  </a:lnTo>
                  <a:lnTo>
                    <a:pt x="200" y="457"/>
                  </a:lnTo>
                  <a:lnTo>
                    <a:pt x="141" y="534"/>
                  </a:lnTo>
                  <a:lnTo>
                    <a:pt x="243" y="503"/>
                  </a:lnTo>
                  <a:lnTo>
                    <a:pt x="377" y="400"/>
                  </a:lnTo>
                  <a:lnTo>
                    <a:pt x="484" y="297"/>
                  </a:lnTo>
                  <a:lnTo>
                    <a:pt x="553" y="289"/>
                  </a:lnTo>
                  <a:lnTo>
                    <a:pt x="563" y="359"/>
                  </a:lnTo>
                  <a:lnTo>
                    <a:pt x="441" y="509"/>
                  </a:lnTo>
                  <a:lnTo>
                    <a:pt x="351" y="598"/>
                  </a:lnTo>
                  <a:lnTo>
                    <a:pt x="328" y="695"/>
                  </a:lnTo>
                  <a:lnTo>
                    <a:pt x="398" y="623"/>
                  </a:lnTo>
                  <a:lnTo>
                    <a:pt x="521" y="522"/>
                  </a:lnTo>
                  <a:lnTo>
                    <a:pt x="625" y="445"/>
                  </a:lnTo>
                  <a:lnTo>
                    <a:pt x="704" y="346"/>
                  </a:lnTo>
                  <a:lnTo>
                    <a:pt x="704" y="131"/>
                  </a:lnTo>
                  <a:lnTo>
                    <a:pt x="757" y="38"/>
                  </a:lnTo>
                  <a:lnTo>
                    <a:pt x="654" y="133"/>
                  </a:lnTo>
                  <a:lnTo>
                    <a:pt x="633" y="350"/>
                  </a:lnTo>
                  <a:lnTo>
                    <a:pt x="538" y="452"/>
                  </a:lnTo>
                  <a:lnTo>
                    <a:pt x="622" y="323"/>
                  </a:lnTo>
                  <a:lnTo>
                    <a:pt x="600" y="237"/>
                  </a:lnTo>
                  <a:lnTo>
                    <a:pt x="510" y="243"/>
                  </a:lnTo>
                  <a:lnTo>
                    <a:pt x="351" y="370"/>
                  </a:lnTo>
                  <a:lnTo>
                    <a:pt x="477" y="212"/>
                  </a:lnTo>
                  <a:lnTo>
                    <a:pt x="434" y="166"/>
                  </a:lnTo>
                  <a:lnTo>
                    <a:pt x="347" y="168"/>
                  </a:lnTo>
                  <a:lnTo>
                    <a:pt x="223" y="254"/>
                  </a:lnTo>
                  <a:lnTo>
                    <a:pt x="405" y="80"/>
                  </a:lnTo>
                  <a:lnTo>
                    <a:pt x="485" y="51"/>
                  </a:lnTo>
                  <a:lnTo>
                    <a:pt x="622" y="74"/>
                  </a:lnTo>
                  <a:lnTo>
                    <a:pt x="675" y="56"/>
                  </a:lnTo>
                  <a:lnTo>
                    <a:pt x="639" y="38"/>
                  </a:lnTo>
                  <a:lnTo>
                    <a:pt x="63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848" y="1423"/>
              <a:ext cx="91" cy="150"/>
            </a:xfrm>
            <a:custGeom>
              <a:avLst/>
              <a:gdLst/>
              <a:ahLst/>
              <a:cxnLst>
                <a:cxn ang="0">
                  <a:pos x="62" y="599"/>
                </a:cxn>
                <a:cxn ang="0">
                  <a:pos x="304" y="427"/>
                </a:cxn>
                <a:cxn ang="0">
                  <a:pos x="309" y="361"/>
                </a:cxn>
                <a:cxn ang="0">
                  <a:pos x="273" y="335"/>
                </a:cxn>
                <a:cxn ang="0">
                  <a:pos x="202" y="389"/>
                </a:cxn>
                <a:cxn ang="0">
                  <a:pos x="195" y="307"/>
                </a:cxn>
                <a:cxn ang="0">
                  <a:pos x="230" y="234"/>
                </a:cxn>
                <a:cxn ang="0">
                  <a:pos x="308" y="187"/>
                </a:cxn>
                <a:cxn ang="0">
                  <a:pos x="367" y="78"/>
                </a:cxn>
                <a:cxn ang="0">
                  <a:pos x="339" y="0"/>
                </a:cxn>
                <a:cxn ang="0">
                  <a:pos x="295" y="159"/>
                </a:cxn>
                <a:cxn ang="0">
                  <a:pos x="244" y="188"/>
                </a:cxn>
                <a:cxn ang="0">
                  <a:pos x="181" y="243"/>
                </a:cxn>
                <a:cxn ang="0">
                  <a:pos x="159" y="324"/>
                </a:cxn>
                <a:cxn ang="0">
                  <a:pos x="166" y="413"/>
                </a:cxn>
                <a:cxn ang="0">
                  <a:pos x="0" y="561"/>
                </a:cxn>
                <a:cxn ang="0">
                  <a:pos x="51" y="550"/>
                </a:cxn>
                <a:cxn ang="0">
                  <a:pos x="151" y="479"/>
                </a:cxn>
                <a:cxn ang="0">
                  <a:pos x="62" y="599"/>
                </a:cxn>
                <a:cxn ang="0">
                  <a:pos x="62" y="599"/>
                </a:cxn>
              </a:cxnLst>
              <a:rect l="0" t="0" r="r" b="b"/>
              <a:pathLst>
                <a:path w="367" h="599">
                  <a:moveTo>
                    <a:pt x="62" y="599"/>
                  </a:moveTo>
                  <a:lnTo>
                    <a:pt x="304" y="427"/>
                  </a:lnTo>
                  <a:lnTo>
                    <a:pt x="309" y="361"/>
                  </a:lnTo>
                  <a:lnTo>
                    <a:pt x="273" y="335"/>
                  </a:lnTo>
                  <a:lnTo>
                    <a:pt x="202" y="389"/>
                  </a:lnTo>
                  <a:lnTo>
                    <a:pt x="195" y="307"/>
                  </a:lnTo>
                  <a:lnTo>
                    <a:pt x="230" y="234"/>
                  </a:lnTo>
                  <a:lnTo>
                    <a:pt x="308" y="187"/>
                  </a:lnTo>
                  <a:lnTo>
                    <a:pt x="367" y="78"/>
                  </a:lnTo>
                  <a:lnTo>
                    <a:pt x="339" y="0"/>
                  </a:lnTo>
                  <a:lnTo>
                    <a:pt x="295" y="159"/>
                  </a:lnTo>
                  <a:lnTo>
                    <a:pt x="244" y="188"/>
                  </a:lnTo>
                  <a:lnTo>
                    <a:pt x="181" y="243"/>
                  </a:lnTo>
                  <a:lnTo>
                    <a:pt x="159" y="324"/>
                  </a:lnTo>
                  <a:lnTo>
                    <a:pt x="166" y="413"/>
                  </a:lnTo>
                  <a:lnTo>
                    <a:pt x="0" y="561"/>
                  </a:lnTo>
                  <a:lnTo>
                    <a:pt x="51" y="550"/>
                  </a:lnTo>
                  <a:lnTo>
                    <a:pt x="151" y="479"/>
                  </a:lnTo>
                  <a:lnTo>
                    <a:pt x="62" y="599"/>
                  </a:lnTo>
                  <a:lnTo>
                    <a:pt x="62" y="5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898" y="1468"/>
              <a:ext cx="58" cy="10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150" y="69"/>
                </a:cxn>
                <a:cxn ang="0">
                  <a:pos x="182" y="145"/>
                </a:cxn>
                <a:cxn ang="0">
                  <a:pos x="185" y="212"/>
                </a:cxn>
                <a:cxn ang="0">
                  <a:pos x="168" y="284"/>
                </a:cxn>
                <a:cxn ang="0">
                  <a:pos x="133" y="319"/>
                </a:cxn>
                <a:cxn ang="0">
                  <a:pos x="101" y="352"/>
                </a:cxn>
                <a:cxn ang="0">
                  <a:pos x="68" y="319"/>
                </a:cxn>
                <a:cxn ang="0">
                  <a:pos x="77" y="277"/>
                </a:cxn>
                <a:cxn ang="0">
                  <a:pos x="44" y="311"/>
                </a:cxn>
                <a:cxn ang="0">
                  <a:pos x="54" y="343"/>
                </a:cxn>
                <a:cxn ang="0">
                  <a:pos x="88" y="374"/>
                </a:cxn>
                <a:cxn ang="0">
                  <a:pos x="81" y="400"/>
                </a:cxn>
                <a:cxn ang="0">
                  <a:pos x="55" y="405"/>
                </a:cxn>
                <a:cxn ang="0">
                  <a:pos x="25" y="381"/>
                </a:cxn>
                <a:cxn ang="0">
                  <a:pos x="16" y="343"/>
                </a:cxn>
                <a:cxn ang="0">
                  <a:pos x="0" y="362"/>
                </a:cxn>
                <a:cxn ang="0">
                  <a:pos x="8" y="405"/>
                </a:cxn>
                <a:cxn ang="0">
                  <a:pos x="34" y="435"/>
                </a:cxn>
                <a:cxn ang="0">
                  <a:pos x="92" y="434"/>
                </a:cxn>
                <a:cxn ang="0">
                  <a:pos x="121" y="373"/>
                </a:cxn>
                <a:cxn ang="0">
                  <a:pos x="137" y="405"/>
                </a:cxn>
                <a:cxn ang="0">
                  <a:pos x="165" y="393"/>
                </a:cxn>
                <a:cxn ang="0">
                  <a:pos x="183" y="361"/>
                </a:cxn>
                <a:cxn ang="0">
                  <a:pos x="169" y="315"/>
                </a:cxn>
                <a:cxn ang="0">
                  <a:pos x="200" y="334"/>
                </a:cxn>
                <a:cxn ang="0">
                  <a:pos x="228" y="328"/>
                </a:cxn>
                <a:cxn ang="0">
                  <a:pos x="230" y="295"/>
                </a:cxn>
                <a:cxn ang="0">
                  <a:pos x="195" y="260"/>
                </a:cxn>
                <a:cxn ang="0">
                  <a:pos x="225" y="206"/>
                </a:cxn>
                <a:cxn ang="0">
                  <a:pos x="210" y="133"/>
                </a:cxn>
                <a:cxn ang="0">
                  <a:pos x="204" y="100"/>
                </a:cxn>
                <a:cxn ang="0">
                  <a:pos x="221" y="78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30" h="435">
                  <a:moveTo>
                    <a:pt x="213" y="0"/>
                  </a:moveTo>
                  <a:lnTo>
                    <a:pt x="150" y="69"/>
                  </a:lnTo>
                  <a:lnTo>
                    <a:pt x="182" y="145"/>
                  </a:lnTo>
                  <a:lnTo>
                    <a:pt x="185" y="212"/>
                  </a:lnTo>
                  <a:lnTo>
                    <a:pt x="168" y="284"/>
                  </a:lnTo>
                  <a:lnTo>
                    <a:pt x="133" y="319"/>
                  </a:lnTo>
                  <a:lnTo>
                    <a:pt x="101" y="352"/>
                  </a:lnTo>
                  <a:lnTo>
                    <a:pt x="68" y="319"/>
                  </a:lnTo>
                  <a:lnTo>
                    <a:pt x="77" y="277"/>
                  </a:lnTo>
                  <a:lnTo>
                    <a:pt x="44" y="311"/>
                  </a:lnTo>
                  <a:lnTo>
                    <a:pt x="54" y="343"/>
                  </a:lnTo>
                  <a:lnTo>
                    <a:pt x="88" y="374"/>
                  </a:lnTo>
                  <a:lnTo>
                    <a:pt x="81" y="400"/>
                  </a:lnTo>
                  <a:lnTo>
                    <a:pt x="55" y="405"/>
                  </a:lnTo>
                  <a:lnTo>
                    <a:pt x="25" y="381"/>
                  </a:lnTo>
                  <a:lnTo>
                    <a:pt x="16" y="343"/>
                  </a:lnTo>
                  <a:lnTo>
                    <a:pt x="0" y="362"/>
                  </a:lnTo>
                  <a:lnTo>
                    <a:pt x="8" y="405"/>
                  </a:lnTo>
                  <a:lnTo>
                    <a:pt x="34" y="435"/>
                  </a:lnTo>
                  <a:lnTo>
                    <a:pt x="92" y="434"/>
                  </a:lnTo>
                  <a:lnTo>
                    <a:pt x="121" y="373"/>
                  </a:lnTo>
                  <a:lnTo>
                    <a:pt x="137" y="405"/>
                  </a:lnTo>
                  <a:lnTo>
                    <a:pt x="165" y="393"/>
                  </a:lnTo>
                  <a:lnTo>
                    <a:pt x="183" y="361"/>
                  </a:lnTo>
                  <a:lnTo>
                    <a:pt x="169" y="315"/>
                  </a:lnTo>
                  <a:lnTo>
                    <a:pt x="200" y="334"/>
                  </a:lnTo>
                  <a:lnTo>
                    <a:pt x="228" y="328"/>
                  </a:lnTo>
                  <a:lnTo>
                    <a:pt x="230" y="295"/>
                  </a:lnTo>
                  <a:lnTo>
                    <a:pt x="195" y="260"/>
                  </a:lnTo>
                  <a:lnTo>
                    <a:pt x="225" y="206"/>
                  </a:lnTo>
                  <a:lnTo>
                    <a:pt x="210" y="133"/>
                  </a:lnTo>
                  <a:lnTo>
                    <a:pt x="204" y="100"/>
                  </a:lnTo>
                  <a:lnTo>
                    <a:pt x="221" y="78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123" y="1281"/>
              <a:ext cx="99" cy="284"/>
            </a:xfrm>
            <a:custGeom>
              <a:avLst/>
              <a:gdLst/>
              <a:ahLst/>
              <a:cxnLst>
                <a:cxn ang="0">
                  <a:pos x="76" y="468"/>
                </a:cxn>
                <a:cxn ang="0">
                  <a:pos x="105" y="630"/>
                </a:cxn>
                <a:cxn ang="0">
                  <a:pos x="41" y="812"/>
                </a:cxn>
                <a:cxn ang="0">
                  <a:pos x="40" y="1001"/>
                </a:cxn>
                <a:cxn ang="0">
                  <a:pos x="97" y="1057"/>
                </a:cxn>
                <a:cxn ang="0">
                  <a:pos x="126" y="944"/>
                </a:cxn>
                <a:cxn ang="0">
                  <a:pos x="164" y="1034"/>
                </a:cxn>
                <a:cxn ang="0">
                  <a:pos x="192" y="1136"/>
                </a:cxn>
                <a:cxn ang="0">
                  <a:pos x="269" y="1057"/>
                </a:cxn>
                <a:cxn ang="0">
                  <a:pos x="310" y="1105"/>
                </a:cxn>
                <a:cxn ang="0">
                  <a:pos x="331" y="1023"/>
                </a:cxn>
                <a:cxn ang="0">
                  <a:pos x="387" y="1053"/>
                </a:cxn>
                <a:cxn ang="0">
                  <a:pos x="397" y="914"/>
                </a:cxn>
                <a:cxn ang="0">
                  <a:pos x="279" y="742"/>
                </a:cxn>
                <a:cxn ang="0">
                  <a:pos x="257" y="522"/>
                </a:cxn>
                <a:cxn ang="0">
                  <a:pos x="214" y="251"/>
                </a:cxn>
                <a:cxn ang="0">
                  <a:pos x="0" y="0"/>
                </a:cxn>
                <a:cxn ang="0">
                  <a:pos x="88" y="105"/>
                </a:cxn>
                <a:cxn ang="0">
                  <a:pos x="179" y="340"/>
                </a:cxn>
                <a:cxn ang="0">
                  <a:pos x="219" y="624"/>
                </a:cxn>
                <a:cxn ang="0">
                  <a:pos x="242" y="777"/>
                </a:cxn>
                <a:cxn ang="0">
                  <a:pos x="373" y="922"/>
                </a:cxn>
                <a:cxn ang="0">
                  <a:pos x="352" y="1027"/>
                </a:cxn>
                <a:cxn ang="0">
                  <a:pos x="327" y="955"/>
                </a:cxn>
                <a:cxn ang="0">
                  <a:pos x="300" y="1064"/>
                </a:cxn>
                <a:cxn ang="0">
                  <a:pos x="283" y="1024"/>
                </a:cxn>
                <a:cxn ang="0">
                  <a:pos x="270" y="957"/>
                </a:cxn>
                <a:cxn ang="0">
                  <a:pos x="207" y="1095"/>
                </a:cxn>
                <a:cxn ang="0">
                  <a:pos x="202" y="996"/>
                </a:cxn>
                <a:cxn ang="0">
                  <a:pos x="149" y="901"/>
                </a:cxn>
                <a:cxn ang="0">
                  <a:pos x="99" y="958"/>
                </a:cxn>
                <a:cxn ang="0">
                  <a:pos x="61" y="1014"/>
                </a:cxn>
                <a:cxn ang="0">
                  <a:pos x="59" y="897"/>
                </a:cxn>
                <a:cxn ang="0">
                  <a:pos x="131" y="752"/>
                </a:cxn>
                <a:cxn ang="0">
                  <a:pos x="140" y="560"/>
                </a:cxn>
                <a:cxn ang="0">
                  <a:pos x="98" y="403"/>
                </a:cxn>
                <a:cxn ang="0">
                  <a:pos x="19" y="393"/>
                </a:cxn>
              </a:cxnLst>
              <a:rect l="0" t="0" r="r" b="b"/>
              <a:pathLst>
                <a:path w="399" h="1136">
                  <a:moveTo>
                    <a:pt x="19" y="393"/>
                  </a:moveTo>
                  <a:lnTo>
                    <a:pt x="76" y="468"/>
                  </a:lnTo>
                  <a:lnTo>
                    <a:pt x="91" y="518"/>
                  </a:lnTo>
                  <a:lnTo>
                    <a:pt x="105" y="630"/>
                  </a:lnTo>
                  <a:lnTo>
                    <a:pt x="94" y="726"/>
                  </a:lnTo>
                  <a:lnTo>
                    <a:pt x="41" y="812"/>
                  </a:lnTo>
                  <a:lnTo>
                    <a:pt x="25" y="912"/>
                  </a:lnTo>
                  <a:lnTo>
                    <a:pt x="40" y="1001"/>
                  </a:lnTo>
                  <a:lnTo>
                    <a:pt x="49" y="1052"/>
                  </a:lnTo>
                  <a:lnTo>
                    <a:pt x="97" y="1057"/>
                  </a:lnTo>
                  <a:lnTo>
                    <a:pt x="123" y="998"/>
                  </a:lnTo>
                  <a:lnTo>
                    <a:pt x="126" y="944"/>
                  </a:lnTo>
                  <a:lnTo>
                    <a:pt x="161" y="957"/>
                  </a:lnTo>
                  <a:lnTo>
                    <a:pt x="164" y="1034"/>
                  </a:lnTo>
                  <a:lnTo>
                    <a:pt x="151" y="1104"/>
                  </a:lnTo>
                  <a:lnTo>
                    <a:pt x="192" y="1136"/>
                  </a:lnTo>
                  <a:lnTo>
                    <a:pt x="247" y="1099"/>
                  </a:lnTo>
                  <a:lnTo>
                    <a:pt x="269" y="1057"/>
                  </a:lnTo>
                  <a:lnTo>
                    <a:pt x="266" y="1101"/>
                  </a:lnTo>
                  <a:lnTo>
                    <a:pt x="310" y="1105"/>
                  </a:lnTo>
                  <a:lnTo>
                    <a:pt x="335" y="1055"/>
                  </a:lnTo>
                  <a:lnTo>
                    <a:pt x="331" y="1023"/>
                  </a:lnTo>
                  <a:lnTo>
                    <a:pt x="340" y="1052"/>
                  </a:lnTo>
                  <a:lnTo>
                    <a:pt x="387" y="1053"/>
                  </a:lnTo>
                  <a:lnTo>
                    <a:pt x="399" y="1001"/>
                  </a:lnTo>
                  <a:lnTo>
                    <a:pt x="397" y="914"/>
                  </a:lnTo>
                  <a:lnTo>
                    <a:pt x="351" y="818"/>
                  </a:lnTo>
                  <a:lnTo>
                    <a:pt x="279" y="742"/>
                  </a:lnTo>
                  <a:lnTo>
                    <a:pt x="255" y="690"/>
                  </a:lnTo>
                  <a:lnTo>
                    <a:pt x="257" y="522"/>
                  </a:lnTo>
                  <a:lnTo>
                    <a:pt x="239" y="376"/>
                  </a:lnTo>
                  <a:lnTo>
                    <a:pt x="214" y="251"/>
                  </a:lnTo>
                  <a:lnTo>
                    <a:pt x="164" y="128"/>
                  </a:lnTo>
                  <a:lnTo>
                    <a:pt x="0" y="0"/>
                  </a:lnTo>
                  <a:lnTo>
                    <a:pt x="9" y="31"/>
                  </a:lnTo>
                  <a:lnTo>
                    <a:pt x="88" y="105"/>
                  </a:lnTo>
                  <a:lnTo>
                    <a:pt x="167" y="206"/>
                  </a:lnTo>
                  <a:lnTo>
                    <a:pt x="179" y="340"/>
                  </a:lnTo>
                  <a:lnTo>
                    <a:pt x="213" y="468"/>
                  </a:lnTo>
                  <a:lnTo>
                    <a:pt x="219" y="624"/>
                  </a:lnTo>
                  <a:lnTo>
                    <a:pt x="209" y="716"/>
                  </a:lnTo>
                  <a:lnTo>
                    <a:pt x="242" y="777"/>
                  </a:lnTo>
                  <a:lnTo>
                    <a:pt x="316" y="814"/>
                  </a:lnTo>
                  <a:lnTo>
                    <a:pt x="373" y="922"/>
                  </a:lnTo>
                  <a:lnTo>
                    <a:pt x="369" y="1015"/>
                  </a:lnTo>
                  <a:lnTo>
                    <a:pt x="352" y="1027"/>
                  </a:lnTo>
                  <a:lnTo>
                    <a:pt x="346" y="990"/>
                  </a:lnTo>
                  <a:lnTo>
                    <a:pt x="327" y="955"/>
                  </a:lnTo>
                  <a:lnTo>
                    <a:pt x="322" y="1020"/>
                  </a:lnTo>
                  <a:lnTo>
                    <a:pt x="300" y="1064"/>
                  </a:lnTo>
                  <a:lnTo>
                    <a:pt x="279" y="1064"/>
                  </a:lnTo>
                  <a:lnTo>
                    <a:pt x="283" y="1024"/>
                  </a:lnTo>
                  <a:lnTo>
                    <a:pt x="286" y="969"/>
                  </a:lnTo>
                  <a:lnTo>
                    <a:pt x="270" y="957"/>
                  </a:lnTo>
                  <a:lnTo>
                    <a:pt x="255" y="1040"/>
                  </a:lnTo>
                  <a:lnTo>
                    <a:pt x="207" y="1095"/>
                  </a:lnTo>
                  <a:lnTo>
                    <a:pt x="185" y="1085"/>
                  </a:lnTo>
                  <a:lnTo>
                    <a:pt x="202" y="996"/>
                  </a:lnTo>
                  <a:lnTo>
                    <a:pt x="184" y="933"/>
                  </a:lnTo>
                  <a:lnTo>
                    <a:pt x="149" y="901"/>
                  </a:lnTo>
                  <a:lnTo>
                    <a:pt x="117" y="915"/>
                  </a:lnTo>
                  <a:lnTo>
                    <a:pt x="99" y="958"/>
                  </a:lnTo>
                  <a:lnTo>
                    <a:pt x="84" y="1010"/>
                  </a:lnTo>
                  <a:lnTo>
                    <a:pt x="61" y="1014"/>
                  </a:lnTo>
                  <a:lnTo>
                    <a:pt x="64" y="970"/>
                  </a:lnTo>
                  <a:lnTo>
                    <a:pt x="59" y="897"/>
                  </a:lnTo>
                  <a:lnTo>
                    <a:pt x="84" y="813"/>
                  </a:lnTo>
                  <a:lnTo>
                    <a:pt x="131" y="752"/>
                  </a:lnTo>
                  <a:lnTo>
                    <a:pt x="144" y="668"/>
                  </a:lnTo>
                  <a:lnTo>
                    <a:pt x="140" y="560"/>
                  </a:lnTo>
                  <a:lnTo>
                    <a:pt x="128" y="459"/>
                  </a:lnTo>
                  <a:lnTo>
                    <a:pt x="98" y="403"/>
                  </a:lnTo>
                  <a:lnTo>
                    <a:pt x="19" y="393"/>
                  </a:lnTo>
                  <a:lnTo>
                    <a:pt x="19" y="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5043" y="1174"/>
              <a:ext cx="28" cy="34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8" y="35"/>
                </a:cxn>
                <a:cxn ang="0">
                  <a:pos x="0" y="99"/>
                </a:cxn>
                <a:cxn ang="0">
                  <a:pos x="32" y="133"/>
                </a:cxn>
                <a:cxn ang="0">
                  <a:pos x="89" y="120"/>
                </a:cxn>
                <a:cxn ang="0">
                  <a:pos x="114" y="77"/>
                </a:cxn>
                <a:cxn ang="0">
                  <a:pos x="103" y="15"/>
                </a:cxn>
                <a:cxn ang="0">
                  <a:pos x="63" y="0"/>
                </a:cxn>
                <a:cxn ang="0">
                  <a:pos x="94" y="49"/>
                </a:cxn>
                <a:cxn ang="0">
                  <a:pos x="88" y="84"/>
                </a:cxn>
                <a:cxn ang="0">
                  <a:pos x="68" y="97"/>
                </a:cxn>
                <a:cxn ang="0">
                  <a:pos x="68" y="55"/>
                </a:cxn>
                <a:cxn ang="0">
                  <a:pos x="41" y="45"/>
                </a:cxn>
                <a:cxn ang="0">
                  <a:pos x="25" y="64"/>
                </a:cxn>
                <a:cxn ang="0">
                  <a:pos x="39" y="3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114" h="133">
                  <a:moveTo>
                    <a:pt x="42" y="4"/>
                  </a:moveTo>
                  <a:lnTo>
                    <a:pt x="8" y="35"/>
                  </a:lnTo>
                  <a:lnTo>
                    <a:pt x="0" y="99"/>
                  </a:lnTo>
                  <a:lnTo>
                    <a:pt x="32" y="133"/>
                  </a:lnTo>
                  <a:lnTo>
                    <a:pt x="89" y="120"/>
                  </a:lnTo>
                  <a:lnTo>
                    <a:pt x="114" y="77"/>
                  </a:lnTo>
                  <a:lnTo>
                    <a:pt x="103" y="15"/>
                  </a:lnTo>
                  <a:lnTo>
                    <a:pt x="63" y="0"/>
                  </a:lnTo>
                  <a:lnTo>
                    <a:pt x="94" y="49"/>
                  </a:lnTo>
                  <a:lnTo>
                    <a:pt x="88" y="84"/>
                  </a:lnTo>
                  <a:lnTo>
                    <a:pt x="68" y="97"/>
                  </a:lnTo>
                  <a:lnTo>
                    <a:pt x="68" y="55"/>
                  </a:lnTo>
                  <a:lnTo>
                    <a:pt x="41" y="45"/>
                  </a:lnTo>
                  <a:lnTo>
                    <a:pt x="25" y="64"/>
                  </a:lnTo>
                  <a:lnTo>
                    <a:pt x="39" y="3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961" y="1398"/>
              <a:ext cx="9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3"/>
                </a:cxn>
                <a:cxn ang="0">
                  <a:pos x="8" y="58"/>
                </a:cxn>
                <a:cxn ang="0">
                  <a:pos x="33" y="57"/>
                </a:cxn>
                <a:cxn ang="0">
                  <a:pos x="32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58">
                  <a:moveTo>
                    <a:pt x="16" y="0"/>
                  </a:moveTo>
                  <a:lnTo>
                    <a:pt x="0" y="23"/>
                  </a:lnTo>
                  <a:lnTo>
                    <a:pt x="8" y="58"/>
                  </a:lnTo>
                  <a:lnTo>
                    <a:pt x="33" y="57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5043" y="1402"/>
              <a:ext cx="8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3"/>
                </a:cxn>
                <a:cxn ang="0">
                  <a:pos x="8" y="58"/>
                </a:cxn>
                <a:cxn ang="0">
                  <a:pos x="33" y="55"/>
                </a:cxn>
                <a:cxn ang="0">
                  <a:pos x="31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58">
                  <a:moveTo>
                    <a:pt x="16" y="0"/>
                  </a:moveTo>
                  <a:lnTo>
                    <a:pt x="0" y="23"/>
                  </a:lnTo>
                  <a:lnTo>
                    <a:pt x="8" y="58"/>
                  </a:lnTo>
                  <a:lnTo>
                    <a:pt x="33" y="55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944" y="1344"/>
              <a:ext cx="182" cy="146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0" y="69"/>
                </a:cxn>
                <a:cxn ang="0">
                  <a:pos x="0" y="217"/>
                </a:cxn>
                <a:cxn ang="0">
                  <a:pos x="43" y="314"/>
                </a:cxn>
                <a:cxn ang="0">
                  <a:pos x="113" y="341"/>
                </a:cxn>
                <a:cxn ang="0">
                  <a:pos x="51" y="354"/>
                </a:cxn>
                <a:cxn ang="0">
                  <a:pos x="59" y="436"/>
                </a:cxn>
                <a:cxn ang="0">
                  <a:pos x="142" y="551"/>
                </a:cxn>
                <a:cxn ang="0">
                  <a:pos x="251" y="580"/>
                </a:cxn>
                <a:cxn ang="0">
                  <a:pos x="412" y="564"/>
                </a:cxn>
                <a:cxn ang="0">
                  <a:pos x="486" y="545"/>
                </a:cxn>
                <a:cxn ang="0">
                  <a:pos x="570" y="543"/>
                </a:cxn>
                <a:cxn ang="0">
                  <a:pos x="630" y="514"/>
                </a:cxn>
                <a:cxn ang="0">
                  <a:pos x="707" y="392"/>
                </a:cxn>
                <a:cxn ang="0">
                  <a:pos x="727" y="205"/>
                </a:cxn>
                <a:cxn ang="0">
                  <a:pos x="651" y="319"/>
                </a:cxn>
                <a:cxn ang="0">
                  <a:pos x="513" y="397"/>
                </a:cxn>
                <a:cxn ang="0">
                  <a:pos x="414" y="401"/>
                </a:cxn>
                <a:cxn ang="0">
                  <a:pos x="366" y="360"/>
                </a:cxn>
                <a:cxn ang="0">
                  <a:pos x="500" y="366"/>
                </a:cxn>
                <a:cxn ang="0">
                  <a:pos x="613" y="277"/>
                </a:cxn>
                <a:cxn ang="0">
                  <a:pos x="645" y="173"/>
                </a:cxn>
                <a:cxn ang="0">
                  <a:pos x="640" y="71"/>
                </a:cxn>
                <a:cxn ang="0">
                  <a:pos x="581" y="0"/>
                </a:cxn>
                <a:cxn ang="0">
                  <a:pos x="447" y="141"/>
                </a:cxn>
                <a:cxn ang="0">
                  <a:pos x="253" y="141"/>
                </a:cxn>
                <a:cxn ang="0">
                  <a:pos x="102" y="94"/>
                </a:cxn>
                <a:cxn ang="0">
                  <a:pos x="62" y="9"/>
                </a:cxn>
                <a:cxn ang="0">
                  <a:pos x="62" y="9"/>
                </a:cxn>
              </a:cxnLst>
              <a:rect l="0" t="0" r="r" b="b"/>
              <a:pathLst>
                <a:path w="727" h="580">
                  <a:moveTo>
                    <a:pt x="62" y="9"/>
                  </a:moveTo>
                  <a:lnTo>
                    <a:pt x="0" y="69"/>
                  </a:lnTo>
                  <a:lnTo>
                    <a:pt x="0" y="217"/>
                  </a:lnTo>
                  <a:lnTo>
                    <a:pt x="43" y="314"/>
                  </a:lnTo>
                  <a:lnTo>
                    <a:pt x="113" y="341"/>
                  </a:lnTo>
                  <a:lnTo>
                    <a:pt x="51" y="354"/>
                  </a:lnTo>
                  <a:lnTo>
                    <a:pt x="59" y="436"/>
                  </a:lnTo>
                  <a:lnTo>
                    <a:pt x="142" y="551"/>
                  </a:lnTo>
                  <a:lnTo>
                    <a:pt x="251" y="580"/>
                  </a:lnTo>
                  <a:lnTo>
                    <a:pt x="412" y="564"/>
                  </a:lnTo>
                  <a:lnTo>
                    <a:pt x="486" y="545"/>
                  </a:lnTo>
                  <a:lnTo>
                    <a:pt x="570" y="543"/>
                  </a:lnTo>
                  <a:lnTo>
                    <a:pt x="630" y="514"/>
                  </a:lnTo>
                  <a:lnTo>
                    <a:pt x="707" y="392"/>
                  </a:lnTo>
                  <a:lnTo>
                    <a:pt x="727" y="205"/>
                  </a:lnTo>
                  <a:lnTo>
                    <a:pt x="651" y="319"/>
                  </a:lnTo>
                  <a:lnTo>
                    <a:pt x="513" y="397"/>
                  </a:lnTo>
                  <a:lnTo>
                    <a:pt x="414" y="401"/>
                  </a:lnTo>
                  <a:lnTo>
                    <a:pt x="366" y="360"/>
                  </a:lnTo>
                  <a:lnTo>
                    <a:pt x="500" y="366"/>
                  </a:lnTo>
                  <a:lnTo>
                    <a:pt x="613" y="277"/>
                  </a:lnTo>
                  <a:lnTo>
                    <a:pt x="645" y="173"/>
                  </a:lnTo>
                  <a:lnTo>
                    <a:pt x="640" y="71"/>
                  </a:lnTo>
                  <a:lnTo>
                    <a:pt x="581" y="0"/>
                  </a:lnTo>
                  <a:lnTo>
                    <a:pt x="447" y="141"/>
                  </a:lnTo>
                  <a:lnTo>
                    <a:pt x="253" y="141"/>
                  </a:lnTo>
                  <a:lnTo>
                    <a:pt x="102" y="94"/>
                  </a:lnTo>
                  <a:lnTo>
                    <a:pt x="62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5018" y="1224"/>
              <a:ext cx="25" cy="43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8" y="85"/>
                </a:cxn>
                <a:cxn ang="0">
                  <a:pos x="0" y="142"/>
                </a:cxn>
                <a:cxn ang="0">
                  <a:pos x="24" y="175"/>
                </a:cxn>
                <a:cxn ang="0">
                  <a:pos x="61" y="158"/>
                </a:cxn>
                <a:cxn ang="0">
                  <a:pos x="86" y="122"/>
                </a:cxn>
                <a:cxn ang="0">
                  <a:pos x="88" y="48"/>
                </a:cxn>
                <a:cxn ang="0">
                  <a:pos x="102" y="0"/>
                </a:cxn>
                <a:cxn ang="0">
                  <a:pos x="46" y="7"/>
                </a:cxn>
                <a:cxn ang="0">
                  <a:pos x="46" y="7"/>
                </a:cxn>
              </a:cxnLst>
              <a:rect l="0" t="0" r="r" b="b"/>
              <a:pathLst>
                <a:path w="102" h="175">
                  <a:moveTo>
                    <a:pt x="46" y="7"/>
                  </a:moveTo>
                  <a:lnTo>
                    <a:pt x="8" y="85"/>
                  </a:lnTo>
                  <a:lnTo>
                    <a:pt x="0" y="142"/>
                  </a:lnTo>
                  <a:lnTo>
                    <a:pt x="24" y="175"/>
                  </a:lnTo>
                  <a:lnTo>
                    <a:pt x="61" y="158"/>
                  </a:lnTo>
                  <a:lnTo>
                    <a:pt x="86" y="122"/>
                  </a:lnTo>
                  <a:lnTo>
                    <a:pt x="88" y="48"/>
                  </a:lnTo>
                  <a:lnTo>
                    <a:pt x="102" y="0"/>
                  </a:lnTo>
                  <a:lnTo>
                    <a:pt x="46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967" y="1141"/>
              <a:ext cx="139" cy="209"/>
            </a:xfrm>
            <a:custGeom>
              <a:avLst/>
              <a:gdLst/>
              <a:ahLst/>
              <a:cxnLst>
                <a:cxn ang="0">
                  <a:pos x="199" y="15"/>
                </a:cxn>
                <a:cxn ang="0">
                  <a:pos x="123" y="24"/>
                </a:cxn>
                <a:cxn ang="0">
                  <a:pos x="107" y="89"/>
                </a:cxn>
                <a:cxn ang="0">
                  <a:pos x="102" y="177"/>
                </a:cxn>
                <a:cxn ang="0">
                  <a:pos x="102" y="231"/>
                </a:cxn>
                <a:cxn ang="0">
                  <a:pos x="43" y="291"/>
                </a:cxn>
                <a:cxn ang="0">
                  <a:pos x="16" y="377"/>
                </a:cxn>
                <a:cxn ang="0">
                  <a:pos x="0" y="482"/>
                </a:cxn>
                <a:cxn ang="0">
                  <a:pos x="32" y="573"/>
                </a:cxn>
                <a:cxn ang="0">
                  <a:pos x="69" y="725"/>
                </a:cxn>
                <a:cxn ang="0">
                  <a:pos x="131" y="822"/>
                </a:cxn>
                <a:cxn ang="0">
                  <a:pos x="280" y="837"/>
                </a:cxn>
                <a:cxn ang="0">
                  <a:pos x="371" y="767"/>
                </a:cxn>
                <a:cxn ang="0">
                  <a:pos x="417" y="701"/>
                </a:cxn>
                <a:cxn ang="0">
                  <a:pos x="296" y="760"/>
                </a:cxn>
                <a:cxn ang="0">
                  <a:pos x="180" y="732"/>
                </a:cxn>
                <a:cxn ang="0">
                  <a:pos x="94" y="679"/>
                </a:cxn>
                <a:cxn ang="0">
                  <a:pos x="69" y="563"/>
                </a:cxn>
                <a:cxn ang="0">
                  <a:pos x="32" y="458"/>
                </a:cxn>
                <a:cxn ang="0">
                  <a:pos x="42" y="407"/>
                </a:cxn>
                <a:cxn ang="0">
                  <a:pos x="69" y="396"/>
                </a:cxn>
                <a:cxn ang="0">
                  <a:pos x="131" y="452"/>
                </a:cxn>
                <a:cxn ang="0">
                  <a:pos x="141" y="370"/>
                </a:cxn>
                <a:cxn ang="0">
                  <a:pos x="183" y="288"/>
                </a:cxn>
                <a:cxn ang="0">
                  <a:pos x="153" y="221"/>
                </a:cxn>
                <a:cxn ang="0">
                  <a:pos x="174" y="107"/>
                </a:cxn>
                <a:cxn ang="0">
                  <a:pos x="247" y="91"/>
                </a:cxn>
                <a:cxn ang="0">
                  <a:pos x="306" y="134"/>
                </a:cxn>
                <a:cxn ang="0">
                  <a:pos x="352" y="110"/>
                </a:cxn>
                <a:cxn ang="0">
                  <a:pos x="424" y="126"/>
                </a:cxn>
                <a:cxn ang="0">
                  <a:pos x="446" y="194"/>
                </a:cxn>
                <a:cxn ang="0">
                  <a:pos x="430" y="291"/>
                </a:cxn>
                <a:cxn ang="0">
                  <a:pos x="371" y="310"/>
                </a:cxn>
                <a:cxn ang="0">
                  <a:pos x="411" y="385"/>
                </a:cxn>
                <a:cxn ang="0">
                  <a:pos x="393" y="458"/>
                </a:cxn>
                <a:cxn ang="0">
                  <a:pos x="360" y="560"/>
                </a:cxn>
                <a:cxn ang="0">
                  <a:pos x="282" y="604"/>
                </a:cxn>
                <a:cxn ang="0">
                  <a:pos x="341" y="633"/>
                </a:cxn>
                <a:cxn ang="0">
                  <a:pos x="401" y="560"/>
                </a:cxn>
                <a:cxn ang="0">
                  <a:pos x="465" y="468"/>
                </a:cxn>
                <a:cxn ang="0">
                  <a:pos x="510" y="472"/>
                </a:cxn>
                <a:cxn ang="0">
                  <a:pos x="527" y="538"/>
                </a:cxn>
                <a:cxn ang="0">
                  <a:pos x="464" y="564"/>
                </a:cxn>
                <a:cxn ang="0">
                  <a:pos x="441" y="661"/>
                </a:cxn>
                <a:cxn ang="0">
                  <a:pos x="559" y="528"/>
                </a:cxn>
                <a:cxn ang="0">
                  <a:pos x="559" y="393"/>
                </a:cxn>
                <a:cxn ang="0">
                  <a:pos x="519" y="320"/>
                </a:cxn>
                <a:cxn ang="0">
                  <a:pos x="541" y="188"/>
                </a:cxn>
                <a:cxn ang="0">
                  <a:pos x="541" y="70"/>
                </a:cxn>
                <a:cxn ang="0">
                  <a:pos x="465" y="37"/>
                </a:cxn>
                <a:cxn ang="0">
                  <a:pos x="320" y="0"/>
                </a:cxn>
                <a:cxn ang="0">
                  <a:pos x="199" y="15"/>
                </a:cxn>
                <a:cxn ang="0">
                  <a:pos x="199" y="15"/>
                </a:cxn>
              </a:cxnLst>
              <a:rect l="0" t="0" r="r" b="b"/>
              <a:pathLst>
                <a:path w="559" h="837">
                  <a:moveTo>
                    <a:pt x="199" y="15"/>
                  </a:moveTo>
                  <a:lnTo>
                    <a:pt x="123" y="24"/>
                  </a:lnTo>
                  <a:lnTo>
                    <a:pt x="107" y="89"/>
                  </a:lnTo>
                  <a:lnTo>
                    <a:pt x="102" y="177"/>
                  </a:lnTo>
                  <a:lnTo>
                    <a:pt x="102" y="231"/>
                  </a:lnTo>
                  <a:lnTo>
                    <a:pt x="43" y="291"/>
                  </a:lnTo>
                  <a:lnTo>
                    <a:pt x="16" y="377"/>
                  </a:lnTo>
                  <a:lnTo>
                    <a:pt x="0" y="482"/>
                  </a:lnTo>
                  <a:lnTo>
                    <a:pt x="32" y="573"/>
                  </a:lnTo>
                  <a:lnTo>
                    <a:pt x="69" y="725"/>
                  </a:lnTo>
                  <a:lnTo>
                    <a:pt x="131" y="822"/>
                  </a:lnTo>
                  <a:lnTo>
                    <a:pt x="280" y="837"/>
                  </a:lnTo>
                  <a:lnTo>
                    <a:pt x="371" y="767"/>
                  </a:lnTo>
                  <a:lnTo>
                    <a:pt x="417" y="701"/>
                  </a:lnTo>
                  <a:lnTo>
                    <a:pt x="296" y="760"/>
                  </a:lnTo>
                  <a:lnTo>
                    <a:pt x="180" y="732"/>
                  </a:lnTo>
                  <a:lnTo>
                    <a:pt x="94" y="679"/>
                  </a:lnTo>
                  <a:lnTo>
                    <a:pt x="69" y="563"/>
                  </a:lnTo>
                  <a:lnTo>
                    <a:pt x="32" y="458"/>
                  </a:lnTo>
                  <a:lnTo>
                    <a:pt x="42" y="407"/>
                  </a:lnTo>
                  <a:lnTo>
                    <a:pt x="69" y="396"/>
                  </a:lnTo>
                  <a:lnTo>
                    <a:pt x="131" y="452"/>
                  </a:lnTo>
                  <a:lnTo>
                    <a:pt x="141" y="370"/>
                  </a:lnTo>
                  <a:lnTo>
                    <a:pt x="183" y="288"/>
                  </a:lnTo>
                  <a:lnTo>
                    <a:pt x="153" y="221"/>
                  </a:lnTo>
                  <a:lnTo>
                    <a:pt x="174" y="107"/>
                  </a:lnTo>
                  <a:lnTo>
                    <a:pt x="247" y="91"/>
                  </a:lnTo>
                  <a:lnTo>
                    <a:pt x="306" y="134"/>
                  </a:lnTo>
                  <a:lnTo>
                    <a:pt x="352" y="110"/>
                  </a:lnTo>
                  <a:lnTo>
                    <a:pt x="424" y="126"/>
                  </a:lnTo>
                  <a:lnTo>
                    <a:pt x="446" y="194"/>
                  </a:lnTo>
                  <a:lnTo>
                    <a:pt x="430" y="291"/>
                  </a:lnTo>
                  <a:lnTo>
                    <a:pt x="371" y="310"/>
                  </a:lnTo>
                  <a:lnTo>
                    <a:pt x="411" y="385"/>
                  </a:lnTo>
                  <a:lnTo>
                    <a:pt x="393" y="458"/>
                  </a:lnTo>
                  <a:lnTo>
                    <a:pt x="360" y="560"/>
                  </a:lnTo>
                  <a:lnTo>
                    <a:pt x="282" y="604"/>
                  </a:lnTo>
                  <a:lnTo>
                    <a:pt x="341" y="633"/>
                  </a:lnTo>
                  <a:lnTo>
                    <a:pt x="401" y="560"/>
                  </a:lnTo>
                  <a:lnTo>
                    <a:pt x="465" y="468"/>
                  </a:lnTo>
                  <a:lnTo>
                    <a:pt x="510" y="472"/>
                  </a:lnTo>
                  <a:lnTo>
                    <a:pt x="527" y="538"/>
                  </a:lnTo>
                  <a:lnTo>
                    <a:pt x="464" y="564"/>
                  </a:lnTo>
                  <a:lnTo>
                    <a:pt x="441" y="661"/>
                  </a:lnTo>
                  <a:lnTo>
                    <a:pt x="559" y="528"/>
                  </a:lnTo>
                  <a:lnTo>
                    <a:pt x="559" y="393"/>
                  </a:lnTo>
                  <a:lnTo>
                    <a:pt x="519" y="320"/>
                  </a:lnTo>
                  <a:lnTo>
                    <a:pt x="541" y="188"/>
                  </a:lnTo>
                  <a:lnTo>
                    <a:pt x="541" y="70"/>
                  </a:lnTo>
                  <a:lnTo>
                    <a:pt x="465" y="37"/>
                  </a:lnTo>
                  <a:lnTo>
                    <a:pt x="320" y="0"/>
                  </a:lnTo>
                  <a:lnTo>
                    <a:pt x="199" y="15"/>
                  </a:lnTo>
                  <a:lnTo>
                    <a:pt x="199" y="15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096" y="1311"/>
              <a:ext cx="116" cy="237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43" y="87"/>
                </a:cxn>
                <a:cxn ang="0">
                  <a:pos x="0" y="233"/>
                </a:cxn>
                <a:cxn ang="0">
                  <a:pos x="97" y="256"/>
                </a:cxn>
                <a:cxn ang="0">
                  <a:pos x="218" y="269"/>
                </a:cxn>
                <a:cxn ang="0">
                  <a:pos x="269" y="418"/>
                </a:cxn>
                <a:cxn ang="0">
                  <a:pos x="257" y="669"/>
                </a:cxn>
                <a:cxn ang="0">
                  <a:pos x="204" y="708"/>
                </a:cxn>
                <a:cxn ang="0">
                  <a:pos x="177" y="819"/>
                </a:cxn>
                <a:cxn ang="0">
                  <a:pos x="180" y="871"/>
                </a:cxn>
                <a:cxn ang="0">
                  <a:pos x="226" y="776"/>
                </a:cxn>
                <a:cxn ang="0">
                  <a:pos x="277" y="770"/>
                </a:cxn>
                <a:cxn ang="0">
                  <a:pos x="314" y="822"/>
                </a:cxn>
                <a:cxn ang="0">
                  <a:pos x="319" y="879"/>
                </a:cxn>
                <a:cxn ang="0">
                  <a:pos x="312" y="949"/>
                </a:cxn>
                <a:cxn ang="0">
                  <a:pos x="347" y="924"/>
                </a:cxn>
                <a:cxn ang="0">
                  <a:pos x="363" y="817"/>
                </a:cxn>
                <a:cxn ang="0">
                  <a:pos x="398" y="830"/>
                </a:cxn>
                <a:cxn ang="0">
                  <a:pos x="401" y="922"/>
                </a:cxn>
                <a:cxn ang="0">
                  <a:pos x="416" y="885"/>
                </a:cxn>
                <a:cxn ang="0">
                  <a:pos x="420" y="805"/>
                </a:cxn>
                <a:cxn ang="0">
                  <a:pos x="451" y="844"/>
                </a:cxn>
                <a:cxn ang="0">
                  <a:pos x="463" y="800"/>
                </a:cxn>
                <a:cxn ang="0">
                  <a:pos x="409" y="722"/>
                </a:cxn>
                <a:cxn ang="0">
                  <a:pos x="341" y="681"/>
                </a:cxn>
                <a:cxn ang="0">
                  <a:pos x="309" y="609"/>
                </a:cxn>
                <a:cxn ang="0">
                  <a:pos x="298" y="385"/>
                </a:cxn>
                <a:cxn ang="0">
                  <a:pos x="255" y="207"/>
                </a:cxn>
                <a:cxn ang="0">
                  <a:pos x="249" y="94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463" h="949">
                  <a:moveTo>
                    <a:pt x="119" y="0"/>
                  </a:moveTo>
                  <a:lnTo>
                    <a:pt x="43" y="87"/>
                  </a:lnTo>
                  <a:lnTo>
                    <a:pt x="0" y="233"/>
                  </a:lnTo>
                  <a:lnTo>
                    <a:pt x="97" y="256"/>
                  </a:lnTo>
                  <a:lnTo>
                    <a:pt x="218" y="269"/>
                  </a:lnTo>
                  <a:lnTo>
                    <a:pt x="269" y="418"/>
                  </a:lnTo>
                  <a:lnTo>
                    <a:pt x="257" y="669"/>
                  </a:lnTo>
                  <a:lnTo>
                    <a:pt x="204" y="708"/>
                  </a:lnTo>
                  <a:lnTo>
                    <a:pt x="177" y="819"/>
                  </a:lnTo>
                  <a:lnTo>
                    <a:pt x="180" y="871"/>
                  </a:lnTo>
                  <a:lnTo>
                    <a:pt x="226" y="776"/>
                  </a:lnTo>
                  <a:lnTo>
                    <a:pt x="277" y="770"/>
                  </a:lnTo>
                  <a:lnTo>
                    <a:pt x="314" y="822"/>
                  </a:lnTo>
                  <a:lnTo>
                    <a:pt x="319" y="879"/>
                  </a:lnTo>
                  <a:lnTo>
                    <a:pt x="312" y="949"/>
                  </a:lnTo>
                  <a:lnTo>
                    <a:pt x="347" y="924"/>
                  </a:lnTo>
                  <a:lnTo>
                    <a:pt x="363" y="817"/>
                  </a:lnTo>
                  <a:lnTo>
                    <a:pt x="398" y="830"/>
                  </a:lnTo>
                  <a:lnTo>
                    <a:pt x="401" y="922"/>
                  </a:lnTo>
                  <a:lnTo>
                    <a:pt x="416" y="885"/>
                  </a:lnTo>
                  <a:lnTo>
                    <a:pt x="420" y="805"/>
                  </a:lnTo>
                  <a:lnTo>
                    <a:pt x="451" y="844"/>
                  </a:lnTo>
                  <a:lnTo>
                    <a:pt x="463" y="800"/>
                  </a:lnTo>
                  <a:lnTo>
                    <a:pt x="409" y="722"/>
                  </a:lnTo>
                  <a:lnTo>
                    <a:pt x="341" y="681"/>
                  </a:lnTo>
                  <a:lnTo>
                    <a:pt x="309" y="609"/>
                  </a:lnTo>
                  <a:lnTo>
                    <a:pt x="298" y="385"/>
                  </a:lnTo>
                  <a:lnTo>
                    <a:pt x="255" y="207"/>
                  </a:lnTo>
                  <a:lnTo>
                    <a:pt x="249" y="9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900" y="1470"/>
              <a:ext cx="40" cy="72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64" y="38"/>
                </a:cxn>
                <a:cxn ang="0">
                  <a:pos x="15" y="87"/>
                </a:cxn>
                <a:cxn ang="0">
                  <a:pos x="0" y="160"/>
                </a:cxn>
                <a:cxn ang="0">
                  <a:pos x="71" y="125"/>
                </a:cxn>
                <a:cxn ang="0">
                  <a:pos x="112" y="153"/>
                </a:cxn>
                <a:cxn ang="0">
                  <a:pos x="112" y="215"/>
                </a:cxn>
                <a:cxn ang="0">
                  <a:pos x="92" y="287"/>
                </a:cxn>
                <a:cxn ang="0">
                  <a:pos x="142" y="262"/>
                </a:cxn>
                <a:cxn ang="0">
                  <a:pos x="161" y="137"/>
                </a:cxn>
                <a:cxn ang="0">
                  <a:pos x="124" y="59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161" h="287">
                  <a:moveTo>
                    <a:pt x="130" y="0"/>
                  </a:moveTo>
                  <a:lnTo>
                    <a:pt x="64" y="38"/>
                  </a:lnTo>
                  <a:lnTo>
                    <a:pt x="15" y="87"/>
                  </a:lnTo>
                  <a:lnTo>
                    <a:pt x="0" y="160"/>
                  </a:lnTo>
                  <a:lnTo>
                    <a:pt x="71" y="125"/>
                  </a:lnTo>
                  <a:lnTo>
                    <a:pt x="112" y="153"/>
                  </a:lnTo>
                  <a:lnTo>
                    <a:pt x="112" y="215"/>
                  </a:lnTo>
                  <a:lnTo>
                    <a:pt x="92" y="287"/>
                  </a:lnTo>
                  <a:lnTo>
                    <a:pt x="142" y="262"/>
                  </a:lnTo>
                  <a:lnTo>
                    <a:pt x="161" y="137"/>
                  </a:lnTo>
                  <a:lnTo>
                    <a:pt x="124" y="59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947" y="1566"/>
              <a:ext cx="48" cy="71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13" y="50"/>
                </a:cxn>
                <a:cxn ang="0">
                  <a:pos x="128" y="87"/>
                </a:cxn>
                <a:cxn ang="0">
                  <a:pos x="60" y="106"/>
                </a:cxn>
                <a:cxn ang="0">
                  <a:pos x="28" y="131"/>
                </a:cxn>
                <a:cxn ang="0">
                  <a:pos x="0" y="231"/>
                </a:cxn>
                <a:cxn ang="0">
                  <a:pos x="32" y="202"/>
                </a:cxn>
                <a:cxn ang="0">
                  <a:pos x="50" y="144"/>
                </a:cxn>
                <a:cxn ang="0">
                  <a:pos x="82" y="193"/>
                </a:cxn>
                <a:cxn ang="0">
                  <a:pos x="97" y="284"/>
                </a:cxn>
                <a:cxn ang="0">
                  <a:pos x="159" y="246"/>
                </a:cxn>
                <a:cxn ang="0">
                  <a:pos x="175" y="181"/>
                </a:cxn>
                <a:cxn ang="0">
                  <a:pos x="144" y="159"/>
                </a:cxn>
                <a:cxn ang="0">
                  <a:pos x="163" y="135"/>
                </a:cxn>
                <a:cxn ang="0">
                  <a:pos x="193" y="62"/>
                </a:cxn>
                <a:cxn ang="0">
                  <a:pos x="188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93" h="284">
                  <a:moveTo>
                    <a:pt x="131" y="0"/>
                  </a:moveTo>
                  <a:lnTo>
                    <a:pt x="113" y="50"/>
                  </a:lnTo>
                  <a:lnTo>
                    <a:pt x="128" y="87"/>
                  </a:lnTo>
                  <a:lnTo>
                    <a:pt x="60" y="106"/>
                  </a:lnTo>
                  <a:lnTo>
                    <a:pt x="28" y="131"/>
                  </a:lnTo>
                  <a:lnTo>
                    <a:pt x="0" y="231"/>
                  </a:lnTo>
                  <a:lnTo>
                    <a:pt x="32" y="202"/>
                  </a:lnTo>
                  <a:lnTo>
                    <a:pt x="50" y="144"/>
                  </a:lnTo>
                  <a:lnTo>
                    <a:pt x="82" y="193"/>
                  </a:lnTo>
                  <a:lnTo>
                    <a:pt x="97" y="284"/>
                  </a:lnTo>
                  <a:lnTo>
                    <a:pt x="159" y="246"/>
                  </a:lnTo>
                  <a:lnTo>
                    <a:pt x="175" y="181"/>
                  </a:lnTo>
                  <a:lnTo>
                    <a:pt x="144" y="159"/>
                  </a:lnTo>
                  <a:lnTo>
                    <a:pt x="163" y="135"/>
                  </a:lnTo>
                  <a:lnTo>
                    <a:pt x="193" y="62"/>
                  </a:lnTo>
                  <a:lnTo>
                    <a:pt x="188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074" y="1544"/>
              <a:ext cx="42" cy="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9" y="31"/>
                </a:cxn>
                <a:cxn ang="0">
                  <a:pos x="78" y="103"/>
                </a:cxn>
                <a:cxn ang="0">
                  <a:pos x="43" y="131"/>
                </a:cxn>
                <a:cxn ang="0">
                  <a:pos x="2" y="169"/>
                </a:cxn>
                <a:cxn ang="0">
                  <a:pos x="0" y="252"/>
                </a:cxn>
                <a:cxn ang="0">
                  <a:pos x="59" y="243"/>
                </a:cxn>
                <a:cxn ang="0">
                  <a:pos x="84" y="337"/>
                </a:cxn>
                <a:cxn ang="0">
                  <a:pos x="130" y="314"/>
                </a:cxn>
                <a:cxn ang="0">
                  <a:pos x="167" y="265"/>
                </a:cxn>
                <a:cxn ang="0">
                  <a:pos x="149" y="193"/>
                </a:cxn>
                <a:cxn ang="0">
                  <a:pos x="103" y="178"/>
                </a:cxn>
                <a:cxn ang="0">
                  <a:pos x="118" y="144"/>
                </a:cxn>
                <a:cxn ang="0">
                  <a:pos x="105" y="84"/>
                </a:cxn>
                <a:cxn ang="0">
                  <a:pos x="155" y="66"/>
                </a:cxn>
                <a:cxn ang="0">
                  <a:pos x="130" y="22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167" h="337">
                  <a:moveTo>
                    <a:pt x="78" y="0"/>
                  </a:moveTo>
                  <a:lnTo>
                    <a:pt x="59" y="31"/>
                  </a:lnTo>
                  <a:lnTo>
                    <a:pt x="78" y="103"/>
                  </a:lnTo>
                  <a:lnTo>
                    <a:pt x="43" y="131"/>
                  </a:lnTo>
                  <a:lnTo>
                    <a:pt x="2" y="169"/>
                  </a:lnTo>
                  <a:lnTo>
                    <a:pt x="0" y="252"/>
                  </a:lnTo>
                  <a:lnTo>
                    <a:pt x="59" y="243"/>
                  </a:lnTo>
                  <a:lnTo>
                    <a:pt x="84" y="337"/>
                  </a:lnTo>
                  <a:lnTo>
                    <a:pt x="130" y="314"/>
                  </a:lnTo>
                  <a:lnTo>
                    <a:pt x="167" y="265"/>
                  </a:lnTo>
                  <a:lnTo>
                    <a:pt x="149" y="193"/>
                  </a:lnTo>
                  <a:lnTo>
                    <a:pt x="103" y="178"/>
                  </a:lnTo>
                  <a:lnTo>
                    <a:pt x="118" y="144"/>
                  </a:lnTo>
                  <a:lnTo>
                    <a:pt x="105" y="84"/>
                  </a:lnTo>
                  <a:lnTo>
                    <a:pt x="155" y="66"/>
                  </a:lnTo>
                  <a:lnTo>
                    <a:pt x="130" y="2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774" y="1562"/>
              <a:ext cx="93" cy="44"/>
            </a:xfrm>
            <a:custGeom>
              <a:avLst/>
              <a:gdLst/>
              <a:ahLst/>
              <a:cxnLst>
                <a:cxn ang="0">
                  <a:pos x="39" y="80"/>
                </a:cxn>
                <a:cxn ang="0">
                  <a:pos x="120" y="25"/>
                </a:cxn>
                <a:cxn ang="0">
                  <a:pos x="220" y="31"/>
                </a:cxn>
                <a:cxn ang="0">
                  <a:pos x="298" y="40"/>
                </a:cxn>
                <a:cxn ang="0">
                  <a:pos x="372" y="0"/>
                </a:cxn>
                <a:cxn ang="0">
                  <a:pos x="303" y="80"/>
                </a:cxn>
                <a:cxn ang="0">
                  <a:pos x="307" y="165"/>
                </a:cxn>
                <a:cxn ang="0">
                  <a:pos x="229" y="153"/>
                </a:cxn>
                <a:cxn ang="0">
                  <a:pos x="158" y="180"/>
                </a:cxn>
                <a:cxn ang="0">
                  <a:pos x="179" y="133"/>
                </a:cxn>
                <a:cxn ang="0">
                  <a:pos x="120" y="93"/>
                </a:cxn>
                <a:cxn ang="0">
                  <a:pos x="67" y="91"/>
                </a:cxn>
                <a:cxn ang="0">
                  <a:pos x="0" y="114"/>
                </a:cxn>
                <a:cxn ang="0">
                  <a:pos x="39" y="80"/>
                </a:cxn>
                <a:cxn ang="0">
                  <a:pos x="39" y="80"/>
                </a:cxn>
              </a:cxnLst>
              <a:rect l="0" t="0" r="r" b="b"/>
              <a:pathLst>
                <a:path w="372" h="180">
                  <a:moveTo>
                    <a:pt x="39" y="80"/>
                  </a:moveTo>
                  <a:lnTo>
                    <a:pt x="120" y="25"/>
                  </a:lnTo>
                  <a:lnTo>
                    <a:pt x="220" y="31"/>
                  </a:lnTo>
                  <a:lnTo>
                    <a:pt x="298" y="40"/>
                  </a:lnTo>
                  <a:lnTo>
                    <a:pt x="372" y="0"/>
                  </a:lnTo>
                  <a:lnTo>
                    <a:pt x="303" y="80"/>
                  </a:lnTo>
                  <a:lnTo>
                    <a:pt x="307" y="165"/>
                  </a:lnTo>
                  <a:lnTo>
                    <a:pt x="229" y="153"/>
                  </a:lnTo>
                  <a:lnTo>
                    <a:pt x="158" y="180"/>
                  </a:lnTo>
                  <a:lnTo>
                    <a:pt x="179" y="133"/>
                  </a:lnTo>
                  <a:lnTo>
                    <a:pt x="120" y="93"/>
                  </a:lnTo>
                  <a:lnTo>
                    <a:pt x="67" y="91"/>
                  </a:lnTo>
                  <a:lnTo>
                    <a:pt x="0" y="114"/>
                  </a:lnTo>
                  <a:lnTo>
                    <a:pt x="39" y="80"/>
                  </a:lnTo>
                  <a:lnTo>
                    <a:pt x="39" y="80"/>
                  </a:lnTo>
                  <a:close/>
                </a:path>
              </a:pathLst>
            </a:custGeom>
            <a:solidFill>
              <a:srgbClr val="F6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AutoShape 44"/>
          <p:cNvSpPr>
            <a:spLocks noChangeArrowheads="1"/>
          </p:cNvSpPr>
          <p:nvPr/>
        </p:nvSpPr>
        <p:spPr bwMode="auto">
          <a:xfrm>
            <a:off x="7010400" y="5638800"/>
            <a:ext cx="10668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Tally</a:t>
            </a: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6362700" y="3048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</a:t>
            </a:r>
            <a:r>
              <a:rPr lang="en-US" baseline="-25000"/>
              <a:t>1</a:t>
            </a: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6896100" y="3048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</a:t>
            </a:r>
            <a:r>
              <a:rPr lang="en-US" baseline="-25000"/>
              <a:t>2</a:t>
            </a: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8343900" y="3048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</a:t>
            </a:r>
            <a:r>
              <a:rPr lang="en-US" baseline="-25000"/>
              <a:t>n</a:t>
            </a:r>
          </a:p>
        </p:txBody>
      </p:sp>
      <p:grpSp>
        <p:nvGrpSpPr>
          <p:cNvPr id="46" name="angel"/>
          <p:cNvGrpSpPr/>
          <p:nvPr/>
        </p:nvGrpSpPr>
        <p:grpSpPr>
          <a:xfrm flipH="1">
            <a:off x="7086600" y="4114800"/>
            <a:ext cx="1034073" cy="1981199"/>
            <a:chOff x="1770063" y="2430463"/>
            <a:chExt cx="2832101" cy="5426072"/>
          </a:xfrm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3092450" y="2840037"/>
              <a:ext cx="998538" cy="920750"/>
            </a:xfrm>
            <a:custGeom>
              <a:avLst/>
              <a:gdLst/>
              <a:ahLst/>
              <a:cxnLst>
                <a:cxn ang="0">
                  <a:pos x="623" y="188"/>
                </a:cxn>
                <a:cxn ang="0">
                  <a:pos x="553" y="118"/>
                </a:cxn>
                <a:cxn ang="0">
                  <a:pos x="553" y="118"/>
                </a:cxn>
                <a:cxn ang="0">
                  <a:pos x="532" y="70"/>
                </a:cxn>
                <a:cxn ang="0">
                  <a:pos x="473" y="48"/>
                </a:cxn>
                <a:cxn ang="0">
                  <a:pos x="424" y="64"/>
                </a:cxn>
                <a:cxn ang="0">
                  <a:pos x="365" y="5"/>
                </a:cxn>
                <a:cxn ang="0">
                  <a:pos x="311" y="5"/>
                </a:cxn>
                <a:cxn ang="0">
                  <a:pos x="252" y="54"/>
                </a:cxn>
                <a:cxn ang="0">
                  <a:pos x="226" y="32"/>
                </a:cxn>
                <a:cxn ang="0">
                  <a:pos x="193" y="27"/>
                </a:cxn>
                <a:cxn ang="0">
                  <a:pos x="123" y="64"/>
                </a:cxn>
                <a:cxn ang="0">
                  <a:pos x="102" y="91"/>
                </a:cxn>
                <a:cxn ang="0">
                  <a:pos x="48" y="113"/>
                </a:cxn>
                <a:cxn ang="0">
                  <a:pos x="21" y="166"/>
                </a:cxn>
                <a:cxn ang="0">
                  <a:pos x="43" y="215"/>
                </a:cxn>
                <a:cxn ang="0">
                  <a:pos x="16" y="236"/>
                </a:cxn>
                <a:cxn ang="0">
                  <a:pos x="0" y="274"/>
                </a:cxn>
                <a:cxn ang="0">
                  <a:pos x="27" y="328"/>
                </a:cxn>
                <a:cxn ang="0">
                  <a:pos x="32" y="355"/>
                </a:cxn>
                <a:cxn ang="0">
                  <a:pos x="37" y="387"/>
                </a:cxn>
                <a:cxn ang="0">
                  <a:pos x="32" y="414"/>
                </a:cxn>
                <a:cxn ang="0">
                  <a:pos x="27" y="441"/>
                </a:cxn>
                <a:cxn ang="0">
                  <a:pos x="59" y="484"/>
                </a:cxn>
                <a:cxn ang="0">
                  <a:pos x="75" y="510"/>
                </a:cxn>
                <a:cxn ang="0">
                  <a:pos x="97" y="559"/>
                </a:cxn>
                <a:cxn ang="0">
                  <a:pos x="150" y="580"/>
                </a:cxn>
                <a:cxn ang="0">
                  <a:pos x="220" y="537"/>
                </a:cxn>
                <a:cxn ang="0">
                  <a:pos x="220" y="484"/>
                </a:cxn>
                <a:cxn ang="0">
                  <a:pos x="150" y="441"/>
                </a:cxn>
                <a:cxn ang="0">
                  <a:pos x="134" y="441"/>
                </a:cxn>
                <a:cxn ang="0">
                  <a:pos x="129" y="424"/>
                </a:cxn>
                <a:cxn ang="0">
                  <a:pos x="102" y="398"/>
                </a:cxn>
                <a:cxn ang="0">
                  <a:pos x="123" y="365"/>
                </a:cxn>
                <a:cxn ang="0">
                  <a:pos x="107" y="338"/>
                </a:cxn>
                <a:cxn ang="0">
                  <a:pos x="140" y="306"/>
                </a:cxn>
                <a:cxn ang="0">
                  <a:pos x="177" y="333"/>
                </a:cxn>
                <a:cxn ang="0">
                  <a:pos x="226" y="344"/>
                </a:cxn>
                <a:cxn ang="0">
                  <a:pos x="290" y="322"/>
                </a:cxn>
                <a:cxn ang="0">
                  <a:pos x="333" y="279"/>
                </a:cxn>
                <a:cxn ang="0">
                  <a:pos x="344" y="236"/>
                </a:cxn>
                <a:cxn ang="0">
                  <a:pos x="349" y="226"/>
                </a:cxn>
                <a:cxn ang="0">
                  <a:pos x="371" y="231"/>
                </a:cxn>
                <a:cxn ang="0">
                  <a:pos x="392" y="247"/>
                </a:cxn>
                <a:cxn ang="0">
                  <a:pos x="435" y="295"/>
                </a:cxn>
                <a:cxn ang="0">
                  <a:pos x="457" y="328"/>
                </a:cxn>
                <a:cxn ang="0">
                  <a:pos x="462" y="376"/>
                </a:cxn>
                <a:cxn ang="0">
                  <a:pos x="532" y="424"/>
                </a:cxn>
                <a:cxn ang="0">
                  <a:pos x="586" y="403"/>
                </a:cxn>
                <a:cxn ang="0">
                  <a:pos x="607" y="349"/>
                </a:cxn>
                <a:cxn ang="0">
                  <a:pos x="612" y="317"/>
                </a:cxn>
                <a:cxn ang="0">
                  <a:pos x="623" y="285"/>
                </a:cxn>
                <a:cxn ang="0">
                  <a:pos x="629" y="242"/>
                </a:cxn>
              </a:cxnLst>
              <a:rect l="0" t="0" r="r" b="b"/>
              <a:pathLst>
                <a:path w="629" h="580">
                  <a:moveTo>
                    <a:pt x="629" y="220"/>
                  </a:moveTo>
                  <a:lnTo>
                    <a:pt x="629" y="220"/>
                  </a:lnTo>
                  <a:lnTo>
                    <a:pt x="623" y="188"/>
                  </a:lnTo>
                  <a:lnTo>
                    <a:pt x="607" y="161"/>
                  </a:lnTo>
                  <a:lnTo>
                    <a:pt x="586" y="134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18"/>
                  </a:lnTo>
                  <a:lnTo>
                    <a:pt x="553" y="102"/>
                  </a:lnTo>
                  <a:lnTo>
                    <a:pt x="548" y="91"/>
                  </a:lnTo>
                  <a:lnTo>
                    <a:pt x="532" y="70"/>
                  </a:lnTo>
                  <a:lnTo>
                    <a:pt x="505" y="54"/>
                  </a:lnTo>
                  <a:lnTo>
                    <a:pt x="473" y="48"/>
                  </a:lnTo>
                  <a:lnTo>
                    <a:pt x="473" y="48"/>
                  </a:lnTo>
                  <a:lnTo>
                    <a:pt x="446" y="54"/>
                  </a:lnTo>
                  <a:lnTo>
                    <a:pt x="424" y="64"/>
                  </a:lnTo>
                  <a:lnTo>
                    <a:pt x="424" y="64"/>
                  </a:lnTo>
                  <a:lnTo>
                    <a:pt x="414" y="37"/>
                  </a:lnTo>
                  <a:lnTo>
                    <a:pt x="392" y="16"/>
                  </a:lnTo>
                  <a:lnTo>
                    <a:pt x="365" y="5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11" y="5"/>
                  </a:lnTo>
                  <a:lnTo>
                    <a:pt x="285" y="16"/>
                  </a:lnTo>
                  <a:lnTo>
                    <a:pt x="268" y="32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42" y="43"/>
                  </a:lnTo>
                  <a:lnTo>
                    <a:pt x="226" y="32"/>
                  </a:lnTo>
                  <a:lnTo>
                    <a:pt x="209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66" y="32"/>
                  </a:lnTo>
                  <a:lnTo>
                    <a:pt x="145" y="48"/>
                  </a:lnTo>
                  <a:lnTo>
                    <a:pt x="123" y="64"/>
                  </a:lnTo>
                  <a:lnTo>
                    <a:pt x="118" y="91"/>
                  </a:lnTo>
                  <a:lnTo>
                    <a:pt x="118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70" y="97"/>
                  </a:lnTo>
                  <a:lnTo>
                    <a:pt x="48" y="113"/>
                  </a:lnTo>
                  <a:lnTo>
                    <a:pt x="27" y="134"/>
                  </a:lnTo>
                  <a:lnTo>
                    <a:pt x="27" y="150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7" y="193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27" y="226"/>
                  </a:lnTo>
                  <a:lnTo>
                    <a:pt x="16" y="236"/>
                  </a:lnTo>
                  <a:lnTo>
                    <a:pt x="5" y="258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5" y="295"/>
                  </a:lnTo>
                  <a:lnTo>
                    <a:pt x="16" y="317"/>
                  </a:lnTo>
                  <a:lnTo>
                    <a:pt x="27" y="328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32" y="355"/>
                  </a:lnTo>
                  <a:lnTo>
                    <a:pt x="32" y="365"/>
                  </a:lnTo>
                  <a:lnTo>
                    <a:pt x="32" y="365"/>
                  </a:lnTo>
                  <a:lnTo>
                    <a:pt x="37" y="387"/>
                  </a:lnTo>
                  <a:lnTo>
                    <a:pt x="54" y="398"/>
                  </a:lnTo>
                  <a:lnTo>
                    <a:pt x="54" y="398"/>
                  </a:lnTo>
                  <a:lnTo>
                    <a:pt x="32" y="414"/>
                  </a:lnTo>
                  <a:lnTo>
                    <a:pt x="32" y="424"/>
                  </a:lnTo>
                  <a:lnTo>
                    <a:pt x="27" y="441"/>
                  </a:lnTo>
                  <a:lnTo>
                    <a:pt x="27" y="441"/>
                  </a:lnTo>
                  <a:lnTo>
                    <a:pt x="32" y="457"/>
                  </a:lnTo>
                  <a:lnTo>
                    <a:pt x="43" y="473"/>
                  </a:lnTo>
                  <a:lnTo>
                    <a:pt x="59" y="484"/>
                  </a:lnTo>
                  <a:lnTo>
                    <a:pt x="75" y="489"/>
                  </a:lnTo>
                  <a:lnTo>
                    <a:pt x="75" y="489"/>
                  </a:lnTo>
                  <a:lnTo>
                    <a:pt x="75" y="510"/>
                  </a:lnTo>
                  <a:lnTo>
                    <a:pt x="75" y="510"/>
                  </a:lnTo>
                  <a:lnTo>
                    <a:pt x="80" y="537"/>
                  </a:lnTo>
                  <a:lnTo>
                    <a:pt x="97" y="559"/>
                  </a:lnTo>
                  <a:lnTo>
                    <a:pt x="118" y="575"/>
                  </a:lnTo>
                  <a:lnTo>
                    <a:pt x="150" y="580"/>
                  </a:lnTo>
                  <a:lnTo>
                    <a:pt x="150" y="580"/>
                  </a:lnTo>
                  <a:lnTo>
                    <a:pt x="177" y="575"/>
                  </a:lnTo>
                  <a:lnTo>
                    <a:pt x="204" y="559"/>
                  </a:lnTo>
                  <a:lnTo>
                    <a:pt x="220" y="537"/>
                  </a:lnTo>
                  <a:lnTo>
                    <a:pt x="226" y="510"/>
                  </a:lnTo>
                  <a:lnTo>
                    <a:pt x="226" y="510"/>
                  </a:lnTo>
                  <a:lnTo>
                    <a:pt x="220" y="484"/>
                  </a:lnTo>
                  <a:lnTo>
                    <a:pt x="204" y="457"/>
                  </a:lnTo>
                  <a:lnTo>
                    <a:pt x="177" y="446"/>
                  </a:lnTo>
                  <a:lnTo>
                    <a:pt x="150" y="441"/>
                  </a:lnTo>
                  <a:lnTo>
                    <a:pt x="150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34" y="441"/>
                  </a:lnTo>
                  <a:lnTo>
                    <a:pt x="129" y="424"/>
                  </a:lnTo>
                  <a:lnTo>
                    <a:pt x="123" y="414"/>
                  </a:lnTo>
                  <a:lnTo>
                    <a:pt x="118" y="403"/>
                  </a:lnTo>
                  <a:lnTo>
                    <a:pt x="102" y="398"/>
                  </a:lnTo>
                  <a:lnTo>
                    <a:pt x="102" y="398"/>
                  </a:lnTo>
                  <a:lnTo>
                    <a:pt x="118" y="381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18" y="355"/>
                  </a:lnTo>
                  <a:lnTo>
                    <a:pt x="107" y="338"/>
                  </a:lnTo>
                  <a:lnTo>
                    <a:pt x="107" y="338"/>
                  </a:lnTo>
                  <a:lnTo>
                    <a:pt x="129" y="328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61" y="322"/>
                  </a:lnTo>
                  <a:lnTo>
                    <a:pt x="177" y="333"/>
                  </a:lnTo>
                  <a:lnTo>
                    <a:pt x="204" y="338"/>
                  </a:lnTo>
                  <a:lnTo>
                    <a:pt x="226" y="344"/>
                  </a:lnTo>
                  <a:lnTo>
                    <a:pt x="226" y="344"/>
                  </a:lnTo>
                  <a:lnTo>
                    <a:pt x="247" y="338"/>
                  </a:lnTo>
                  <a:lnTo>
                    <a:pt x="268" y="333"/>
                  </a:lnTo>
                  <a:lnTo>
                    <a:pt x="290" y="322"/>
                  </a:lnTo>
                  <a:lnTo>
                    <a:pt x="306" y="312"/>
                  </a:lnTo>
                  <a:lnTo>
                    <a:pt x="322" y="295"/>
                  </a:lnTo>
                  <a:lnTo>
                    <a:pt x="333" y="279"/>
                  </a:lnTo>
                  <a:lnTo>
                    <a:pt x="338" y="258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26"/>
                  </a:lnTo>
                  <a:lnTo>
                    <a:pt x="365" y="226"/>
                  </a:lnTo>
                  <a:lnTo>
                    <a:pt x="365" y="226"/>
                  </a:lnTo>
                  <a:lnTo>
                    <a:pt x="371" y="231"/>
                  </a:lnTo>
                  <a:lnTo>
                    <a:pt x="376" y="236"/>
                  </a:lnTo>
                  <a:lnTo>
                    <a:pt x="387" y="247"/>
                  </a:lnTo>
                  <a:lnTo>
                    <a:pt x="392" y="247"/>
                  </a:lnTo>
                  <a:lnTo>
                    <a:pt x="392" y="247"/>
                  </a:lnTo>
                  <a:lnTo>
                    <a:pt x="414" y="274"/>
                  </a:lnTo>
                  <a:lnTo>
                    <a:pt x="435" y="295"/>
                  </a:lnTo>
                  <a:lnTo>
                    <a:pt x="462" y="317"/>
                  </a:lnTo>
                  <a:lnTo>
                    <a:pt x="462" y="317"/>
                  </a:lnTo>
                  <a:lnTo>
                    <a:pt x="457" y="328"/>
                  </a:lnTo>
                  <a:lnTo>
                    <a:pt x="457" y="349"/>
                  </a:lnTo>
                  <a:lnTo>
                    <a:pt x="457" y="349"/>
                  </a:lnTo>
                  <a:lnTo>
                    <a:pt x="462" y="376"/>
                  </a:lnTo>
                  <a:lnTo>
                    <a:pt x="478" y="403"/>
                  </a:lnTo>
                  <a:lnTo>
                    <a:pt x="500" y="419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59" y="419"/>
                  </a:lnTo>
                  <a:lnTo>
                    <a:pt x="586" y="403"/>
                  </a:lnTo>
                  <a:lnTo>
                    <a:pt x="602" y="376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12" y="317"/>
                  </a:lnTo>
                  <a:lnTo>
                    <a:pt x="618" y="306"/>
                  </a:lnTo>
                  <a:lnTo>
                    <a:pt x="623" y="285"/>
                  </a:lnTo>
                  <a:lnTo>
                    <a:pt x="623" y="285"/>
                  </a:lnTo>
                  <a:lnTo>
                    <a:pt x="618" y="263"/>
                  </a:lnTo>
                  <a:lnTo>
                    <a:pt x="618" y="263"/>
                  </a:lnTo>
                  <a:lnTo>
                    <a:pt x="629" y="242"/>
                  </a:lnTo>
                  <a:lnTo>
                    <a:pt x="629" y="220"/>
                  </a:lnTo>
                  <a:lnTo>
                    <a:pt x="629" y="220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3211514" y="3138487"/>
              <a:ext cx="742950" cy="895350"/>
            </a:xfrm>
            <a:custGeom>
              <a:avLst/>
              <a:gdLst/>
              <a:ahLst/>
              <a:cxnLst>
                <a:cxn ang="0">
                  <a:pos x="183" y="16"/>
                </a:cxn>
                <a:cxn ang="0">
                  <a:pos x="183" y="32"/>
                </a:cxn>
                <a:cxn ang="0">
                  <a:pos x="172" y="38"/>
                </a:cxn>
                <a:cxn ang="0">
                  <a:pos x="129" y="97"/>
                </a:cxn>
                <a:cxn ang="0">
                  <a:pos x="108" y="113"/>
                </a:cxn>
                <a:cxn ang="0">
                  <a:pos x="81" y="118"/>
                </a:cxn>
                <a:cxn ang="0">
                  <a:pos x="65" y="124"/>
                </a:cxn>
                <a:cxn ang="0">
                  <a:pos x="48" y="129"/>
                </a:cxn>
                <a:cxn ang="0">
                  <a:pos x="43" y="140"/>
                </a:cxn>
                <a:cxn ang="0">
                  <a:pos x="43" y="156"/>
                </a:cxn>
                <a:cxn ang="0">
                  <a:pos x="32" y="161"/>
                </a:cxn>
                <a:cxn ang="0">
                  <a:pos x="11" y="156"/>
                </a:cxn>
                <a:cxn ang="0">
                  <a:pos x="0" y="215"/>
                </a:cxn>
                <a:cxn ang="0">
                  <a:pos x="11" y="253"/>
                </a:cxn>
                <a:cxn ang="0">
                  <a:pos x="22" y="263"/>
                </a:cxn>
                <a:cxn ang="0">
                  <a:pos x="54" y="279"/>
                </a:cxn>
                <a:cxn ang="0">
                  <a:pos x="81" y="306"/>
                </a:cxn>
                <a:cxn ang="0">
                  <a:pos x="86" y="339"/>
                </a:cxn>
                <a:cxn ang="0">
                  <a:pos x="86" y="376"/>
                </a:cxn>
                <a:cxn ang="0">
                  <a:pos x="75" y="451"/>
                </a:cxn>
                <a:cxn ang="0">
                  <a:pos x="59" y="478"/>
                </a:cxn>
                <a:cxn ang="0">
                  <a:pos x="48" y="505"/>
                </a:cxn>
                <a:cxn ang="0">
                  <a:pos x="86" y="532"/>
                </a:cxn>
                <a:cxn ang="0">
                  <a:pos x="129" y="559"/>
                </a:cxn>
                <a:cxn ang="0">
                  <a:pos x="172" y="564"/>
                </a:cxn>
                <a:cxn ang="0">
                  <a:pos x="210" y="564"/>
                </a:cxn>
                <a:cxn ang="0">
                  <a:pos x="220" y="559"/>
                </a:cxn>
                <a:cxn ang="0">
                  <a:pos x="242" y="521"/>
                </a:cxn>
                <a:cxn ang="0">
                  <a:pos x="247" y="462"/>
                </a:cxn>
                <a:cxn ang="0">
                  <a:pos x="274" y="478"/>
                </a:cxn>
                <a:cxn ang="0">
                  <a:pos x="306" y="478"/>
                </a:cxn>
                <a:cxn ang="0">
                  <a:pos x="312" y="473"/>
                </a:cxn>
                <a:cxn ang="0">
                  <a:pos x="312" y="468"/>
                </a:cxn>
                <a:cxn ang="0">
                  <a:pos x="339" y="468"/>
                </a:cxn>
                <a:cxn ang="0">
                  <a:pos x="355" y="462"/>
                </a:cxn>
                <a:cxn ang="0">
                  <a:pos x="387" y="430"/>
                </a:cxn>
                <a:cxn ang="0">
                  <a:pos x="408" y="414"/>
                </a:cxn>
                <a:cxn ang="0">
                  <a:pos x="446" y="398"/>
                </a:cxn>
                <a:cxn ang="0">
                  <a:pos x="457" y="376"/>
                </a:cxn>
                <a:cxn ang="0">
                  <a:pos x="468" y="322"/>
                </a:cxn>
                <a:cxn ang="0">
                  <a:pos x="468" y="290"/>
                </a:cxn>
                <a:cxn ang="0">
                  <a:pos x="457" y="231"/>
                </a:cxn>
                <a:cxn ang="0">
                  <a:pos x="457" y="204"/>
                </a:cxn>
                <a:cxn ang="0">
                  <a:pos x="462" y="113"/>
                </a:cxn>
                <a:cxn ang="0">
                  <a:pos x="462" y="91"/>
                </a:cxn>
                <a:cxn ang="0">
                  <a:pos x="446" y="70"/>
                </a:cxn>
                <a:cxn ang="0">
                  <a:pos x="403" y="64"/>
                </a:cxn>
                <a:cxn ang="0">
                  <a:pos x="365" y="48"/>
                </a:cxn>
                <a:cxn ang="0">
                  <a:pos x="360" y="43"/>
                </a:cxn>
                <a:cxn ang="0">
                  <a:pos x="355" y="54"/>
                </a:cxn>
                <a:cxn ang="0">
                  <a:pos x="344" y="70"/>
                </a:cxn>
                <a:cxn ang="0">
                  <a:pos x="339" y="70"/>
                </a:cxn>
                <a:cxn ang="0">
                  <a:pos x="306" y="54"/>
                </a:cxn>
                <a:cxn ang="0">
                  <a:pos x="258" y="11"/>
                </a:cxn>
                <a:cxn ang="0">
                  <a:pos x="236" y="0"/>
                </a:cxn>
                <a:cxn ang="0">
                  <a:pos x="215" y="5"/>
                </a:cxn>
                <a:cxn ang="0">
                  <a:pos x="204" y="21"/>
                </a:cxn>
              </a:cxnLst>
              <a:rect l="0" t="0" r="r" b="b"/>
              <a:pathLst>
                <a:path w="468" h="564">
                  <a:moveTo>
                    <a:pt x="183" y="16"/>
                  </a:moveTo>
                  <a:lnTo>
                    <a:pt x="183" y="16"/>
                  </a:lnTo>
                  <a:lnTo>
                    <a:pt x="183" y="27"/>
                  </a:lnTo>
                  <a:lnTo>
                    <a:pt x="183" y="32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51" y="70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08" y="113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70" y="124"/>
                  </a:lnTo>
                  <a:lnTo>
                    <a:pt x="65" y="124"/>
                  </a:lnTo>
                  <a:lnTo>
                    <a:pt x="54" y="124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3" y="140"/>
                  </a:lnTo>
                  <a:lnTo>
                    <a:pt x="43" y="145"/>
                  </a:lnTo>
                  <a:lnTo>
                    <a:pt x="43" y="156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0" y="215"/>
                  </a:lnTo>
                  <a:lnTo>
                    <a:pt x="5" y="242"/>
                  </a:lnTo>
                  <a:lnTo>
                    <a:pt x="11" y="253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38" y="274"/>
                  </a:lnTo>
                  <a:lnTo>
                    <a:pt x="54" y="279"/>
                  </a:lnTo>
                  <a:lnTo>
                    <a:pt x="70" y="290"/>
                  </a:lnTo>
                  <a:lnTo>
                    <a:pt x="81" y="306"/>
                  </a:lnTo>
                  <a:lnTo>
                    <a:pt x="81" y="306"/>
                  </a:lnTo>
                  <a:lnTo>
                    <a:pt x="86" y="339"/>
                  </a:lnTo>
                  <a:lnTo>
                    <a:pt x="86" y="376"/>
                  </a:lnTo>
                  <a:lnTo>
                    <a:pt x="86" y="376"/>
                  </a:lnTo>
                  <a:lnTo>
                    <a:pt x="86" y="414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9" y="478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70" y="516"/>
                  </a:lnTo>
                  <a:lnTo>
                    <a:pt x="86" y="532"/>
                  </a:lnTo>
                  <a:lnTo>
                    <a:pt x="108" y="548"/>
                  </a:lnTo>
                  <a:lnTo>
                    <a:pt x="129" y="559"/>
                  </a:lnTo>
                  <a:lnTo>
                    <a:pt x="129" y="559"/>
                  </a:lnTo>
                  <a:lnTo>
                    <a:pt x="172" y="564"/>
                  </a:lnTo>
                  <a:lnTo>
                    <a:pt x="193" y="564"/>
                  </a:lnTo>
                  <a:lnTo>
                    <a:pt x="210" y="564"/>
                  </a:lnTo>
                  <a:lnTo>
                    <a:pt x="210" y="564"/>
                  </a:lnTo>
                  <a:lnTo>
                    <a:pt x="220" y="559"/>
                  </a:lnTo>
                  <a:lnTo>
                    <a:pt x="231" y="548"/>
                  </a:lnTo>
                  <a:lnTo>
                    <a:pt x="242" y="521"/>
                  </a:lnTo>
                  <a:lnTo>
                    <a:pt x="247" y="489"/>
                  </a:lnTo>
                  <a:lnTo>
                    <a:pt x="247" y="462"/>
                  </a:lnTo>
                  <a:lnTo>
                    <a:pt x="247" y="462"/>
                  </a:lnTo>
                  <a:lnTo>
                    <a:pt x="274" y="478"/>
                  </a:lnTo>
                  <a:lnTo>
                    <a:pt x="290" y="484"/>
                  </a:lnTo>
                  <a:lnTo>
                    <a:pt x="306" y="478"/>
                  </a:lnTo>
                  <a:lnTo>
                    <a:pt x="306" y="478"/>
                  </a:lnTo>
                  <a:lnTo>
                    <a:pt x="312" y="473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28" y="468"/>
                  </a:lnTo>
                  <a:lnTo>
                    <a:pt x="339" y="468"/>
                  </a:lnTo>
                  <a:lnTo>
                    <a:pt x="339" y="468"/>
                  </a:lnTo>
                  <a:lnTo>
                    <a:pt x="355" y="462"/>
                  </a:lnTo>
                  <a:lnTo>
                    <a:pt x="365" y="451"/>
                  </a:lnTo>
                  <a:lnTo>
                    <a:pt x="387" y="430"/>
                  </a:lnTo>
                  <a:lnTo>
                    <a:pt x="387" y="430"/>
                  </a:lnTo>
                  <a:lnTo>
                    <a:pt x="408" y="414"/>
                  </a:lnTo>
                  <a:lnTo>
                    <a:pt x="425" y="408"/>
                  </a:lnTo>
                  <a:lnTo>
                    <a:pt x="446" y="398"/>
                  </a:lnTo>
                  <a:lnTo>
                    <a:pt x="457" y="376"/>
                  </a:lnTo>
                  <a:lnTo>
                    <a:pt x="457" y="376"/>
                  </a:lnTo>
                  <a:lnTo>
                    <a:pt x="462" y="349"/>
                  </a:lnTo>
                  <a:lnTo>
                    <a:pt x="468" y="322"/>
                  </a:lnTo>
                  <a:lnTo>
                    <a:pt x="468" y="322"/>
                  </a:lnTo>
                  <a:lnTo>
                    <a:pt x="468" y="290"/>
                  </a:lnTo>
                  <a:lnTo>
                    <a:pt x="462" y="263"/>
                  </a:lnTo>
                  <a:lnTo>
                    <a:pt x="457" y="231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62" y="161"/>
                  </a:lnTo>
                  <a:lnTo>
                    <a:pt x="462" y="113"/>
                  </a:lnTo>
                  <a:lnTo>
                    <a:pt x="462" y="113"/>
                  </a:lnTo>
                  <a:lnTo>
                    <a:pt x="462" y="91"/>
                  </a:lnTo>
                  <a:lnTo>
                    <a:pt x="451" y="81"/>
                  </a:lnTo>
                  <a:lnTo>
                    <a:pt x="446" y="70"/>
                  </a:lnTo>
                  <a:lnTo>
                    <a:pt x="435" y="70"/>
                  </a:lnTo>
                  <a:lnTo>
                    <a:pt x="403" y="64"/>
                  </a:lnTo>
                  <a:lnTo>
                    <a:pt x="387" y="59"/>
                  </a:lnTo>
                  <a:lnTo>
                    <a:pt x="365" y="48"/>
                  </a:lnTo>
                  <a:lnTo>
                    <a:pt x="365" y="48"/>
                  </a:lnTo>
                  <a:lnTo>
                    <a:pt x="360" y="43"/>
                  </a:lnTo>
                  <a:lnTo>
                    <a:pt x="355" y="48"/>
                  </a:lnTo>
                  <a:lnTo>
                    <a:pt x="355" y="54"/>
                  </a:lnTo>
                  <a:lnTo>
                    <a:pt x="349" y="64"/>
                  </a:lnTo>
                  <a:lnTo>
                    <a:pt x="344" y="70"/>
                  </a:lnTo>
                  <a:lnTo>
                    <a:pt x="339" y="70"/>
                  </a:lnTo>
                  <a:lnTo>
                    <a:pt x="339" y="70"/>
                  </a:lnTo>
                  <a:lnTo>
                    <a:pt x="322" y="64"/>
                  </a:lnTo>
                  <a:lnTo>
                    <a:pt x="306" y="54"/>
                  </a:lnTo>
                  <a:lnTo>
                    <a:pt x="279" y="32"/>
                  </a:lnTo>
                  <a:lnTo>
                    <a:pt x="258" y="11"/>
                  </a:lnTo>
                  <a:lnTo>
                    <a:pt x="247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5" y="5"/>
                  </a:lnTo>
                  <a:lnTo>
                    <a:pt x="210" y="5"/>
                  </a:lnTo>
                  <a:lnTo>
                    <a:pt x="204" y="21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3825876" y="3189287"/>
              <a:ext cx="776288" cy="1117600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38" y="425"/>
                </a:cxn>
                <a:cxn ang="0">
                  <a:pos x="86" y="333"/>
                </a:cxn>
                <a:cxn ang="0">
                  <a:pos x="140" y="280"/>
                </a:cxn>
                <a:cxn ang="0">
                  <a:pos x="161" y="269"/>
                </a:cxn>
                <a:cxn ang="0">
                  <a:pos x="269" y="210"/>
                </a:cxn>
                <a:cxn ang="0">
                  <a:pos x="382" y="129"/>
                </a:cxn>
                <a:cxn ang="0">
                  <a:pos x="446" y="59"/>
                </a:cxn>
                <a:cxn ang="0">
                  <a:pos x="457" y="22"/>
                </a:cxn>
                <a:cxn ang="0">
                  <a:pos x="451" y="0"/>
                </a:cxn>
                <a:cxn ang="0">
                  <a:pos x="478" y="54"/>
                </a:cxn>
                <a:cxn ang="0">
                  <a:pos x="484" y="108"/>
                </a:cxn>
                <a:cxn ang="0">
                  <a:pos x="462" y="156"/>
                </a:cxn>
                <a:cxn ang="0">
                  <a:pos x="473" y="167"/>
                </a:cxn>
                <a:cxn ang="0">
                  <a:pos x="489" y="188"/>
                </a:cxn>
                <a:cxn ang="0">
                  <a:pos x="484" y="231"/>
                </a:cxn>
                <a:cxn ang="0">
                  <a:pos x="435" y="301"/>
                </a:cxn>
                <a:cxn ang="0">
                  <a:pos x="435" y="312"/>
                </a:cxn>
                <a:cxn ang="0">
                  <a:pos x="425" y="344"/>
                </a:cxn>
                <a:cxn ang="0">
                  <a:pos x="392" y="382"/>
                </a:cxn>
                <a:cxn ang="0">
                  <a:pos x="322" y="409"/>
                </a:cxn>
                <a:cxn ang="0">
                  <a:pos x="274" y="419"/>
                </a:cxn>
                <a:cxn ang="0">
                  <a:pos x="279" y="419"/>
                </a:cxn>
                <a:cxn ang="0">
                  <a:pos x="322" y="414"/>
                </a:cxn>
                <a:cxn ang="0">
                  <a:pos x="322" y="452"/>
                </a:cxn>
                <a:cxn ang="0">
                  <a:pos x="312" y="489"/>
                </a:cxn>
                <a:cxn ang="0">
                  <a:pos x="274" y="522"/>
                </a:cxn>
                <a:cxn ang="0">
                  <a:pos x="274" y="543"/>
                </a:cxn>
                <a:cxn ang="0">
                  <a:pos x="269" y="581"/>
                </a:cxn>
                <a:cxn ang="0">
                  <a:pos x="236" y="624"/>
                </a:cxn>
                <a:cxn ang="0">
                  <a:pos x="161" y="651"/>
                </a:cxn>
                <a:cxn ang="0">
                  <a:pos x="59" y="688"/>
                </a:cxn>
              </a:cxnLst>
              <a:rect l="0" t="0" r="r" b="b"/>
              <a:pathLst>
                <a:path w="489" h="704">
                  <a:moveTo>
                    <a:pt x="0" y="538"/>
                  </a:moveTo>
                  <a:lnTo>
                    <a:pt x="0" y="538"/>
                  </a:lnTo>
                  <a:lnTo>
                    <a:pt x="11" y="500"/>
                  </a:lnTo>
                  <a:lnTo>
                    <a:pt x="38" y="425"/>
                  </a:lnTo>
                  <a:lnTo>
                    <a:pt x="59" y="376"/>
                  </a:lnTo>
                  <a:lnTo>
                    <a:pt x="86" y="333"/>
                  </a:lnTo>
                  <a:lnTo>
                    <a:pt x="124" y="296"/>
                  </a:lnTo>
                  <a:lnTo>
                    <a:pt x="140" y="280"/>
                  </a:lnTo>
                  <a:lnTo>
                    <a:pt x="161" y="269"/>
                  </a:lnTo>
                  <a:lnTo>
                    <a:pt x="161" y="269"/>
                  </a:lnTo>
                  <a:lnTo>
                    <a:pt x="215" y="237"/>
                  </a:lnTo>
                  <a:lnTo>
                    <a:pt x="269" y="210"/>
                  </a:lnTo>
                  <a:lnTo>
                    <a:pt x="328" y="172"/>
                  </a:lnTo>
                  <a:lnTo>
                    <a:pt x="382" y="129"/>
                  </a:lnTo>
                  <a:lnTo>
                    <a:pt x="430" y="81"/>
                  </a:lnTo>
                  <a:lnTo>
                    <a:pt x="446" y="59"/>
                  </a:lnTo>
                  <a:lnTo>
                    <a:pt x="457" y="43"/>
                  </a:lnTo>
                  <a:lnTo>
                    <a:pt x="457" y="2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62" y="16"/>
                  </a:lnTo>
                  <a:lnTo>
                    <a:pt x="478" y="54"/>
                  </a:lnTo>
                  <a:lnTo>
                    <a:pt x="484" y="81"/>
                  </a:lnTo>
                  <a:lnTo>
                    <a:pt x="484" y="108"/>
                  </a:lnTo>
                  <a:lnTo>
                    <a:pt x="478" y="129"/>
                  </a:lnTo>
                  <a:lnTo>
                    <a:pt x="462" y="156"/>
                  </a:lnTo>
                  <a:lnTo>
                    <a:pt x="462" y="156"/>
                  </a:lnTo>
                  <a:lnTo>
                    <a:pt x="473" y="167"/>
                  </a:lnTo>
                  <a:lnTo>
                    <a:pt x="478" y="178"/>
                  </a:lnTo>
                  <a:lnTo>
                    <a:pt x="489" y="188"/>
                  </a:lnTo>
                  <a:lnTo>
                    <a:pt x="489" y="210"/>
                  </a:lnTo>
                  <a:lnTo>
                    <a:pt x="484" y="231"/>
                  </a:lnTo>
                  <a:lnTo>
                    <a:pt x="468" y="264"/>
                  </a:lnTo>
                  <a:lnTo>
                    <a:pt x="435" y="301"/>
                  </a:lnTo>
                  <a:lnTo>
                    <a:pt x="435" y="301"/>
                  </a:lnTo>
                  <a:lnTo>
                    <a:pt x="435" y="312"/>
                  </a:lnTo>
                  <a:lnTo>
                    <a:pt x="430" y="328"/>
                  </a:lnTo>
                  <a:lnTo>
                    <a:pt x="425" y="344"/>
                  </a:lnTo>
                  <a:lnTo>
                    <a:pt x="408" y="366"/>
                  </a:lnTo>
                  <a:lnTo>
                    <a:pt x="392" y="382"/>
                  </a:lnTo>
                  <a:lnTo>
                    <a:pt x="360" y="398"/>
                  </a:lnTo>
                  <a:lnTo>
                    <a:pt x="322" y="409"/>
                  </a:lnTo>
                  <a:lnTo>
                    <a:pt x="322" y="409"/>
                  </a:lnTo>
                  <a:lnTo>
                    <a:pt x="274" y="419"/>
                  </a:lnTo>
                  <a:lnTo>
                    <a:pt x="269" y="419"/>
                  </a:lnTo>
                  <a:lnTo>
                    <a:pt x="279" y="419"/>
                  </a:lnTo>
                  <a:lnTo>
                    <a:pt x="322" y="414"/>
                  </a:lnTo>
                  <a:lnTo>
                    <a:pt x="322" y="414"/>
                  </a:lnTo>
                  <a:lnTo>
                    <a:pt x="322" y="425"/>
                  </a:lnTo>
                  <a:lnTo>
                    <a:pt x="322" y="452"/>
                  </a:lnTo>
                  <a:lnTo>
                    <a:pt x="322" y="468"/>
                  </a:lnTo>
                  <a:lnTo>
                    <a:pt x="312" y="489"/>
                  </a:lnTo>
                  <a:lnTo>
                    <a:pt x="296" y="505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4" y="543"/>
                  </a:lnTo>
                  <a:lnTo>
                    <a:pt x="274" y="559"/>
                  </a:lnTo>
                  <a:lnTo>
                    <a:pt x="269" y="581"/>
                  </a:lnTo>
                  <a:lnTo>
                    <a:pt x="258" y="602"/>
                  </a:lnTo>
                  <a:lnTo>
                    <a:pt x="236" y="624"/>
                  </a:lnTo>
                  <a:lnTo>
                    <a:pt x="204" y="640"/>
                  </a:lnTo>
                  <a:lnTo>
                    <a:pt x="161" y="651"/>
                  </a:lnTo>
                  <a:lnTo>
                    <a:pt x="102" y="704"/>
                  </a:lnTo>
                  <a:lnTo>
                    <a:pt x="59" y="68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093914" y="3027361"/>
              <a:ext cx="1023938" cy="1382713"/>
            </a:xfrm>
            <a:custGeom>
              <a:avLst/>
              <a:gdLst/>
              <a:ahLst/>
              <a:cxnLst>
                <a:cxn ang="0">
                  <a:pos x="645" y="618"/>
                </a:cxn>
                <a:cxn ang="0">
                  <a:pos x="623" y="554"/>
                </a:cxn>
                <a:cxn ang="0">
                  <a:pos x="570" y="457"/>
                </a:cxn>
                <a:cxn ang="0">
                  <a:pos x="468" y="349"/>
                </a:cxn>
                <a:cxn ang="0">
                  <a:pos x="398" y="301"/>
                </a:cxn>
                <a:cxn ang="0">
                  <a:pos x="339" y="274"/>
                </a:cxn>
                <a:cxn ang="0">
                  <a:pos x="215" y="204"/>
                </a:cxn>
                <a:cxn ang="0">
                  <a:pos x="91" y="108"/>
                </a:cxn>
                <a:cxn ang="0">
                  <a:pos x="54" y="54"/>
                </a:cxn>
                <a:cxn ang="0">
                  <a:pos x="38" y="0"/>
                </a:cxn>
                <a:cxn ang="0">
                  <a:pos x="27" y="16"/>
                </a:cxn>
                <a:cxn ang="0">
                  <a:pos x="0" y="97"/>
                </a:cxn>
                <a:cxn ang="0">
                  <a:pos x="5" y="156"/>
                </a:cxn>
                <a:cxn ang="0">
                  <a:pos x="16" y="188"/>
                </a:cxn>
                <a:cxn ang="0">
                  <a:pos x="5" y="226"/>
                </a:cxn>
                <a:cxn ang="0">
                  <a:pos x="11" y="285"/>
                </a:cxn>
                <a:cxn ang="0">
                  <a:pos x="43" y="344"/>
                </a:cxn>
                <a:cxn ang="0">
                  <a:pos x="81" y="376"/>
                </a:cxn>
                <a:cxn ang="0">
                  <a:pos x="91" y="414"/>
                </a:cxn>
                <a:cxn ang="0">
                  <a:pos x="129" y="462"/>
                </a:cxn>
                <a:cxn ang="0">
                  <a:pos x="188" y="505"/>
                </a:cxn>
                <a:cxn ang="0">
                  <a:pos x="231" y="516"/>
                </a:cxn>
                <a:cxn ang="0">
                  <a:pos x="226" y="548"/>
                </a:cxn>
                <a:cxn ang="0">
                  <a:pos x="231" y="586"/>
                </a:cxn>
                <a:cxn ang="0">
                  <a:pos x="263" y="618"/>
                </a:cxn>
                <a:cxn ang="0">
                  <a:pos x="290" y="634"/>
                </a:cxn>
                <a:cxn ang="0">
                  <a:pos x="290" y="661"/>
                </a:cxn>
                <a:cxn ang="0">
                  <a:pos x="306" y="704"/>
                </a:cxn>
                <a:cxn ang="0">
                  <a:pos x="322" y="715"/>
                </a:cxn>
                <a:cxn ang="0">
                  <a:pos x="328" y="747"/>
                </a:cxn>
                <a:cxn ang="0">
                  <a:pos x="355" y="785"/>
                </a:cxn>
                <a:cxn ang="0">
                  <a:pos x="403" y="812"/>
                </a:cxn>
                <a:cxn ang="0">
                  <a:pos x="441" y="817"/>
                </a:cxn>
                <a:cxn ang="0">
                  <a:pos x="500" y="860"/>
                </a:cxn>
                <a:cxn ang="0">
                  <a:pos x="532" y="871"/>
                </a:cxn>
              </a:cxnLst>
              <a:rect l="0" t="0" r="r" b="b"/>
              <a:pathLst>
                <a:path w="645" h="871">
                  <a:moveTo>
                    <a:pt x="645" y="618"/>
                  </a:moveTo>
                  <a:lnTo>
                    <a:pt x="645" y="618"/>
                  </a:lnTo>
                  <a:lnTo>
                    <a:pt x="634" y="586"/>
                  </a:lnTo>
                  <a:lnTo>
                    <a:pt x="623" y="554"/>
                  </a:lnTo>
                  <a:lnTo>
                    <a:pt x="602" y="505"/>
                  </a:lnTo>
                  <a:lnTo>
                    <a:pt x="570" y="457"/>
                  </a:lnTo>
                  <a:lnTo>
                    <a:pt x="527" y="403"/>
                  </a:lnTo>
                  <a:lnTo>
                    <a:pt x="468" y="349"/>
                  </a:lnTo>
                  <a:lnTo>
                    <a:pt x="435" y="323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39" y="274"/>
                  </a:lnTo>
                  <a:lnTo>
                    <a:pt x="285" y="242"/>
                  </a:lnTo>
                  <a:lnTo>
                    <a:pt x="215" y="204"/>
                  </a:lnTo>
                  <a:lnTo>
                    <a:pt x="150" y="156"/>
                  </a:lnTo>
                  <a:lnTo>
                    <a:pt x="91" y="108"/>
                  </a:lnTo>
                  <a:lnTo>
                    <a:pt x="70" y="81"/>
                  </a:lnTo>
                  <a:lnTo>
                    <a:pt x="54" y="54"/>
                  </a:lnTo>
                  <a:lnTo>
                    <a:pt x="43" y="2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6"/>
                  </a:lnTo>
                  <a:lnTo>
                    <a:pt x="5" y="65"/>
                  </a:lnTo>
                  <a:lnTo>
                    <a:pt x="0" y="97"/>
                  </a:lnTo>
                  <a:lnTo>
                    <a:pt x="0" y="129"/>
                  </a:lnTo>
                  <a:lnTo>
                    <a:pt x="5" y="156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1" y="204"/>
                  </a:lnTo>
                  <a:lnTo>
                    <a:pt x="5" y="226"/>
                  </a:lnTo>
                  <a:lnTo>
                    <a:pt x="5" y="253"/>
                  </a:lnTo>
                  <a:lnTo>
                    <a:pt x="11" y="285"/>
                  </a:lnTo>
                  <a:lnTo>
                    <a:pt x="21" y="312"/>
                  </a:lnTo>
                  <a:lnTo>
                    <a:pt x="43" y="344"/>
                  </a:lnTo>
                  <a:lnTo>
                    <a:pt x="81" y="376"/>
                  </a:lnTo>
                  <a:lnTo>
                    <a:pt x="81" y="376"/>
                  </a:lnTo>
                  <a:lnTo>
                    <a:pt x="86" y="392"/>
                  </a:lnTo>
                  <a:lnTo>
                    <a:pt x="91" y="414"/>
                  </a:lnTo>
                  <a:lnTo>
                    <a:pt x="107" y="435"/>
                  </a:lnTo>
                  <a:lnTo>
                    <a:pt x="129" y="462"/>
                  </a:lnTo>
                  <a:lnTo>
                    <a:pt x="156" y="484"/>
                  </a:lnTo>
                  <a:lnTo>
                    <a:pt x="188" y="505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26" y="532"/>
                  </a:lnTo>
                  <a:lnTo>
                    <a:pt x="226" y="548"/>
                  </a:lnTo>
                  <a:lnTo>
                    <a:pt x="226" y="564"/>
                  </a:lnTo>
                  <a:lnTo>
                    <a:pt x="231" y="586"/>
                  </a:lnTo>
                  <a:lnTo>
                    <a:pt x="242" y="602"/>
                  </a:lnTo>
                  <a:lnTo>
                    <a:pt x="263" y="618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90" y="640"/>
                  </a:lnTo>
                  <a:lnTo>
                    <a:pt x="290" y="661"/>
                  </a:lnTo>
                  <a:lnTo>
                    <a:pt x="296" y="688"/>
                  </a:lnTo>
                  <a:lnTo>
                    <a:pt x="306" y="704"/>
                  </a:lnTo>
                  <a:lnTo>
                    <a:pt x="322" y="715"/>
                  </a:lnTo>
                  <a:lnTo>
                    <a:pt x="322" y="715"/>
                  </a:lnTo>
                  <a:lnTo>
                    <a:pt x="322" y="731"/>
                  </a:lnTo>
                  <a:lnTo>
                    <a:pt x="328" y="747"/>
                  </a:lnTo>
                  <a:lnTo>
                    <a:pt x="339" y="763"/>
                  </a:lnTo>
                  <a:lnTo>
                    <a:pt x="355" y="785"/>
                  </a:lnTo>
                  <a:lnTo>
                    <a:pt x="376" y="801"/>
                  </a:lnTo>
                  <a:lnTo>
                    <a:pt x="403" y="812"/>
                  </a:lnTo>
                  <a:lnTo>
                    <a:pt x="441" y="817"/>
                  </a:lnTo>
                  <a:lnTo>
                    <a:pt x="441" y="817"/>
                  </a:lnTo>
                  <a:lnTo>
                    <a:pt x="468" y="844"/>
                  </a:lnTo>
                  <a:lnTo>
                    <a:pt x="500" y="860"/>
                  </a:lnTo>
                  <a:lnTo>
                    <a:pt x="516" y="871"/>
                  </a:lnTo>
                  <a:lnTo>
                    <a:pt x="532" y="871"/>
                  </a:lnTo>
                  <a:lnTo>
                    <a:pt x="645" y="6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3578226" y="3863974"/>
              <a:ext cx="25400" cy="682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43"/>
                </a:cxn>
                <a:cxn ang="0">
                  <a:pos x="11" y="43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6" h="43">
                  <a:moveTo>
                    <a:pt x="0" y="5"/>
                  </a:moveTo>
                  <a:lnTo>
                    <a:pt x="0" y="5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11" y="43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1795463" y="3906837"/>
              <a:ext cx="2405064" cy="3890962"/>
            </a:xfrm>
            <a:custGeom>
              <a:avLst/>
              <a:gdLst/>
              <a:ahLst/>
              <a:cxnLst>
                <a:cxn ang="0">
                  <a:pos x="1177" y="37"/>
                </a:cxn>
                <a:cxn ang="0">
                  <a:pos x="1134" y="64"/>
                </a:cxn>
                <a:cxn ang="0">
                  <a:pos x="1085" y="64"/>
                </a:cxn>
                <a:cxn ang="0">
                  <a:pos x="983" y="16"/>
                </a:cxn>
                <a:cxn ang="0">
                  <a:pos x="881" y="0"/>
                </a:cxn>
                <a:cxn ang="0">
                  <a:pos x="828" y="21"/>
                </a:cxn>
                <a:cxn ang="0">
                  <a:pos x="785" y="86"/>
                </a:cxn>
                <a:cxn ang="0">
                  <a:pos x="725" y="295"/>
                </a:cxn>
                <a:cxn ang="0">
                  <a:pos x="645" y="741"/>
                </a:cxn>
                <a:cxn ang="0">
                  <a:pos x="634" y="962"/>
                </a:cxn>
                <a:cxn ang="0">
                  <a:pos x="677" y="1257"/>
                </a:cxn>
                <a:cxn ang="0">
                  <a:pos x="688" y="1403"/>
                </a:cxn>
                <a:cxn ang="0">
                  <a:pos x="656" y="1553"/>
                </a:cxn>
                <a:cxn ang="0">
                  <a:pos x="602" y="1709"/>
                </a:cxn>
                <a:cxn ang="0">
                  <a:pos x="570" y="1725"/>
                </a:cxn>
                <a:cxn ang="0">
                  <a:pos x="521" y="1704"/>
                </a:cxn>
                <a:cxn ang="0">
                  <a:pos x="424" y="1639"/>
                </a:cxn>
                <a:cxn ang="0">
                  <a:pos x="344" y="1639"/>
                </a:cxn>
                <a:cxn ang="0">
                  <a:pos x="247" y="1677"/>
                </a:cxn>
                <a:cxn ang="0">
                  <a:pos x="258" y="1714"/>
                </a:cxn>
                <a:cxn ang="0">
                  <a:pos x="328" y="1784"/>
                </a:cxn>
                <a:cxn ang="0">
                  <a:pos x="355" y="1849"/>
                </a:cxn>
                <a:cxn ang="0">
                  <a:pos x="344" y="1865"/>
                </a:cxn>
                <a:cxn ang="0">
                  <a:pos x="295" y="1854"/>
                </a:cxn>
                <a:cxn ang="0">
                  <a:pos x="226" y="1849"/>
                </a:cxn>
                <a:cxn ang="0">
                  <a:pos x="123" y="1919"/>
                </a:cxn>
                <a:cxn ang="0">
                  <a:pos x="27" y="2026"/>
                </a:cxn>
                <a:cxn ang="0">
                  <a:pos x="5" y="2091"/>
                </a:cxn>
                <a:cxn ang="0">
                  <a:pos x="37" y="2091"/>
                </a:cxn>
                <a:cxn ang="0">
                  <a:pos x="188" y="2064"/>
                </a:cxn>
                <a:cxn ang="0">
                  <a:pos x="204" y="2074"/>
                </a:cxn>
                <a:cxn ang="0">
                  <a:pos x="188" y="2112"/>
                </a:cxn>
                <a:cxn ang="0">
                  <a:pos x="156" y="2209"/>
                </a:cxn>
                <a:cxn ang="0">
                  <a:pos x="193" y="2295"/>
                </a:cxn>
                <a:cxn ang="0">
                  <a:pos x="247" y="2349"/>
                </a:cxn>
                <a:cxn ang="0">
                  <a:pos x="328" y="2445"/>
                </a:cxn>
                <a:cxn ang="0">
                  <a:pos x="371" y="2440"/>
                </a:cxn>
                <a:cxn ang="0">
                  <a:pos x="408" y="2370"/>
                </a:cxn>
                <a:cxn ang="0">
                  <a:pos x="451" y="2246"/>
                </a:cxn>
                <a:cxn ang="0">
                  <a:pos x="527" y="2155"/>
                </a:cxn>
                <a:cxn ang="0">
                  <a:pos x="618" y="2117"/>
                </a:cxn>
                <a:cxn ang="0">
                  <a:pos x="779" y="2085"/>
                </a:cxn>
                <a:cxn ang="0">
                  <a:pos x="1102" y="2026"/>
                </a:cxn>
                <a:cxn ang="0">
                  <a:pos x="1209" y="1972"/>
                </a:cxn>
                <a:cxn ang="0">
                  <a:pos x="1311" y="1876"/>
                </a:cxn>
                <a:cxn ang="0">
                  <a:pos x="1392" y="1741"/>
                </a:cxn>
                <a:cxn ang="0">
                  <a:pos x="1419" y="1607"/>
                </a:cxn>
                <a:cxn ang="0">
                  <a:pos x="1462" y="1413"/>
                </a:cxn>
                <a:cxn ang="0">
                  <a:pos x="1499" y="1247"/>
                </a:cxn>
                <a:cxn ang="0">
                  <a:pos x="1510" y="1026"/>
                </a:cxn>
                <a:cxn ang="0">
                  <a:pos x="1505" y="688"/>
                </a:cxn>
                <a:cxn ang="0">
                  <a:pos x="1456" y="435"/>
                </a:cxn>
                <a:cxn ang="0">
                  <a:pos x="1386" y="263"/>
                </a:cxn>
                <a:cxn ang="0">
                  <a:pos x="1263" y="48"/>
                </a:cxn>
                <a:cxn ang="0">
                  <a:pos x="1214" y="21"/>
                </a:cxn>
              </a:cxnLst>
              <a:rect l="0" t="0" r="r" b="b"/>
              <a:pathLst>
                <a:path w="1515" h="2451">
                  <a:moveTo>
                    <a:pt x="1198" y="27"/>
                  </a:moveTo>
                  <a:lnTo>
                    <a:pt x="1198" y="27"/>
                  </a:lnTo>
                  <a:lnTo>
                    <a:pt x="1177" y="37"/>
                  </a:lnTo>
                  <a:lnTo>
                    <a:pt x="1177" y="37"/>
                  </a:lnTo>
                  <a:lnTo>
                    <a:pt x="1155" y="48"/>
                  </a:lnTo>
                  <a:lnTo>
                    <a:pt x="1134" y="64"/>
                  </a:lnTo>
                  <a:lnTo>
                    <a:pt x="1118" y="64"/>
                  </a:lnTo>
                  <a:lnTo>
                    <a:pt x="1102" y="64"/>
                  </a:lnTo>
                  <a:lnTo>
                    <a:pt x="1085" y="64"/>
                  </a:lnTo>
                  <a:lnTo>
                    <a:pt x="1064" y="53"/>
                  </a:lnTo>
                  <a:lnTo>
                    <a:pt x="1064" y="53"/>
                  </a:lnTo>
                  <a:lnTo>
                    <a:pt x="983" y="16"/>
                  </a:lnTo>
                  <a:lnTo>
                    <a:pt x="940" y="5"/>
                  </a:lnTo>
                  <a:lnTo>
                    <a:pt x="897" y="0"/>
                  </a:lnTo>
                  <a:lnTo>
                    <a:pt x="881" y="0"/>
                  </a:lnTo>
                  <a:lnTo>
                    <a:pt x="860" y="5"/>
                  </a:lnTo>
                  <a:lnTo>
                    <a:pt x="844" y="10"/>
                  </a:lnTo>
                  <a:lnTo>
                    <a:pt x="828" y="21"/>
                  </a:lnTo>
                  <a:lnTo>
                    <a:pt x="811" y="37"/>
                  </a:lnTo>
                  <a:lnTo>
                    <a:pt x="795" y="59"/>
                  </a:lnTo>
                  <a:lnTo>
                    <a:pt x="785" y="86"/>
                  </a:lnTo>
                  <a:lnTo>
                    <a:pt x="774" y="118"/>
                  </a:lnTo>
                  <a:lnTo>
                    <a:pt x="774" y="118"/>
                  </a:lnTo>
                  <a:lnTo>
                    <a:pt x="725" y="295"/>
                  </a:lnTo>
                  <a:lnTo>
                    <a:pt x="682" y="510"/>
                  </a:lnTo>
                  <a:lnTo>
                    <a:pt x="661" y="629"/>
                  </a:lnTo>
                  <a:lnTo>
                    <a:pt x="645" y="741"/>
                  </a:lnTo>
                  <a:lnTo>
                    <a:pt x="639" y="854"/>
                  </a:lnTo>
                  <a:lnTo>
                    <a:pt x="634" y="962"/>
                  </a:lnTo>
                  <a:lnTo>
                    <a:pt x="634" y="962"/>
                  </a:lnTo>
                  <a:lnTo>
                    <a:pt x="645" y="1053"/>
                  </a:lnTo>
                  <a:lnTo>
                    <a:pt x="650" y="1128"/>
                  </a:lnTo>
                  <a:lnTo>
                    <a:pt x="677" y="1257"/>
                  </a:lnTo>
                  <a:lnTo>
                    <a:pt x="688" y="1306"/>
                  </a:lnTo>
                  <a:lnTo>
                    <a:pt x="688" y="1354"/>
                  </a:lnTo>
                  <a:lnTo>
                    <a:pt x="688" y="1403"/>
                  </a:lnTo>
                  <a:lnTo>
                    <a:pt x="677" y="1451"/>
                  </a:lnTo>
                  <a:lnTo>
                    <a:pt x="677" y="1451"/>
                  </a:lnTo>
                  <a:lnTo>
                    <a:pt x="656" y="1553"/>
                  </a:lnTo>
                  <a:lnTo>
                    <a:pt x="634" y="1650"/>
                  </a:lnTo>
                  <a:lnTo>
                    <a:pt x="618" y="1687"/>
                  </a:lnTo>
                  <a:lnTo>
                    <a:pt x="602" y="1709"/>
                  </a:lnTo>
                  <a:lnTo>
                    <a:pt x="591" y="1720"/>
                  </a:lnTo>
                  <a:lnTo>
                    <a:pt x="580" y="1725"/>
                  </a:lnTo>
                  <a:lnTo>
                    <a:pt x="570" y="1725"/>
                  </a:lnTo>
                  <a:lnTo>
                    <a:pt x="553" y="1720"/>
                  </a:lnTo>
                  <a:lnTo>
                    <a:pt x="553" y="1720"/>
                  </a:lnTo>
                  <a:lnTo>
                    <a:pt x="521" y="1704"/>
                  </a:lnTo>
                  <a:lnTo>
                    <a:pt x="494" y="1687"/>
                  </a:lnTo>
                  <a:lnTo>
                    <a:pt x="446" y="1655"/>
                  </a:lnTo>
                  <a:lnTo>
                    <a:pt x="424" y="1639"/>
                  </a:lnTo>
                  <a:lnTo>
                    <a:pt x="398" y="1634"/>
                  </a:lnTo>
                  <a:lnTo>
                    <a:pt x="371" y="1634"/>
                  </a:lnTo>
                  <a:lnTo>
                    <a:pt x="344" y="1639"/>
                  </a:lnTo>
                  <a:lnTo>
                    <a:pt x="344" y="1639"/>
                  </a:lnTo>
                  <a:lnTo>
                    <a:pt x="290" y="1655"/>
                  </a:lnTo>
                  <a:lnTo>
                    <a:pt x="247" y="1677"/>
                  </a:lnTo>
                  <a:lnTo>
                    <a:pt x="220" y="1693"/>
                  </a:lnTo>
                  <a:lnTo>
                    <a:pt x="220" y="1693"/>
                  </a:lnTo>
                  <a:lnTo>
                    <a:pt x="258" y="1714"/>
                  </a:lnTo>
                  <a:lnTo>
                    <a:pt x="295" y="1747"/>
                  </a:lnTo>
                  <a:lnTo>
                    <a:pt x="312" y="1763"/>
                  </a:lnTo>
                  <a:lnTo>
                    <a:pt x="328" y="1784"/>
                  </a:lnTo>
                  <a:lnTo>
                    <a:pt x="328" y="1784"/>
                  </a:lnTo>
                  <a:lnTo>
                    <a:pt x="349" y="1822"/>
                  </a:lnTo>
                  <a:lnTo>
                    <a:pt x="355" y="1849"/>
                  </a:lnTo>
                  <a:lnTo>
                    <a:pt x="355" y="1854"/>
                  </a:lnTo>
                  <a:lnTo>
                    <a:pt x="355" y="1865"/>
                  </a:lnTo>
                  <a:lnTo>
                    <a:pt x="344" y="1865"/>
                  </a:lnTo>
                  <a:lnTo>
                    <a:pt x="328" y="1865"/>
                  </a:lnTo>
                  <a:lnTo>
                    <a:pt x="328" y="1865"/>
                  </a:lnTo>
                  <a:lnTo>
                    <a:pt x="295" y="1854"/>
                  </a:lnTo>
                  <a:lnTo>
                    <a:pt x="274" y="1849"/>
                  </a:lnTo>
                  <a:lnTo>
                    <a:pt x="252" y="1849"/>
                  </a:lnTo>
                  <a:lnTo>
                    <a:pt x="226" y="1849"/>
                  </a:lnTo>
                  <a:lnTo>
                    <a:pt x="193" y="1859"/>
                  </a:lnTo>
                  <a:lnTo>
                    <a:pt x="161" y="1881"/>
                  </a:lnTo>
                  <a:lnTo>
                    <a:pt x="123" y="1919"/>
                  </a:lnTo>
                  <a:lnTo>
                    <a:pt x="123" y="1919"/>
                  </a:lnTo>
                  <a:lnTo>
                    <a:pt x="48" y="1994"/>
                  </a:lnTo>
                  <a:lnTo>
                    <a:pt x="27" y="2026"/>
                  </a:lnTo>
                  <a:lnTo>
                    <a:pt x="11" y="2053"/>
                  </a:lnTo>
                  <a:lnTo>
                    <a:pt x="0" y="2074"/>
                  </a:lnTo>
                  <a:lnTo>
                    <a:pt x="5" y="2091"/>
                  </a:lnTo>
                  <a:lnTo>
                    <a:pt x="16" y="2096"/>
                  </a:lnTo>
                  <a:lnTo>
                    <a:pt x="37" y="2091"/>
                  </a:lnTo>
                  <a:lnTo>
                    <a:pt x="37" y="2091"/>
                  </a:lnTo>
                  <a:lnTo>
                    <a:pt x="102" y="2074"/>
                  </a:lnTo>
                  <a:lnTo>
                    <a:pt x="161" y="2058"/>
                  </a:lnTo>
                  <a:lnTo>
                    <a:pt x="188" y="2064"/>
                  </a:lnTo>
                  <a:lnTo>
                    <a:pt x="193" y="2064"/>
                  </a:lnTo>
                  <a:lnTo>
                    <a:pt x="199" y="2069"/>
                  </a:lnTo>
                  <a:lnTo>
                    <a:pt x="204" y="2074"/>
                  </a:lnTo>
                  <a:lnTo>
                    <a:pt x="199" y="2085"/>
                  </a:lnTo>
                  <a:lnTo>
                    <a:pt x="188" y="2112"/>
                  </a:lnTo>
                  <a:lnTo>
                    <a:pt x="188" y="2112"/>
                  </a:lnTo>
                  <a:lnTo>
                    <a:pt x="166" y="2144"/>
                  </a:lnTo>
                  <a:lnTo>
                    <a:pt x="161" y="2177"/>
                  </a:lnTo>
                  <a:lnTo>
                    <a:pt x="156" y="2209"/>
                  </a:lnTo>
                  <a:lnTo>
                    <a:pt x="166" y="2241"/>
                  </a:lnTo>
                  <a:lnTo>
                    <a:pt x="177" y="2268"/>
                  </a:lnTo>
                  <a:lnTo>
                    <a:pt x="193" y="2295"/>
                  </a:lnTo>
                  <a:lnTo>
                    <a:pt x="220" y="2322"/>
                  </a:lnTo>
                  <a:lnTo>
                    <a:pt x="247" y="2349"/>
                  </a:lnTo>
                  <a:lnTo>
                    <a:pt x="247" y="2349"/>
                  </a:lnTo>
                  <a:lnTo>
                    <a:pt x="274" y="2375"/>
                  </a:lnTo>
                  <a:lnTo>
                    <a:pt x="295" y="2402"/>
                  </a:lnTo>
                  <a:lnTo>
                    <a:pt x="328" y="2445"/>
                  </a:lnTo>
                  <a:lnTo>
                    <a:pt x="338" y="2451"/>
                  </a:lnTo>
                  <a:lnTo>
                    <a:pt x="355" y="2451"/>
                  </a:lnTo>
                  <a:lnTo>
                    <a:pt x="371" y="2440"/>
                  </a:lnTo>
                  <a:lnTo>
                    <a:pt x="392" y="2408"/>
                  </a:lnTo>
                  <a:lnTo>
                    <a:pt x="392" y="2408"/>
                  </a:lnTo>
                  <a:lnTo>
                    <a:pt x="408" y="2370"/>
                  </a:lnTo>
                  <a:lnTo>
                    <a:pt x="424" y="2332"/>
                  </a:lnTo>
                  <a:lnTo>
                    <a:pt x="435" y="2289"/>
                  </a:lnTo>
                  <a:lnTo>
                    <a:pt x="451" y="2246"/>
                  </a:lnTo>
                  <a:lnTo>
                    <a:pt x="473" y="2209"/>
                  </a:lnTo>
                  <a:lnTo>
                    <a:pt x="505" y="2171"/>
                  </a:lnTo>
                  <a:lnTo>
                    <a:pt x="527" y="2155"/>
                  </a:lnTo>
                  <a:lnTo>
                    <a:pt x="553" y="2144"/>
                  </a:lnTo>
                  <a:lnTo>
                    <a:pt x="580" y="2128"/>
                  </a:lnTo>
                  <a:lnTo>
                    <a:pt x="618" y="2117"/>
                  </a:lnTo>
                  <a:lnTo>
                    <a:pt x="618" y="2117"/>
                  </a:lnTo>
                  <a:lnTo>
                    <a:pt x="693" y="2101"/>
                  </a:lnTo>
                  <a:lnTo>
                    <a:pt x="779" y="2085"/>
                  </a:lnTo>
                  <a:lnTo>
                    <a:pt x="946" y="2058"/>
                  </a:lnTo>
                  <a:lnTo>
                    <a:pt x="1026" y="2042"/>
                  </a:lnTo>
                  <a:lnTo>
                    <a:pt x="1102" y="2026"/>
                  </a:lnTo>
                  <a:lnTo>
                    <a:pt x="1161" y="2005"/>
                  </a:lnTo>
                  <a:lnTo>
                    <a:pt x="1188" y="1988"/>
                  </a:lnTo>
                  <a:lnTo>
                    <a:pt x="1209" y="1972"/>
                  </a:lnTo>
                  <a:lnTo>
                    <a:pt x="1209" y="1972"/>
                  </a:lnTo>
                  <a:lnTo>
                    <a:pt x="1279" y="1908"/>
                  </a:lnTo>
                  <a:lnTo>
                    <a:pt x="1311" y="1876"/>
                  </a:lnTo>
                  <a:lnTo>
                    <a:pt x="1343" y="1838"/>
                  </a:lnTo>
                  <a:lnTo>
                    <a:pt x="1370" y="1790"/>
                  </a:lnTo>
                  <a:lnTo>
                    <a:pt x="1392" y="1741"/>
                  </a:lnTo>
                  <a:lnTo>
                    <a:pt x="1408" y="1677"/>
                  </a:lnTo>
                  <a:lnTo>
                    <a:pt x="1419" y="1607"/>
                  </a:lnTo>
                  <a:lnTo>
                    <a:pt x="1419" y="1607"/>
                  </a:lnTo>
                  <a:lnTo>
                    <a:pt x="1429" y="1537"/>
                  </a:lnTo>
                  <a:lnTo>
                    <a:pt x="1440" y="1489"/>
                  </a:lnTo>
                  <a:lnTo>
                    <a:pt x="1462" y="1413"/>
                  </a:lnTo>
                  <a:lnTo>
                    <a:pt x="1472" y="1376"/>
                  </a:lnTo>
                  <a:lnTo>
                    <a:pt x="1489" y="1322"/>
                  </a:lnTo>
                  <a:lnTo>
                    <a:pt x="1499" y="1247"/>
                  </a:lnTo>
                  <a:lnTo>
                    <a:pt x="1505" y="1145"/>
                  </a:lnTo>
                  <a:lnTo>
                    <a:pt x="1505" y="1145"/>
                  </a:lnTo>
                  <a:lnTo>
                    <a:pt x="1510" y="1026"/>
                  </a:lnTo>
                  <a:lnTo>
                    <a:pt x="1515" y="908"/>
                  </a:lnTo>
                  <a:lnTo>
                    <a:pt x="1510" y="795"/>
                  </a:lnTo>
                  <a:lnTo>
                    <a:pt x="1505" y="688"/>
                  </a:lnTo>
                  <a:lnTo>
                    <a:pt x="1494" y="591"/>
                  </a:lnTo>
                  <a:lnTo>
                    <a:pt x="1478" y="505"/>
                  </a:lnTo>
                  <a:lnTo>
                    <a:pt x="1456" y="435"/>
                  </a:lnTo>
                  <a:lnTo>
                    <a:pt x="1440" y="381"/>
                  </a:lnTo>
                  <a:lnTo>
                    <a:pt x="1440" y="381"/>
                  </a:lnTo>
                  <a:lnTo>
                    <a:pt x="1386" y="263"/>
                  </a:lnTo>
                  <a:lnTo>
                    <a:pt x="1327" y="139"/>
                  </a:lnTo>
                  <a:lnTo>
                    <a:pt x="1295" y="86"/>
                  </a:lnTo>
                  <a:lnTo>
                    <a:pt x="1263" y="48"/>
                  </a:lnTo>
                  <a:lnTo>
                    <a:pt x="1247" y="32"/>
                  </a:lnTo>
                  <a:lnTo>
                    <a:pt x="1231" y="27"/>
                  </a:lnTo>
                  <a:lnTo>
                    <a:pt x="1214" y="21"/>
                  </a:lnTo>
                  <a:lnTo>
                    <a:pt x="1198" y="27"/>
                  </a:lnTo>
                  <a:lnTo>
                    <a:pt x="1198" y="27"/>
                  </a:lnTo>
                  <a:close/>
                </a:path>
              </a:pathLst>
            </a:custGeom>
            <a:solidFill>
              <a:srgbClr val="EED6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2852738" y="4102098"/>
              <a:ext cx="606425" cy="1485899"/>
            </a:xfrm>
            <a:custGeom>
              <a:avLst/>
              <a:gdLst/>
              <a:ahLst/>
              <a:cxnLst>
                <a:cxn ang="0">
                  <a:pos x="344" y="667"/>
                </a:cxn>
                <a:cxn ang="0">
                  <a:pos x="280" y="613"/>
                </a:cxn>
                <a:cxn ang="0">
                  <a:pos x="269" y="565"/>
                </a:cxn>
                <a:cxn ang="0">
                  <a:pos x="285" y="468"/>
                </a:cxn>
                <a:cxn ang="0">
                  <a:pos x="366" y="360"/>
                </a:cxn>
                <a:cxn ang="0">
                  <a:pos x="371" y="344"/>
                </a:cxn>
                <a:cxn ang="0">
                  <a:pos x="366" y="339"/>
                </a:cxn>
                <a:cxn ang="0">
                  <a:pos x="344" y="334"/>
                </a:cxn>
                <a:cxn ang="0">
                  <a:pos x="339" y="344"/>
                </a:cxn>
                <a:cxn ang="0">
                  <a:pos x="291" y="382"/>
                </a:cxn>
                <a:cxn ang="0">
                  <a:pos x="242" y="484"/>
                </a:cxn>
                <a:cxn ang="0">
                  <a:pos x="226" y="570"/>
                </a:cxn>
                <a:cxn ang="0">
                  <a:pos x="248" y="640"/>
                </a:cxn>
                <a:cxn ang="0">
                  <a:pos x="301" y="694"/>
                </a:cxn>
                <a:cxn ang="0">
                  <a:pos x="296" y="753"/>
                </a:cxn>
                <a:cxn ang="0">
                  <a:pos x="210" y="898"/>
                </a:cxn>
                <a:cxn ang="0">
                  <a:pos x="188" y="898"/>
                </a:cxn>
                <a:cxn ang="0">
                  <a:pos x="129" y="812"/>
                </a:cxn>
                <a:cxn ang="0">
                  <a:pos x="43" y="704"/>
                </a:cxn>
                <a:cxn ang="0">
                  <a:pos x="27" y="656"/>
                </a:cxn>
                <a:cxn ang="0">
                  <a:pos x="59" y="586"/>
                </a:cxn>
                <a:cxn ang="0">
                  <a:pos x="76" y="538"/>
                </a:cxn>
                <a:cxn ang="0">
                  <a:pos x="108" y="446"/>
                </a:cxn>
                <a:cxn ang="0">
                  <a:pos x="167" y="344"/>
                </a:cxn>
                <a:cxn ang="0">
                  <a:pos x="221" y="296"/>
                </a:cxn>
                <a:cxn ang="0">
                  <a:pos x="258" y="280"/>
                </a:cxn>
                <a:cxn ang="0">
                  <a:pos x="280" y="291"/>
                </a:cxn>
                <a:cxn ang="0">
                  <a:pos x="291" y="291"/>
                </a:cxn>
                <a:cxn ang="0">
                  <a:pos x="296" y="280"/>
                </a:cxn>
                <a:cxn ang="0">
                  <a:pos x="248" y="151"/>
                </a:cxn>
                <a:cxn ang="0">
                  <a:pos x="210" y="49"/>
                </a:cxn>
                <a:cxn ang="0">
                  <a:pos x="194" y="6"/>
                </a:cxn>
                <a:cxn ang="0">
                  <a:pos x="167" y="11"/>
                </a:cxn>
                <a:cxn ang="0">
                  <a:pos x="162" y="27"/>
                </a:cxn>
                <a:cxn ang="0">
                  <a:pos x="167" y="43"/>
                </a:cxn>
                <a:cxn ang="0">
                  <a:pos x="215" y="162"/>
                </a:cxn>
                <a:cxn ang="0">
                  <a:pos x="253" y="258"/>
                </a:cxn>
                <a:cxn ang="0">
                  <a:pos x="194" y="285"/>
                </a:cxn>
                <a:cxn ang="0">
                  <a:pos x="113" y="382"/>
                </a:cxn>
                <a:cxn ang="0">
                  <a:pos x="54" y="516"/>
                </a:cxn>
                <a:cxn ang="0">
                  <a:pos x="33" y="586"/>
                </a:cxn>
                <a:cxn ang="0">
                  <a:pos x="6" y="635"/>
                </a:cxn>
                <a:cxn ang="0">
                  <a:pos x="11" y="699"/>
                </a:cxn>
                <a:cxn ang="0">
                  <a:pos x="59" y="769"/>
                </a:cxn>
                <a:cxn ang="0">
                  <a:pos x="151" y="898"/>
                </a:cxn>
                <a:cxn ang="0">
                  <a:pos x="172" y="930"/>
                </a:cxn>
                <a:cxn ang="0">
                  <a:pos x="199" y="936"/>
                </a:cxn>
                <a:cxn ang="0">
                  <a:pos x="248" y="898"/>
                </a:cxn>
                <a:cxn ang="0">
                  <a:pos x="296" y="833"/>
                </a:cxn>
                <a:cxn ang="0">
                  <a:pos x="377" y="710"/>
                </a:cxn>
                <a:cxn ang="0">
                  <a:pos x="382" y="688"/>
                </a:cxn>
                <a:cxn ang="0">
                  <a:pos x="366" y="672"/>
                </a:cxn>
              </a:cxnLst>
              <a:rect l="0" t="0" r="r" b="b"/>
              <a:pathLst>
                <a:path w="382" h="936">
                  <a:moveTo>
                    <a:pt x="366" y="672"/>
                  </a:moveTo>
                  <a:lnTo>
                    <a:pt x="366" y="672"/>
                  </a:lnTo>
                  <a:lnTo>
                    <a:pt x="344" y="667"/>
                  </a:lnTo>
                  <a:lnTo>
                    <a:pt x="317" y="656"/>
                  </a:lnTo>
                  <a:lnTo>
                    <a:pt x="296" y="635"/>
                  </a:lnTo>
                  <a:lnTo>
                    <a:pt x="280" y="613"/>
                  </a:lnTo>
                  <a:lnTo>
                    <a:pt x="280" y="613"/>
                  </a:lnTo>
                  <a:lnTo>
                    <a:pt x="269" y="592"/>
                  </a:lnTo>
                  <a:lnTo>
                    <a:pt x="269" y="565"/>
                  </a:lnTo>
                  <a:lnTo>
                    <a:pt x="274" y="511"/>
                  </a:lnTo>
                  <a:lnTo>
                    <a:pt x="274" y="511"/>
                  </a:lnTo>
                  <a:lnTo>
                    <a:pt x="285" y="468"/>
                  </a:lnTo>
                  <a:lnTo>
                    <a:pt x="307" y="430"/>
                  </a:lnTo>
                  <a:lnTo>
                    <a:pt x="334" y="393"/>
                  </a:lnTo>
                  <a:lnTo>
                    <a:pt x="366" y="360"/>
                  </a:lnTo>
                  <a:lnTo>
                    <a:pt x="366" y="360"/>
                  </a:lnTo>
                  <a:lnTo>
                    <a:pt x="371" y="355"/>
                  </a:lnTo>
                  <a:lnTo>
                    <a:pt x="371" y="344"/>
                  </a:lnTo>
                  <a:lnTo>
                    <a:pt x="371" y="344"/>
                  </a:lnTo>
                  <a:lnTo>
                    <a:pt x="366" y="339"/>
                  </a:lnTo>
                  <a:lnTo>
                    <a:pt x="366" y="339"/>
                  </a:lnTo>
                  <a:lnTo>
                    <a:pt x="360" y="334"/>
                  </a:lnTo>
                  <a:lnTo>
                    <a:pt x="355" y="328"/>
                  </a:lnTo>
                  <a:lnTo>
                    <a:pt x="344" y="33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44"/>
                  </a:lnTo>
                  <a:lnTo>
                    <a:pt x="339" y="344"/>
                  </a:lnTo>
                  <a:lnTo>
                    <a:pt x="312" y="360"/>
                  </a:lnTo>
                  <a:lnTo>
                    <a:pt x="291" y="382"/>
                  </a:lnTo>
                  <a:lnTo>
                    <a:pt x="274" y="403"/>
                  </a:lnTo>
                  <a:lnTo>
                    <a:pt x="258" y="430"/>
                  </a:lnTo>
                  <a:lnTo>
                    <a:pt x="242" y="484"/>
                  </a:lnTo>
                  <a:lnTo>
                    <a:pt x="226" y="543"/>
                  </a:lnTo>
                  <a:lnTo>
                    <a:pt x="226" y="543"/>
                  </a:lnTo>
                  <a:lnTo>
                    <a:pt x="226" y="570"/>
                  </a:lnTo>
                  <a:lnTo>
                    <a:pt x="231" y="592"/>
                  </a:lnTo>
                  <a:lnTo>
                    <a:pt x="237" y="618"/>
                  </a:lnTo>
                  <a:lnTo>
                    <a:pt x="248" y="640"/>
                  </a:lnTo>
                  <a:lnTo>
                    <a:pt x="264" y="661"/>
                  </a:lnTo>
                  <a:lnTo>
                    <a:pt x="285" y="683"/>
                  </a:lnTo>
                  <a:lnTo>
                    <a:pt x="301" y="694"/>
                  </a:lnTo>
                  <a:lnTo>
                    <a:pt x="328" y="704"/>
                  </a:lnTo>
                  <a:lnTo>
                    <a:pt x="328" y="704"/>
                  </a:lnTo>
                  <a:lnTo>
                    <a:pt x="296" y="753"/>
                  </a:lnTo>
                  <a:lnTo>
                    <a:pt x="269" y="807"/>
                  </a:lnTo>
                  <a:lnTo>
                    <a:pt x="242" y="855"/>
                  </a:lnTo>
                  <a:lnTo>
                    <a:pt x="210" y="898"/>
                  </a:lnTo>
                  <a:lnTo>
                    <a:pt x="210" y="898"/>
                  </a:lnTo>
                  <a:lnTo>
                    <a:pt x="199" y="903"/>
                  </a:lnTo>
                  <a:lnTo>
                    <a:pt x="188" y="898"/>
                  </a:lnTo>
                  <a:lnTo>
                    <a:pt x="162" y="871"/>
                  </a:lnTo>
                  <a:lnTo>
                    <a:pt x="129" y="812"/>
                  </a:lnTo>
                  <a:lnTo>
                    <a:pt x="129" y="812"/>
                  </a:lnTo>
                  <a:lnTo>
                    <a:pt x="86" y="758"/>
                  </a:lnTo>
                  <a:lnTo>
                    <a:pt x="43" y="704"/>
                  </a:lnTo>
                  <a:lnTo>
                    <a:pt x="43" y="704"/>
                  </a:lnTo>
                  <a:lnTo>
                    <a:pt x="33" y="683"/>
                  </a:lnTo>
                  <a:lnTo>
                    <a:pt x="27" y="667"/>
                  </a:lnTo>
                  <a:lnTo>
                    <a:pt x="27" y="656"/>
                  </a:lnTo>
                  <a:lnTo>
                    <a:pt x="33" y="640"/>
                  </a:lnTo>
                  <a:lnTo>
                    <a:pt x="43" y="613"/>
                  </a:lnTo>
                  <a:lnTo>
                    <a:pt x="59" y="586"/>
                  </a:lnTo>
                  <a:lnTo>
                    <a:pt x="59" y="586"/>
                  </a:lnTo>
                  <a:lnTo>
                    <a:pt x="70" y="559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86" y="489"/>
                  </a:lnTo>
                  <a:lnTo>
                    <a:pt x="108" y="446"/>
                  </a:lnTo>
                  <a:lnTo>
                    <a:pt x="108" y="446"/>
                  </a:lnTo>
                  <a:lnTo>
                    <a:pt x="145" y="377"/>
                  </a:lnTo>
                  <a:lnTo>
                    <a:pt x="167" y="344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21" y="296"/>
                  </a:lnTo>
                  <a:lnTo>
                    <a:pt x="253" y="280"/>
                  </a:lnTo>
                  <a:lnTo>
                    <a:pt x="253" y="280"/>
                  </a:lnTo>
                  <a:lnTo>
                    <a:pt x="258" y="280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80" y="291"/>
                  </a:lnTo>
                  <a:lnTo>
                    <a:pt x="280" y="291"/>
                  </a:lnTo>
                  <a:lnTo>
                    <a:pt x="285" y="296"/>
                  </a:lnTo>
                  <a:lnTo>
                    <a:pt x="291" y="291"/>
                  </a:lnTo>
                  <a:lnTo>
                    <a:pt x="296" y="285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80" y="248"/>
                  </a:lnTo>
                  <a:lnTo>
                    <a:pt x="269" y="215"/>
                  </a:lnTo>
                  <a:lnTo>
                    <a:pt x="248" y="151"/>
                  </a:lnTo>
                  <a:lnTo>
                    <a:pt x="248" y="151"/>
                  </a:lnTo>
                  <a:lnTo>
                    <a:pt x="221" y="86"/>
                  </a:lnTo>
                  <a:lnTo>
                    <a:pt x="210" y="49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4" y="6"/>
                  </a:lnTo>
                  <a:lnTo>
                    <a:pt x="183" y="0"/>
                  </a:lnTo>
                  <a:lnTo>
                    <a:pt x="172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2" y="22"/>
                  </a:lnTo>
                  <a:lnTo>
                    <a:pt x="162" y="27"/>
                  </a:lnTo>
                  <a:lnTo>
                    <a:pt x="162" y="3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88" y="102"/>
                  </a:lnTo>
                  <a:lnTo>
                    <a:pt x="215" y="162"/>
                  </a:lnTo>
                  <a:lnTo>
                    <a:pt x="215" y="162"/>
                  </a:lnTo>
                  <a:lnTo>
                    <a:pt x="231" y="210"/>
                  </a:lnTo>
                  <a:lnTo>
                    <a:pt x="242" y="23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21" y="269"/>
                  </a:lnTo>
                  <a:lnTo>
                    <a:pt x="194" y="285"/>
                  </a:lnTo>
                  <a:lnTo>
                    <a:pt x="172" y="301"/>
                  </a:lnTo>
                  <a:lnTo>
                    <a:pt x="151" y="328"/>
                  </a:lnTo>
                  <a:lnTo>
                    <a:pt x="113" y="382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38" y="565"/>
                  </a:lnTo>
                  <a:lnTo>
                    <a:pt x="33" y="58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6" y="635"/>
                  </a:lnTo>
                  <a:lnTo>
                    <a:pt x="0" y="656"/>
                  </a:lnTo>
                  <a:lnTo>
                    <a:pt x="6" y="678"/>
                  </a:lnTo>
                  <a:lnTo>
                    <a:pt x="11" y="699"/>
                  </a:lnTo>
                  <a:lnTo>
                    <a:pt x="11" y="699"/>
                  </a:lnTo>
                  <a:lnTo>
                    <a:pt x="33" y="737"/>
                  </a:lnTo>
                  <a:lnTo>
                    <a:pt x="59" y="769"/>
                  </a:lnTo>
                  <a:lnTo>
                    <a:pt x="108" y="828"/>
                  </a:lnTo>
                  <a:lnTo>
                    <a:pt x="108" y="828"/>
                  </a:lnTo>
                  <a:lnTo>
                    <a:pt x="151" y="898"/>
                  </a:lnTo>
                  <a:lnTo>
                    <a:pt x="151" y="898"/>
                  </a:lnTo>
                  <a:lnTo>
                    <a:pt x="167" y="919"/>
                  </a:lnTo>
                  <a:lnTo>
                    <a:pt x="172" y="930"/>
                  </a:lnTo>
                  <a:lnTo>
                    <a:pt x="183" y="936"/>
                  </a:lnTo>
                  <a:lnTo>
                    <a:pt x="183" y="936"/>
                  </a:lnTo>
                  <a:lnTo>
                    <a:pt x="199" y="936"/>
                  </a:lnTo>
                  <a:lnTo>
                    <a:pt x="210" y="930"/>
                  </a:lnTo>
                  <a:lnTo>
                    <a:pt x="231" y="919"/>
                  </a:lnTo>
                  <a:lnTo>
                    <a:pt x="248" y="898"/>
                  </a:lnTo>
                  <a:lnTo>
                    <a:pt x="264" y="876"/>
                  </a:lnTo>
                  <a:lnTo>
                    <a:pt x="264" y="876"/>
                  </a:lnTo>
                  <a:lnTo>
                    <a:pt x="296" y="833"/>
                  </a:lnTo>
                  <a:lnTo>
                    <a:pt x="317" y="790"/>
                  </a:lnTo>
                  <a:lnTo>
                    <a:pt x="344" y="747"/>
                  </a:lnTo>
                  <a:lnTo>
                    <a:pt x="377" y="710"/>
                  </a:lnTo>
                  <a:lnTo>
                    <a:pt x="377" y="710"/>
                  </a:lnTo>
                  <a:lnTo>
                    <a:pt x="382" y="699"/>
                  </a:lnTo>
                  <a:lnTo>
                    <a:pt x="382" y="688"/>
                  </a:lnTo>
                  <a:lnTo>
                    <a:pt x="377" y="678"/>
                  </a:lnTo>
                  <a:lnTo>
                    <a:pt x="366" y="672"/>
                  </a:lnTo>
                  <a:lnTo>
                    <a:pt x="366" y="672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2981325" y="4878386"/>
              <a:ext cx="852489" cy="2211388"/>
            </a:xfrm>
            <a:custGeom>
              <a:avLst/>
              <a:gdLst/>
              <a:ahLst/>
              <a:cxnLst>
                <a:cxn ang="0">
                  <a:pos x="532" y="1118"/>
                </a:cxn>
                <a:cxn ang="0">
                  <a:pos x="527" y="984"/>
                </a:cxn>
                <a:cxn ang="0">
                  <a:pos x="521" y="726"/>
                </a:cxn>
                <a:cxn ang="0">
                  <a:pos x="510" y="538"/>
                </a:cxn>
                <a:cxn ang="0">
                  <a:pos x="505" y="473"/>
                </a:cxn>
                <a:cxn ang="0">
                  <a:pos x="451" y="221"/>
                </a:cxn>
                <a:cxn ang="0">
                  <a:pos x="441" y="167"/>
                </a:cxn>
                <a:cxn ang="0">
                  <a:pos x="430" y="60"/>
                </a:cxn>
                <a:cxn ang="0">
                  <a:pos x="419" y="6"/>
                </a:cxn>
                <a:cxn ang="0">
                  <a:pos x="403" y="0"/>
                </a:cxn>
                <a:cxn ang="0">
                  <a:pos x="398" y="17"/>
                </a:cxn>
                <a:cxn ang="0">
                  <a:pos x="408" y="65"/>
                </a:cxn>
                <a:cxn ang="0">
                  <a:pos x="419" y="172"/>
                </a:cxn>
                <a:cxn ang="0">
                  <a:pos x="430" y="226"/>
                </a:cxn>
                <a:cxn ang="0">
                  <a:pos x="473" y="457"/>
                </a:cxn>
                <a:cxn ang="0">
                  <a:pos x="489" y="581"/>
                </a:cxn>
                <a:cxn ang="0">
                  <a:pos x="489" y="823"/>
                </a:cxn>
                <a:cxn ang="0">
                  <a:pos x="489" y="946"/>
                </a:cxn>
                <a:cxn ang="0">
                  <a:pos x="494" y="1161"/>
                </a:cxn>
                <a:cxn ang="0">
                  <a:pos x="484" y="1194"/>
                </a:cxn>
                <a:cxn ang="0">
                  <a:pos x="467" y="1226"/>
                </a:cxn>
                <a:cxn ang="0">
                  <a:pos x="441" y="1226"/>
                </a:cxn>
                <a:cxn ang="0">
                  <a:pos x="360" y="1247"/>
                </a:cxn>
                <a:cxn ang="0">
                  <a:pos x="269" y="1269"/>
                </a:cxn>
                <a:cxn ang="0">
                  <a:pos x="177" y="1296"/>
                </a:cxn>
                <a:cxn ang="0">
                  <a:pos x="91" y="1323"/>
                </a:cxn>
                <a:cxn ang="0">
                  <a:pos x="183" y="1247"/>
                </a:cxn>
                <a:cxn ang="0">
                  <a:pos x="285" y="1188"/>
                </a:cxn>
                <a:cxn ang="0">
                  <a:pos x="301" y="1178"/>
                </a:cxn>
                <a:cxn ang="0">
                  <a:pos x="322" y="1145"/>
                </a:cxn>
                <a:cxn ang="0">
                  <a:pos x="328" y="1124"/>
                </a:cxn>
                <a:cxn ang="0">
                  <a:pos x="365" y="952"/>
                </a:cxn>
                <a:cxn ang="0">
                  <a:pos x="392" y="769"/>
                </a:cxn>
                <a:cxn ang="0">
                  <a:pos x="398" y="586"/>
                </a:cxn>
                <a:cxn ang="0">
                  <a:pos x="403" y="387"/>
                </a:cxn>
                <a:cxn ang="0">
                  <a:pos x="403" y="194"/>
                </a:cxn>
                <a:cxn ang="0">
                  <a:pos x="403" y="194"/>
                </a:cxn>
                <a:cxn ang="0">
                  <a:pos x="398" y="194"/>
                </a:cxn>
                <a:cxn ang="0">
                  <a:pos x="387" y="549"/>
                </a:cxn>
                <a:cxn ang="0">
                  <a:pos x="376" y="721"/>
                </a:cxn>
                <a:cxn ang="0">
                  <a:pos x="355" y="898"/>
                </a:cxn>
                <a:cxn ang="0">
                  <a:pos x="322" y="1049"/>
                </a:cxn>
                <a:cxn ang="0">
                  <a:pos x="306" y="1124"/>
                </a:cxn>
                <a:cxn ang="0">
                  <a:pos x="296" y="1145"/>
                </a:cxn>
                <a:cxn ang="0">
                  <a:pos x="247" y="1172"/>
                </a:cxn>
                <a:cxn ang="0">
                  <a:pos x="183" y="1215"/>
                </a:cxn>
                <a:cxn ang="0">
                  <a:pos x="59" y="1307"/>
                </a:cxn>
                <a:cxn ang="0">
                  <a:pos x="5" y="1360"/>
                </a:cxn>
                <a:cxn ang="0">
                  <a:pos x="5" y="1387"/>
                </a:cxn>
                <a:cxn ang="0">
                  <a:pos x="27" y="1393"/>
                </a:cxn>
                <a:cxn ang="0">
                  <a:pos x="48" y="1376"/>
                </a:cxn>
                <a:cxn ang="0">
                  <a:pos x="124" y="1355"/>
                </a:cxn>
                <a:cxn ang="0">
                  <a:pos x="236" y="1317"/>
                </a:cxn>
                <a:cxn ang="0">
                  <a:pos x="290" y="1301"/>
                </a:cxn>
                <a:cxn ang="0">
                  <a:pos x="462" y="1269"/>
                </a:cxn>
                <a:cxn ang="0">
                  <a:pos x="489" y="1264"/>
                </a:cxn>
                <a:cxn ang="0">
                  <a:pos x="510" y="1247"/>
                </a:cxn>
                <a:cxn ang="0">
                  <a:pos x="532" y="1194"/>
                </a:cxn>
                <a:cxn ang="0">
                  <a:pos x="537" y="1178"/>
                </a:cxn>
                <a:cxn ang="0">
                  <a:pos x="532" y="1118"/>
                </a:cxn>
              </a:cxnLst>
              <a:rect l="0" t="0" r="r" b="b"/>
              <a:pathLst>
                <a:path w="537" h="1393">
                  <a:moveTo>
                    <a:pt x="532" y="1118"/>
                  </a:moveTo>
                  <a:lnTo>
                    <a:pt x="532" y="1118"/>
                  </a:lnTo>
                  <a:lnTo>
                    <a:pt x="527" y="984"/>
                  </a:lnTo>
                  <a:lnTo>
                    <a:pt x="527" y="984"/>
                  </a:lnTo>
                  <a:lnTo>
                    <a:pt x="521" y="855"/>
                  </a:lnTo>
                  <a:lnTo>
                    <a:pt x="521" y="726"/>
                  </a:lnTo>
                  <a:lnTo>
                    <a:pt x="521" y="602"/>
                  </a:lnTo>
                  <a:lnTo>
                    <a:pt x="510" y="538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478" y="350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41" y="167"/>
                  </a:lnTo>
                  <a:lnTo>
                    <a:pt x="435" y="113"/>
                  </a:lnTo>
                  <a:lnTo>
                    <a:pt x="430" y="60"/>
                  </a:lnTo>
                  <a:lnTo>
                    <a:pt x="419" y="6"/>
                  </a:lnTo>
                  <a:lnTo>
                    <a:pt x="419" y="6"/>
                  </a:lnTo>
                  <a:lnTo>
                    <a:pt x="414" y="0"/>
                  </a:lnTo>
                  <a:lnTo>
                    <a:pt x="403" y="0"/>
                  </a:lnTo>
                  <a:lnTo>
                    <a:pt x="398" y="6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408" y="65"/>
                  </a:lnTo>
                  <a:lnTo>
                    <a:pt x="414" y="119"/>
                  </a:lnTo>
                  <a:lnTo>
                    <a:pt x="419" y="172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84" y="522"/>
                  </a:lnTo>
                  <a:lnTo>
                    <a:pt x="489" y="581"/>
                  </a:lnTo>
                  <a:lnTo>
                    <a:pt x="489" y="705"/>
                  </a:lnTo>
                  <a:lnTo>
                    <a:pt x="489" y="823"/>
                  </a:lnTo>
                  <a:lnTo>
                    <a:pt x="489" y="946"/>
                  </a:lnTo>
                  <a:lnTo>
                    <a:pt x="489" y="946"/>
                  </a:lnTo>
                  <a:lnTo>
                    <a:pt x="489" y="1054"/>
                  </a:lnTo>
                  <a:lnTo>
                    <a:pt x="494" y="1161"/>
                  </a:lnTo>
                  <a:lnTo>
                    <a:pt x="494" y="1161"/>
                  </a:lnTo>
                  <a:lnTo>
                    <a:pt x="484" y="1194"/>
                  </a:lnTo>
                  <a:lnTo>
                    <a:pt x="473" y="1215"/>
                  </a:lnTo>
                  <a:lnTo>
                    <a:pt x="467" y="1226"/>
                  </a:lnTo>
                  <a:lnTo>
                    <a:pt x="467" y="1226"/>
                  </a:lnTo>
                  <a:lnTo>
                    <a:pt x="441" y="1226"/>
                  </a:lnTo>
                  <a:lnTo>
                    <a:pt x="414" y="1231"/>
                  </a:lnTo>
                  <a:lnTo>
                    <a:pt x="360" y="1247"/>
                  </a:lnTo>
                  <a:lnTo>
                    <a:pt x="360" y="1247"/>
                  </a:lnTo>
                  <a:lnTo>
                    <a:pt x="269" y="1269"/>
                  </a:lnTo>
                  <a:lnTo>
                    <a:pt x="177" y="1296"/>
                  </a:lnTo>
                  <a:lnTo>
                    <a:pt x="177" y="1296"/>
                  </a:lnTo>
                  <a:lnTo>
                    <a:pt x="91" y="1323"/>
                  </a:lnTo>
                  <a:lnTo>
                    <a:pt x="91" y="1323"/>
                  </a:lnTo>
                  <a:lnTo>
                    <a:pt x="140" y="1285"/>
                  </a:lnTo>
                  <a:lnTo>
                    <a:pt x="183" y="1247"/>
                  </a:lnTo>
                  <a:lnTo>
                    <a:pt x="231" y="1215"/>
                  </a:lnTo>
                  <a:lnTo>
                    <a:pt x="285" y="1188"/>
                  </a:lnTo>
                  <a:lnTo>
                    <a:pt x="285" y="1188"/>
                  </a:lnTo>
                  <a:lnTo>
                    <a:pt x="301" y="1178"/>
                  </a:lnTo>
                  <a:lnTo>
                    <a:pt x="317" y="1161"/>
                  </a:lnTo>
                  <a:lnTo>
                    <a:pt x="322" y="1145"/>
                  </a:lnTo>
                  <a:lnTo>
                    <a:pt x="328" y="1124"/>
                  </a:lnTo>
                  <a:lnTo>
                    <a:pt x="328" y="1124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81" y="860"/>
                  </a:lnTo>
                  <a:lnTo>
                    <a:pt x="392" y="769"/>
                  </a:lnTo>
                  <a:lnTo>
                    <a:pt x="398" y="678"/>
                  </a:lnTo>
                  <a:lnTo>
                    <a:pt x="398" y="586"/>
                  </a:lnTo>
                  <a:lnTo>
                    <a:pt x="398" y="586"/>
                  </a:lnTo>
                  <a:lnTo>
                    <a:pt x="403" y="387"/>
                  </a:lnTo>
                  <a:lnTo>
                    <a:pt x="403" y="291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403" y="194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392" y="371"/>
                  </a:lnTo>
                  <a:lnTo>
                    <a:pt x="387" y="549"/>
                  </a:lnTo>
                  <a:lnTo>
                    <a:pt x="387" y="549"/>
                  </a:lnTo>
                  <a:lnTo>
                    <a:pt x="376" y="721"/>
                  </a:lnTo>
                  <a:lnTo>
                    <a:pt x="371" y="812"/>
                  </a:lnTo>
                  <a:lnTo>
                    <a:pt x="355" y="898"/>
                  </a:lnTo>
                  <a:lnTo>
                    <a:pt x="355" y="898"/>
                  </a:lnTo>
                  <a:lnTo>
                    <a:pt x="322" y="1049"/>
                  </a:lnTo>
                  <a:lnTo>
                    <a:pt x="322" y="1049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296" y="1145"/>
                  </a:lnTo>
                  <a:lnTo>
                    <a:pt x="285" y="1156"/>
                  </a:lnTo>
                  <a:lnTo>
                    <a:pt x="247" y="1172"/>
                  </a:lnTo>
                  <a:lnTo>
                    <a:pt x="247" y="1172"/>
                  </a:lnTo>
                  <a:lnTo>
                    <a:pt x="183" y="1215"/>
                  </a:lnTo>
                  <a:lnTo>
                    <a:pt x="118" y="1258"/>
                  </a:lnTo>
                  <a:lnTo>
                    <a:pt x="59" y="1307"/>
                  </a:lnTo>
                  <a:lnTo>
                    <a:pt x="5" y="1360"/>
                  </a:lnTo>
                  <a:lnTo>
                    <a:pt x="5" y="1360"/>
                  </a:lnTo>
                  <a:lnTo>
                    <a:pt x="0" y="1376"/>
                  </a:lnTo>
                  <a:lnTo>
                    <a:pt x="5" y="1387"/>
                  </a:lnTo>
                  <a:lnTo>
                    <a:pt x="16" y="1393"/>
                  </a:lnTo>
                  <a:lnTo>
                    <a:pt x="27" y="1393"/>
                  </a:lnTo>
                  <a:lnTo>
                    <a:pt x="27" y="1393"/>
                  </a:lnTo>
                  <a:lnTo>
                    <a:pt x="48" y="1376"/>
                  </a:lnTo>
                  <a:lnTo>
                    <a:pt x="70" y="1371"/>
                  </a:lnTo>
                  <a:lnTo>
                    <a:pt x="124" y="1355"/>
                  </a:lnTo>
                  <a:lnTo>
                    <a:pt x="124" y="1355"/>
                  </a:lnTo>
                  <a:lnTo>
                    <a:pt x="236" y="1317"/>
                  </a:lnTo>
                  <a:lnTo>
                    <a:pt x="236" y="1317"/>
                  </a:lnTo>
                  <a:lnTo>
                    <a:pt x="290" y="1301"/>
                  </a:lnTo>
                  <a:lnTo>
                    <a:pt x="349" y="1290"/>
                  </a:lnTo>
                  <a:lnTo>
                    <a:pt x="462" y="1269"/>
                  </a:lnTo>
                  <a:lnTo>
                    <a:pt x="462" y="1269"/>
                  </a:lnTo>
                  <a:lnTo>
                    <a:pt x="489" y="1264"/>
                  </a:lnTo>
                  <a:lnTo>
                    <a:pt x="500" y="1258"/>
                  </a:lnTo>
                  <a:lnTo>
                    <a:pt x="510" y="1247"/>
                  </a:lnTo>
                  <a:lnTo>
                    <a:pt x="510" y="1247"/>
                  </a:lnTo>
                  <a:lnTo>
                    <a:pt x="532" y="1194"/>
                  </a:lnTo>
                  <a:lnTo>
                    <a:pt x="532" y="1194"/>
                  </a:lnTo>
                  <a:lnTo>
                    <a:pt x="537" y="1178"/>
                  </a:lnTo>
                  <a:lnTo>
                    <a:pt x="537" y="1156"/>
                  </a:lnTo>
                  <a:lnTo>
                    <a:pt x="532" y="1118"/>
                  </a:lnTo>
                  <a:lnTo>
                    <a:pt x="532" y="1118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2247899" y="7148511"/>
              <a:ext cx="298450" cy="546100"/>
            </a:xfrm>
            <a:custGeom>
              <a:avLst/>
              <a:gdLst/>
              <a:ahLst/>
              <a:cxnLst>
                <a:cxn ang="0">
                  <a:pos x="113" y="339"/>
                </a:cxn>
                <a:cxn ang="0">
                  <a:pos x="113" y="339"/>
                </a:cxn>
                <a:cxn ang="0">
                  <a:pos x="53" y="253"/>
                </a:cxn>
                <a:cxn ang="0">
                  <a:pos x="27" y="204"/>
                </a:cxn>
                <a:cxn ang="0">
                  <a:pos x="21" y="178"/>
                </a:cxn>
                <a:cxn ang="0">
                  <a:pos x="16" y="151"/>
                </a:cxn>
                <a:cxn ang="0">
                  <a:pos x="16" y="151"/>
                </a:cxn>
                <a:cxn ang="0">
                  <a:pos x="16" y="108"/>
                </a:cxn>
                <a:cxn ang="0">
                  <a:pos x="16" y="108"/>
                </a:cxn>
                <a:cxn ang="0">
                  <a:pos x="16" y="86"/>
                </a:cxn>
                <a:cxn ang="0">
                  <a:pos x="27" y="70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70" y="38"/>
                </a:cxn>
                <a:cxn ang="0">
                  <a:pos x="102" y="32"/>
                </a:cxn>
                <a:cxn ang="0">
                  <a:pos x="134" y="32"/>
                </a:cxn>
                <a:cxn ang="0">
                  <a:pos x="150" y="38"/>
                </a:cxn>
                <a:cxn ang="0">
                  <a:pos x="156" y="43"/>
                </a:cxn>
                <a:cxn ang="0">
                  <a:pos x="156" y="43"/>
                </a:cxn>
                <a:cxn ang="0">
                  <a:pos x="161" y="49"/>
                </a:cxn>
                <a:cxn ang="0">
                  <a:pos x="166" y="54"/>
                </a:cxn>
                <a:cxn ang="0">
                  <a:pos x="177" y="54"/>
                </a:cxn>
                <a:cxn ang="0">
                  <a:pos x="188" y="43"/>
                </a:cxn>
                <a:cxn ang="0">
                  <a:pos x="188" y="32"/>
                </a:cxn>
                <a:cxn ang="0">
                  <a:pos x="188" y="27"/>
                </a:cxn>
                <a:cxn ang="0">
                  <a:pos x="188" y="27"/>
                </a:cxn>
                <a:cxn ang="0">
                  <a:pos x="177" y="16"/>
                </a:cxn>
                <a:cxn ang="0">
                  <a:pos x="166" y="6"/>
                </a:cxn>
                <a:cxn ang="0">
                  <a:pos x="139" y="0"/>
                </a:cxn>
                <a:cxn ang="0">
                  <a:pos x="107" y="0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59" y="11"/>
                </a:cxn>
                <a:cxn ang="0">
                  <a:pos x="37" y="22"/>
                </a:cxn>
                <a:cxn ang="0">
                  <a:pos x="21" y="43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92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56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27" y="237"/>
                </a:cxn>
                <a:cxn ang="0">
                  <a:pos x="48" y="274"/>
                </a:cxn>
                <a:cxn ang="0">
                  <a:pos x="107" y="344"/>
                </a:cxn>
                <a:cxn ang="0">
                  <a:pos x="107" y="344"/>
                </a:cxn>
                <a:cxn ang="0">
                  <a:pos x="113" y="344"/>
                </a:cxn>
                <a:cxn ang="0">
                  <a:pos x="113" y="339"/>
                </a:cxn>
                <a:cxn ang="0">
                  <a:pos x="113" y="339"/>
                </a:cxn>
              </a:cxnLst>
              <a:rect l="0" t="0" r="r" b="b"/>
              <a:pathLst>
                <a:path w="188" h="344">
                  <a:moveTo>
                    <a:pt x="113" y="339"/>
                  </a:moveTo>
                  <a:lnTo>
                    <a:pt x="113" y="339"/>
                  </a:lnTo>
                  <a:lnTo>
                    <a:pt x="53" y="253"/>
                  </a:lnTo>
                  <a:lnTo>
                    <a:pt x="27" y="204"/>
                  </a:lnTo>
                  <a:lnTo>
                    <a:pt x="21" y="178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6"/>
                  </a:lnTo>
                  <a:lnTo>
                    <a:pt x="27" y="70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70" y="38"/>
                  </a:lnTo>
                  <a:lnTo>
                    <a:pt x="102" y="32"/>
                  </a:lnTo>
                  <a:lnTo>
                    <a:pt x="134" y="32"/>
                  </a:lnTo>
                  <a:lnTo>
                    <a:pt x="150" y="38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61" y="49"/>
                  </a:lnTo>
                  <a:lnTo>
                    <a:pt x="166" y="54"/>
                  </a:lnTo>
                  <a:lnTo>
                    <a:pt x="177" y="54"/>
                  </a:lnTo>
                  <a:lnTo>
                    <a:pt x="188" y="43"/>
                  </a:lnTo>
                  <a:lnTo>
                    <a:pt x="188" y="32"/>
                  </a:lnTo>
                  <a:lnTo>
                    <a:pt x="188" y="27"/>
                  </a:lnTo>
                  <a:lnTo>
                    <a:pt x="188" y="27"/>
                  </a:lnTo>
                  <a:lnTo>
                    <a:pt x="177" y="16"/>
                  </a:lnTo>
                  <a:lnTo>
                    <a:pt x="166" y="6"/>
                  </a:lnTo>
                  <a:lnTo>
                    <a:pt x="139" y="0"/>
                  </a:lnTo>
                  <a:lnTo>
                    <a:pt x="107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59" y="11"/>
                  </a:lnTo>
                  <a:lnTo>
                    <a:pt x="37" y="22"/>
                  </a:lnTo>
                  <a:lnTo>
                    <a:pt x="21" y="43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27" y="237"/>
                  </a:lnTo>
                  <a:lnTo>
                    <a:pt x="48" y="274"/>
                  </a:lnTo>
                  <a:lnTo>
                    <a:pt x="107" y="344"/>
                  </a:lnTo>
                  <a:lnTo>
                    <a:pt x="107" y="344"/>
                  </a:lnTo>
                  <a:lnTo>
                    <a:pt x="113" y="344"/>
                  </a:lnTo>
                  <a:lnTo>
                    <a:pt x="113" y="339"/>
                  </a:lnTo>
                  <a:lnTo>
                    <a:pt x="113" y="339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2212976" y="6516686"/>
              <a:ext cx="477838" cy="37623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27"/>
                </a:cxn>
                <a:cxn ang="0">
                  <a:pos x="27" y="27"/>
                </a:cxn>
                <a:cxn ang="0">
                  <a:pos x="43" y="17"/>
                </a:cxn>
                <a:cxn ang="0">
                  <a:pos x="43" y="17"/>
                </a:cxn>
                <a:cxn ang="0">
                  <a:pos x="59" y="17"/>
                </a:cxn>
                <a:cxn ang="0">
                  <a:pos x="70" y="22"/>
                </a:cxn>
                <a:cxn ang="0">
                  <a:pos x="75" y="27"/>
                </a:cxn>
                <a:cxn ang="0">
                  <a:pos x="81" y="38"/>
                </a:cxn>
                <a:cxn ang="0">
                  <a:pos x="92" y="65"/>
                </a:cxn>
                <a:cxn ang="0">
                  <a:pos x="97" y="81"/>
                </a:cxn>
                <a:cxn ang="0">
                  <a:pos x="97" y="81"/>
                </a:cxn>
                <a:cxn ang="0">
                  <a:pos x="113" y="146"/>
                </a:cxn>
                <a:cxn ang="0">
                  <a:pos x="124" y="178"/>
                </a:cxn>
                <a:cxn ang="0">
                  <a:pos x="145" y="205"/>
                </a:cxn>
                <a:cxn ang="0">
                  <a:pos x="145" y="205"/>
                </a:cxn>
                <a:cxn ang="0">
                  <a:pos x="161" y="221"/>
                </a:cxn>
                <a:cxn ang="0">
                  <a:pos x="178" y="232"/>
                </a:cxn>
                <a:cxn ang="0">
                  <a:pos x="194" y="237"/>
                </a:cxn>
                <a:cxn ang="0">
                  <a:pos x="215" y="232"/>
                </a:cxn>
                <a:cxn ang="0">
                  <a:pos x="215" y="232"/>
                </a:cxn>
                <a:cxn ang="0">
                  <a:pos x="242" y="221"/>
                </a:cxn>
                <a:cxn ang="0">
                  <a:pos x="264" y="205"/>
                </a:cxn>
                <a:cxn ang="0">
                  <a:pos x="285" y="183"/>
                </a:cxn>
                <a:cxn ang="0">
                  <a:pos x="301" y="162"/>
                </a:cxn>
                <a:cxn ang="0">
                  <a:pos x="301" y="162"/>
                </a:cxn>
                <a:cxn ang="0">
                  <a:pos x="301" y="151"/>
                </a:cxn>
                <a:cxn ang="0">
                  <a:pos x="296" y="140"/>
                </a:cxn>
                <a:cxn ang="0">
                  <a:pos x="285" y="135"/>
                </a:cxn>
                <a:cxn ang="0">
                  <a:pos x="274" y="140"/>
                </a:cxn>
                <a:cxn ang="0">
                  <a:pos x="274" y="140"/>
                </a:cxn>
                <a:cxn ang="0">
                  <a:pos x="253" y="162"/>
                </a:cxn>
                <a:cxn ang="0">
                  <a:pos x="226" y="183"/>
                </a:cxn>
                <a:cxn ang="0">
                  <a:pos x="210" y="189"/>
                </a:cxn>
                <a:cxn ang="0">
                  <a:pos x="199" y="189"/>
                </a:cxn>
                <a:cxn ang="0">
                  <a:pos x="183" y="189"/>
                </a:cxn>
                <a:cxn ang="0">
                  <a:pos x="167" y="178"/>
                </a:cxn>
                <a:cxn ang="0">
                  <a:pos x="167" y="178"/>
                </a:cxn>
                <a:cxn ang="0">
                  <a:pos x="145" y="146"/>
                </a:cxn>
                <a:cxn ang="0">
                  <a:pos x="129" y="108"/>
                </a:cxn>
                <a:cxn ang="0">
                  <a:pos x="118" y="70"/>
                </a:cxn>
                <a:cxn ang="0">
                  <a:pos x="102" y="33"/>
                </a:cxn>
                <a:cxn ang="0">
                  <a:pos x="102" y="33"/>
                </a:cxn>
                <a:cxn ang="0">
                  <a:pos x="92" y="11"/>
                </a:cxn>
                <a:cxn ang="0">
                  <a:pos x="8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49" y="0"/>
                </a:cxn>
                <a:cxn ang="0">
                  <a:pos x="32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11" y="27"/>
                </a:cxn>
              </a:cxnLst>
              <a:rect l="0" t="0" r="r" b="b"/>
              <a:pathLst>
                <a:path w="301" h="237">
                  <a:moveTo>
                    <a:pt x="11" y="27"/>
                  </a:moveTo>
                  <a:lnTo>
                    <a:pt x="11" y="27"/>
                  </a:lnTo>
                  <a:lnTo>
                    <a:pt x="27" y="2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59" y="17"/>
                  </a:lnTo>
                  <a:lnTo>
                    <a:pt x="70" y="22"/>
                  </a:lnTo>
                  <a:lnTo>
                    <a:pt x="75" y="27"/>
                  </a:lnTo>
                  <a:lnTo>
                    <a:pt x="81" y="38"/>
                  </a:lnTo>
                  <a:lnTo>
                    <a:pt x="92" y="65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113" y="146"/>
                  </a:lnTo>
                  <a:lnTo>
                    <a:pt x="124" y="178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61" y="221"/>
                  </a:lnTo>
                  <a:lnTo>
                    <a:pt x="178" y="232"/>
                  </a:lnTo>
                  <a:lnTo>
                    <a:pt x="194" y="237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42" y="221"/>
                  </a:lnTo>
                  <a:lnTo>
                    <a:pt x="264" y="205"/>
                  </a:lnTo>
                  <a:lnTo>
                    <a:pt x="285" y="183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296" y="140"/>
                  </a:lnTo>
                  <a:lnTo>
                    <a:pt x="285" y="135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53" y="162"/>
                  </a:lnTo>
                  <a:lnTo>
                    <a:pt x="226" y="183"/>
                  </a:lnTo>
                  <a:lnTo>
                    <a:pt x="210" y="189"/>
                  </a:lnTo>
                  <a:lnTo>
                    <a:pt x="199" y="189"/>
                  </a:lnTo>
                  <a:lnTo>
                    <a:pt x="183" y="18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45" y="146"/>
                  </a:lnTo>
                  <a:lnTo>
                    <a:pt x="129" y="108"/>
                  </a:lnTo>
                  <a:lnTo>
                    <a:pt x="118" y="70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92" y="11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1949450" y="6346823"/>
              <a:ext cx="912814" cy="904874"/>
            </a:xfrm>
            <a:custGeom>
              <a:avLst/>
              <a:gdLst/>
              <a:ahLst/>
              <a:cxnLst>
                <a:cxn ang="0">
                  <a:pos x="569" y="161"/>
                </a:cxn>
                <a:cxn ang="0">
                  <a:pos x="559" y="5"/>
                </a:cxn>
                <a:cxn ang="0">
                  <a:pos x="553" y="0"/>
                </a:cxn>
                <a:cxn ang="0">
                  <a:pos x="537" y="0"/>
                </a:cxn>
                <a:cxn ang="0">
                  <a:pos x="537" y="5"/>
                </a:cxn>
                <a:cxn ang="0">
                  <a:pos x="537" y="172"/>
                </a:cxn>
                <a:cxn ang="0">
                  <a:pos x="521" y="296"/>
                </a:cxn>
                <a:cxn ang="0">
                  <a:pos x="510" y="333"/>
                </a:cxn>
                <a:cxn ang="0">
                  <a:pos x="499" y="382"/>
                </a:cxn>
                <a:cxn ang="0">
                  <a:pos x="483" y="403"/>
                </a:cxn>
                <a:cxn ang="0">
                  <a:pos x="392" y="419"/>
                </a:cxn>
                <a:cxn ang="0">
                  <a:pos x="311" y="425"/>
                </a:cxn>
                <a:cxn ang="0">
                  <a:pos x="225" y="425"/>
                </a:cxn>
                <a:cxn ang="0">
                  <a:pos x="102" y="408"/>
                </a:cxn>
                <a:cxn ang="0">
                  <a:pos x="69" y="408"/>
                </a:cxn>
                <a:cxn ang="0">
                  <a:pos x="37" y="414"/>
                </a:cxn>
                <a:cxn ang="0">
                  <a:pos x="21" y="425"/>
                </a:cxn>
                <a:cxn ang="0">
                  <a:pos x="5" y="451"/>
                </a:cxn>
                <a:cxn ang="0">
                  <a:pos x="5" y="511"/>
                </a:cxn>
                <a:cxn ang="0">
                  <a:pos x="16" y="548"/>
                </a:cxn>
                <a:cxn ang="0">
                  <a:pos x="16" y="554"/>
                </a:cxn>
                <a:cxn ang="0">
                  <a:pos x="26" y="570"/>
                </a:cxn>
                <a:cxn ang="0">
                  <a:pos x="32" y="570"/>
                </a:cxn>
                <a:cxn ang="0">
                  <a:pos x="37" y="564"/>
                </a:cxn>
                <a:cxn ang="0">
                  <a:pos x="16" y="478"/>
                </a:cxn>
                <a:cxn ang="0">
                  <a:pos x="21" y="441"/>
                </a:cxn>
                <a:cxn ang="0">
                  <a:pos x="59" y="425"/>
                </a:cxn>
                <a:cxn ang="0">
                  <a:pos x="91" y="425"/>
                </a:cxn>
                <a:cxn ang="0">
                  <a:pos x="182" y="441"/>
                </a:cxn>
                <a:cxn ang="0">
                  <a:pos x="252" y="446"/>
                </a:cxn>
                <a:cxn ang="0">
                  <a:pos x="462" y="435"/>
                </a:cxn>
                <a:cxn ang="0">
                  <a:pos x="489" y="430"/>
                </a:cxn>
                <a:cxn ang="0">
                  <a:pos x="521" y="408"/>
                </a:cxn>
                <a:cxn ang="0">
                  <a:pos x="548" y="344"/>
                </a:cxn>
                <a:cxn ang="0">
                  <a:pos x="564" y="301"/>
                </a:cxn>
                <a:cxn ang="0">
                  <a:pos x="575" y="231"/>
                </a:cxn>
                <a:cxn ang="0">
                  <a:pos x="569" y="161"/>
                </a:cxn>
              </a:cxnLst>
              <a:rect l="0" t="0" r="r" b="b"/>
              <a:pathLst>
                <a:path w="575" h="570">
                  <a:moveTo>
                    <a:pt x="569" y="161"/>
                  </a:moveTo>
                  <a:lnTo>
                    <a:pt x="569" y="161"/>
                  </a:lnTo>
                  <a:lnTo>
                    <a:pt x="564" y="86"/>
                  </a:lnTo>
                  <a:lnTo>
                    <a:pt x="559" y="5"/>
                  </a:lnTo>
                  <a:lnTo>
                    <a:pt x="559" y="5"/>
                  </a:lnTo>
                  <a:lnTo>
                    <a:pt x="553" y="0"/>
                  </a:lnTo>
                  <a:lnTo>
                    <a:pt x="548" y="0"/>
                  </a:lnTo>
                  <a:lnTo>
                    <a:pt x="537" y="0"/>
                  </a:lnTo>
                  <a:lnTo>
                    <a:pt x="537" y="5"/>
                  </a:lnTo>
                  <a:lnTo>
                    <a:pt x="537" y="5"/>
                  </a:lnTo>
                  <a:lnTo>
                    <a:pt x="537" y="91"/>
                  </a:lnTo>
                  <a:lnTo>
                    <a:pt x="537" y="172"/>
                  </a:lnTo>
                  <a:lnTo>
                    <a:pt x="532" y="258"/>
                  </a:lnTo>
                  <a:lnTo>
                    <a:pt x="521" y="296"/>
                  </a:lnTo>
                  <a:lnTo>
                    <a:pt x="510" y="333"/>
                  </a:lnTo>
                  <a:lnTo>
                    <a:pt x="510" y="333"/>
                  </a:lnTo>
                  <a:lnTo>
                    <a:pt x="499" y="382"/>
                  </a:lnTo>
                  <a:lnTo>
                    <a:pt x="499" y="382"/>
                  </a:lnTo>
                  <a:lnTo>
                    <a:pt x="494" y="392"/>
                  </a:lnTo>
                  <a:lnTo>
                    <a:pt x="483" y="403"/>
                  </a:lnTo>
                  <a:lnTo>
                    <a:pt x="451" y="408"/>
                  </a:lnTo>
                  <a:lnTo>
                    <a:pt x="392" y="419"/>
                  </a:lnTo>
                  <a:lnTo>
                    <a:pt x="392" y="419"/>
                  </a:lnTo>
                  <a:lnTo>
                    <a:pt x="311" y="425"/>
                  </a:lnTo>
                  <a:lnTo>
                    <a:pt x="268" y="425"/>
                  </a:lnTo>
                  <a:lnTo>
                    <a:pt x="225" y="425"/>
                  </a:lnTo>
                  <a:lnTo>
                    <a:pt x="225" y="425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69" y="408"/>
                  </a:lnTo>
                  <a:lnTo>
                    <a:pt x="53" y="408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1" y="425"/>
                  </a:lnTo>
                  <a:lnTo>
                    <a:pt x="10" y="435"/>
                  </a:lnTo>
                  <a:lnTo>
                    <a:pt x="5" y="451"/>
                  </a:lnTo>
                  <a:lnTo>
                    <a:pt x="0" y="473"/>
                  </a:lnTo>
                  <a:lnTo>
                    <a:pt x="5" y="511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48"/>
                  </a:lnTo>
                  <a:lnTo>
                    <a:pt x="16" y="554"/>
                  </a:lnTo>
                  <a:lnTo>
                    <a:pt x="16" y="554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32" y="570"/>
                  </a:lnTo>
                  <a:lnTo>
                    <a:pt x="37" y="564"/>
                  </a:lnTo>
                  <a:lnTo>
                    <a:pt x="37" y="564"/>
                  </a:lnTo>
                  <a:lnTo>
                    <a:pt x="26" y="527"/>
                  </a:lnTo>
                  <a:lnTo>
                    <a:pt x="16" y="478"/>
                  </a:lnTo>
                  <a:lnTo>
                    <a:pt x="16" y="462"/>
                  </a:lnTo>
                  <a:lnTo>
                    <a:pt x="21" y="441"/>
                  </a:lnTo>
                  <a:lnTo>
                    <a:pt x="37" y="430"/>
                  </a:lnTo>
                  <a:lnTo>
                    <a:pt x="59" y="425"/>
                  </a:lnTo>
                  <a:lnTo>
                    <a:pt x="59" y="425"/>
                  </a:lnTo>
                  <a:lnTo>
                    <a:pt x="91" y="425"/>
                  </a:lnTo>
                  <a:lnTo>
                    <a:pt x="118" y="43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52" y="446"/>
                  </a:lnTo>
                  <a:lnTo>
                    <a:pt x="322" y="446"/>
                  </a:lnTo>
                  <a:lnTo>
                    <a:pt x="462" y="435"/>
                  </a:lnTo>
                  <a:lnTo>
                    <a:pt x="462" y="435"/>
                  </a:lnTo>
                  <a:lnTo>
                    <a:pt x="489" y="430"/>
                  </a:lnTo>
                  <a:lnTo>
                    <a:pt x="510" y="425"/>
                  </a:lnTo>
                  <a:lnTo>
                    <a:pt x="521" y="408"/>
                  </a:lnTo>
                  <a:lnTo>
                    <a:pt x="532" y="387"/>
                  </a:lnTo>
                  <a:lnTo>
                    <a:pt x="548" y="344"/>
                  </a:lnTo>
                  <a:lnTo>
                    <a:pt x="564" y="301"/>
                  </a:lnTo>
                  <a:lnTo>
                    <a:pt x="564" y="301"/>
                  </a:lnTo>
                  <a:lnTo>
                    <a:pt x="569" y="269"/>
                  </a:lnTo>
                  <a:lnTo>
                    <a:pt x="575" y="231"/>
                  </a:lnTo>
                  <a:lnTo>
                    <a:pt x="569" y="161"/>
                  </a:lnTo>
                  <a:lnTo>
                    <a:pt x="569" y="161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3305176" y="3949698"/>
              <a:ext cx="333375" cy="230188"/>
            </a:xfrm>
            <a:custGeom>
              <a:avLst/>
              <a:gdLst/>
              <a:ahLst/>
              <a:cxnLst>
                <a:cxn ang="0">
                  <a:pos x="177" y="53"/>
                </a:cxn>
                <a:cxn ang="0">
                  <a:pos x="177" y="53"/>
                </a:cxn>
                <a:cxn ang="0">
                  <a:pos x="172" y="53"/>
                </a:cxn>
                <a:cxn ang="0">
                  <a:pos x="167" y="59"/>
                </a:cxn>
                <a:cxn ang="0">
                  <a:pos x="167" y="64"/>
                </a:cxn>
                <a:cxn ang="0">
                  <a:pos x="167" y="69"/>
                </a:cxn>
                <a:cxn ang="0">
                  <a:pos x="167" y="69"/>
                </a:cxn>
                <a:cxn ang="0">
                  <a:pos x="177" y="80"/>
                </a:cxn>
                <a:cxn ang="0">
                  <a:pos x="183" y="91"/>
                </a:cxn>
                <a:cxn ang="0">
                  <a:pos x="183" y="112"/>
                </a:cxn>
                <a:cxn ang="0">
                  <a:pos x="183" y="112"/>
                </a:cxn>
                <a:cxn ang="0">
                  <a:pos x="140" y="75"/>
                </a:cxn>
                <a:cxn ang="0">
                  <a:pos x="140" y="75"/>
                </a:cxn>
                <a:cxn ang="0">
                  <a:pos x="65" y="21"/>
                </a:cxn>
                <a:cxn ang="0">
                  <a:pos x="65" y="21"/>
                </a:cxn>
                <a:cxn ang="0">
                  <a:pos x="49" y="10"/>
                </a:cxn>
                <a:cxn ang="0">
                  <a:pos x="32" y="5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27" y="10"/>
                </a:cxn>
                <a:cxn ang="0">
                  <a:pos x="59" y="32"/>
                </a:cxn>
                <a:cxn ang="0">
                  <a:pos x="113" y="69"/>
                </a:cxn>
                <a:cxn ang="0">
                  <a:pos x="113" y="69"/>
                </a:cxn>
                <a:cxn ang="0">
                  <a:pos x="145" y="91"/>
                </a:cxn>
                <a:cxn ang="0">
                  <a:pos x="156" y="107"/>
                </a:cxn>
                <a:cxn ang="0">
                  <a:pos x="167" y="118"/>
                </a:cxn>
                <a:cxn ang="0">
                  <a:pos x="167" y="118"/>
                </a:cxn>
                <a:cxn ang="0">
                  <a:pos x="177" y="134"/>
                </a:cxn>
                <a:cxn ang="0">
                  <a:pos x="188" y="145"/>
                </a:cxn>
                <a:cxn ang="0">
                  <a:pos x="188" y="145"/>
                </a:cxn>
                <a:cxn ang="0">
                  <a:pos x="194" y="145"/>
                </a:cxn>
                <a:cxn ang="0">
                  <a:pos x="204" y="145"/>
                </a:cxn>
                <a:cxn ang="0">
                  <a:pos x="210" y="139"/>
                </a:cxn>
                <a:cxn ang="0">
                  <a:pos x="210" y="134"/>
                </a:cxn>
                <a:cxn ang="0">
                  <a:pos x="210" y="134"/>
                </a:cxn>
                <a:cxn ang="0">
                  <a:pos x="210" y="107"/>
                </a:cxn>
                <a:cxn ang="0">
                  <a:pos x="210" y="86"/>
                </a:cxn>
                <a:cxn ang="0">
                  <a:pos x="210" y="75"/>
                </a:cxn>
                <a:cxn ang="0">
                  <a:pos x="199" y="64"/>
                </a:cxn>
                <a:cxn ang="0">
                  <a:pos x="194" y="59"/>
                </a:cxn>
                <a:cxn ang="0">
                  <a:pos x="177" y="53"/>
                </a:cxn>
                <a:cxn ang="0">
                  <a:pos x="177" y="53"/>
                </a:cxn>
              </a:cxnLst>
              <a:rect l="0" t="0" r="r" b="b"/>
              <a:pathLst>
                <a:path w="210" h="145">
                  <a:moveTo>
                    <a:pt x="177" y="53"/>
                  </a:moveTo>
                  <a:lnTo>
                    <a:pt x="177" y="53"/>
                  </a:lnTo>
                  <a:lnTo>
                    <a:pt x="172" y="53"/>
                  </a:lnTo>
                  <a:lnTo>
                    <a:pt x="167" y="59"/>
                  </a:lnTo>
                  <a:lnTo>
                    <a:pt x="167" y="64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77" y="80"/>
                  </a:lnTo>
                  <a:lnTo>
                    <a:pt x="183" y="91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49" y="10"/>
                  </a:lnTo>
                  <a:lnTo>
                    <a:pt x="32" y="5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27" y="10"/>
                  </a:lnTo>
                  <a:lnTo>
                    <a:pt x="59" y="32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45" y="91"/>
                  </a:lnTo>
                  <a:lnTo>
                    <a:pt x="156" y="107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77" y="134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4" y="145"/>
                  </a:lnTo>
                  <a:lnTo>
                    <a:pt x="204" y="145"/>
                  </a:lnTo>
                  <a:lnTo>
                    <a:pt x="210" y="139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10" y="107"/>
                  </a:lnTo>
                  <a:lnTo>
                    <a:pt x="210" y="86"/>
                  </a:lnTo>
                  <a:lnTo>
                    <a:pt x="210" y="75"/>
                  </a:lnTo>
                  <a:lnTo>
                    <a:pt x="199" y="64"/>
                  </a:lnTo>
                  <a:lnTo>
                    <a:pt x="194" y="59"/>
                  </a:lnTo>
                  <a:lnTo>
                    <a:pt x="177" y="53"/>
                  </a:lnTo>
                  <a:lnTo>
                    <a:pt x="177" y="53"/>
                  </a:lnTo>
                  <a:close/>
                </a:path>
              </a:pathLst>
            </a:custGeom>
            <a:solidFill>
              <a:srgbClr val="FCF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3586164" y="4179887"/>
              <a:ext cx="409575" cy="546100"/>
            </a:xfrm>
            <a:custGeom>
              <a:avLst/>
              <a:gdLst/>
              <a:ahLst/>
              <a:cxnLst>
                <a:cxn ang="0">
                  <a:pos x="6" y="344"/>
                </a:cxn>
                <a:cxn ang="0">
                  <a:pos x="6" y="344"/>
                </a:cxn>
                <a:cxn ang="0">
                  <a:pos x="11" y="338"/>
                </a:cxn>
                <a:cxn ang="0">
                  <a:pos x="33" y="328"/>
                </a:cxn>
                <a:cxn ang="0">
                  <a:pos x="60" y="311"/>
                </a:cxn>
                <a:cxn ang="0">
                  <a:pos x="76" y="311"/>
                </a:cxn>
                <a:cxn ang="0">
                  <a:pos x="97" y="311"/>
                </a:cxn>
                <a:cxn ang="0">
                  <a:pos x="97" y="311"/>
                </a:cxn>
                <a:cxn ang="0">
                  <a:pos x="113" y="311"/>
                </a:cxn>
                <a:cxn ang="0">
                  <a:pos x="135" y="311"/>
                </a:cxn>
                <a:cxn ang="0">
                  <a:pos x="156" y="301"/>
                </a:cxn>
                <a:cxn ang="0">
                  <a:pos x="172" y="285"/>
                </a:cxn>
                <a:cxn ang="0">
                  <a:pos x="178" y="279"/>
                </a:cxn>
                <a:cxn ang="0">
                  <a:pos x="178" y="279"/>
                </a:cxn>
                <a:cxn ang="0">
                  <a:pos x="205" y="301"/>
                </a:cxn>
                <a:cxn ang="0">
                  <a:pos x="226" y="317"/>
                </a:cxn>
                <a:cxn ang="0">
                  <a:pos x="237" y="317"/>
                </a:cxn>
                <a:cxn ang="0">
                  <a:pos x="248" y="317"/>
                </a:cxn>
                <a:cxn ang="0">
                  <a:pos x="248" y="317"/>
                </a:cxn>
                <a:cxn ang="0">
                  <a:pos x="258" y="311"/>
                </a:cxn>
                <a:cxn ang="0">
                  <a:pos x="258" y="311"/>
                </a:cxn>
                <a:cxn ang="0">
                  <a:pos x="258" y="295"/>
                </a:cxn>
                <a:cxn ang="0">
                  <a:pos x="242" y="258"/>
                </a:cxn>
                <a:cxn ang="0">
                  <a:pos x="242" y="258"/>
                </a:cxn>
                <a:cxn ang="0">
                  <a:pos x="221" y="188"/>
                </a:cxn>
                <a:cxn ang="0">
                  <a:pos x="199" y="102"/>
                </a:cxn>
                <a:cxn ang="0">
                  <a:pos x="199" y="102"/>
                </a:cxn>
                <a:cxn ang="0">
                  <a:pos x="189" y="64"/>
                </a:cxn>
                <a:cxn ang="0">
                  <a:pos x="172" y="32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40" y="10"/>
                </a:cxn>
                <a:cxn ang="0">
                  <a:pos x="124" y="37"/>
                </a:cxn>
                <a:cxn ang="0">
                  <a:pos x="108" y="80"/>
                </a:cxn>
                <a:cxn ang="0">
                  <a:pos x="103" y="102"/>
                </a:cxn>
                <a:cxn ang="0">
                  <a:pos x="97" y="123"/>
                </a:cxn>
                <a:cxn ang="0">
                  <a:pos x="97" y="123"/>
                </a:cxn>
                <a:cxn ang="0">
                  <a:pos x="103" y="215"/>
                </a:cxn>
                <a:cxn ang="0">
                  <a:pos x="103" y="242"/>
                </a:cxn>
                <a:cxn ang="0">
                  <a:pos x="92" y="252"/>
                </a:cxn>
                <a:cxn ang="0">
                  <a:pos x="86" y="258"/>
                </a:cxn>
                <a:cxn ang="0">
                  <a:pos x="86" y="258"/>
                </a:cxn>
                <a:cxn ang="0">
                  <a:pos x="43" y="274"/>
                </a:cxn>
                <a:cxn ang="0">
                  <a:pos x="27" y="279"/>
                </a:cxn>
                <a:cxn ang="0">
                  <a:pos x="27" y="279"/>
                </a:cxn>
                <a:cxn ang="0">
                  <a:pos x="11" y="301"/>
                </a:cxn>
                <a:cxn ang="0">
                  <a:pos x="6" y="322"/>
                </a:cxn>
                <a:cxn ang="0">
                  <a:pos x="0" y="333"/>
                </a:cxn>
                <a:cxn ang="0">
                  <a:pos x="6" y="344"/>
                </a:cxn>
                <a:cxn ang="0">
                  <a:pos x="6" y="344"/>
                </a:cxn>
              </a:cxnLst>
              <a:rect l="0" t="0" r="r" b="b"/>
              <a:pathLst>
                <a:path w="258" h="344">
                  <a:moveTo>
                    <a:pt x="6" y="344"/>
                  </a:moveTo>
                  <a:lnTo>
                    <a:pt x="6" y="344"/>
                  </a:lnTo>
                  <a:lnTo>
                    <a:pt x="11" y="338"/>
                  </a:lnTo>
                  <a:lnTo>
                    <a:pt x="33" y="328"/>
                  </a:lnTo>
                  <a:lnTo>
                    <a:pt x="60" y="311"/>
                  </a:lnTo>
                  <a:lnTo>
                    <a:pt x="76" y="311"/>
                  </a:lnTo>
                  <a:lnTo>
                    <a:pt x="97" y="311"/>
                  </a:lnTo>
                  <a:lnTo>
                    <a:pt x="97" y="311"/>
                  </a:lnTo>
                  <a:lnTo>
                    <a:pt x="113" y="311"/>
                  </a:lnTo>
                  <a:lnTo>
                    <a:pt x="135" y="311"/>
                  </a:lnTo>
                  <a:lnTo>
                    <a:pt x="156" y="301"/>
                  </a:lnTo>
                  <a:lnTo>
                    <a:pt x="172" y="285"/>
                  </a:lnTo>
                  <a:lnTo>
                    <a:pt x="178" y="279"/>
                  </a:lnTo>
                  <a:lnTo>
                    <a:pt x="178" y="279"/>
                  </a:lnTo>
                  <a:lnTo>
                    <a:pt x="205" y="301"/>
                  </a:lnTo>
                  <a:lnTo>
                    <a:pt x="226" y="317"/>
                  </a:lnTo>
                  <a:lnTo>
                    <a:pt x="237" y="317"/>
                  </a:lnTo>
                  <a:lnTo>
                    <a:pt x="248" y="317"/>
                  </a:lnTo>
                  <a:lnTo>
                    <a:pt x="248" y="317"/>
                  </a:lnTo>
                  <a:lnTo>
                    <a:pt x="258" y="311"/>
                  </a:lnTo>
                  <a:lnTo>
                    <a:pt x="258" y="311"/>
                  </a:lnTo>
                  <a:lnTo>
                    <a:pt x="258" y="295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21" y="188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89" y="64"/>
                  </a:lnTo>
                  <a:lnTo>
                    <a:pt x="172" y="3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0" y="10"/>
                  </a:lnTo>
                  <a:lnTo>
                    <a:pt x="124" y="37"/>
                  </a:lnTo>
                  <a:lnTo>
                    <a:pt x="108" y="80"/>
                  </a:lnTo>
                  <a:lnTo>
                    <a:pt x="103" y="102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3" y="215"/>
                  </a:lnTo>
                  <a:lnTo>
                    <a:pt x="103" y="242"/>
                  </a:lnTo>
                  <a:lnTo>
                    <a:pt x="92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43" y="274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11" y="301"/>
                  </a:lnTo>
                  <a:lnTo>
                    <a:pt x="6" y="322"/>
                  </a:lnTo>
                  <a:lnTo>
                    <a:pt x="0" y="333"/>
                  </a:lnTo>
                  <a:lnTo>
                    <a:pt x="6" y="344"/>
                  </a:lnTo>
                  <a:lnTo>
                    <a:pt x="6" y="344"/>
                  </a:lnTo>
                  <a:close/>
                </a:path>
              </a:pathLst>
            </a:custGeom>
            <a:solidFill>
              <a:srgbClr val="FEE3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3902075" y="3232149"/>
              <a:ext cx="68263" cy="247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27" y="27"/>
                </a:cxn>
                <a:cxn ang="0">
                  <a:pos x="38" y="59"/>
                </a:cxn>
                <a:cxn ang="0">
                  <a:pos x="38" y="59"/>
                </a:cxn>
                <a:cxn ang="0">
                  <a:pos x="38" y="81"/>
                </a:cxn>
                <a:cxn ang="0">
                  <a:pos x="38" y="108"/>
                </a:cxn>
                <a:cxn ang="0">
                  <a:pos x="33" y="129"/>
                </a:cxn>
                <a:cxn ang="0">
                  <a:pos x="27" y="151"/>
                </a:cxn>
                <a:cxn ang="0">
                  <a:pos x="27" y="151"/>
                </a:cxn>
                <a:cxn ang="0">
                  <a:pos x="27" y="156"/>
                </a:cxn>
                <a:cxn ang="0">
                  <a:pos x="27" y="156"/>
                </a:cxn>
                <a:cxn ang="0">
                  <a:pos x="38" y="129"/>
                </a:cxn>
                <a:cxn ang="0">
                  <a:pos x="43" y="108"/>
                </a:cxn>
                <a:cxn ang="0">
                  <a:pos x="43" y="81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27" y="22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5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27" y="2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3" y="12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38" y="129"/>
                  </a:lnTo>
                  <a:lnTo>
                    <a:pt x="43" y="108"/>
                  </a:lnTo>
                  <a:lnTo>
                    <a:pt x="43" y="8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7" y="22"/>
                  </a:lnTo>
                  <a:lnTo>
                    <a:pt x="1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3732214" y="3471862"/>
              <a:ext cx="222250" cy="39211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9" y="0"/>
                </a:cxn>
                <a:cxn ang="0">
                  <a:pos x="129" y="32"/>
                </a:cxn>
                <a:cxn ang="0">
                  <a:pos x="134" y="64"/>
                </a:cxn>
                <a:cxn ang="0">
                  <a:pos x="134" y="64"/>
                </a:cxn>
                <a:cxn ang="0">
                  <a:pos x="134" y="112"/>
                </a:cxn>
                <a:cxn ang="0">
                  <a:pos x="129" y="134"/>
                </a:cxn>
                <a:cxn ang="0">
                  <a:pos x="123" y="155"/>
                </a:cxn>
                <a:cxn ang="0">
                  <a:pos x="123" y="155"/>
                </a:cxn>
                <a:cxn ang="0">
                  <a:pos x="102" y="182"/>
                </a:cxn>
                <a:cxn ang="0">
                  <a:pos x="75" y="209"/>
                </a:cxn>
                <a:cxn ang="0">
                  <a:pos x="37" y="231"/>
                </a:cxn>
                <a:cxn ang="0">
                  <a:pos x="5" y="241"/>
                </a:cxn>
                <a:cxn ang="0">
                  <a:pos x="5" y="241"/>
                </a:cxn>
                <a:cxn ang="0">
                  <a:pos x="0" y="247"/>
                </a:cxn>
                <a:cxn ang="0">
                  <a:pos x="5" y="247"/>
                </a:cxn>
                <a:cxn ang="0">
                  <a:pos x="5" y="247"/>
                </a:cxn>
                <a:cxn ang="0">
                  <a:pos x="16" y="247"/>
                </a:cxn>
                <a:cxn ang="0">
                  <a:pos x="32" y="241"/>
                </a:cxn>
                <a:cxn ang="0">
                  <a:pos x="59" y="225"/>
                </a:cxn>
                <a:cxn ang="0">
                  <a:pos x="59" y="225"/>
                </a:cxn>
                <a:cxn ang="0">
                  <a:pos x="97" y="198"/>
                </a:cxn>
                <a:cxn ang="0">
                  <a:pos x="123" y="166"/>
                </a:cxn>
                <a:cxn ang="0">
                  <a:pos x="123" y="166"/>
                </a:cxn>
                <a:cxn ang="0">
                  <a:pos x="134" y="150"/>
                </a:cxn>
                <a:cxn ang="0">
                  <a:pos x="140" y="129"/>
                </a:cxn>
                <a:cxn ang="0">
                  <a:pos x="140" y="91"/>
                </a:cxn>
                <a:cxn ang="0">
                  <a:pos x="140" y="91"/>
                </a:cxn>
                <a:cxn ang="0">
                  <a:pos x="134" y="48"/>
                </a:cxn>
                <a:cxn ang="0">
                  <a:pos x="134" y="2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0" h="247">
                  <a:moveTo>
                    <a:pt x="129" y="0"/>
                  </a:moveTo>
                  <a:lnTo>
                    <a:pt x="129" y="0"/>
                  </a:lnTo>
                  <a:lnTo>
                    <a:pt x="129" y="32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4" y="112"/>
                  </a:lnTo>
                  <a:lnTo>
                    <a:pt x="129" y="134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02" y="182"/>
                  </a:lnTo>
                  <a:lnTo>
                    <a:pt x="75" y="209"/>
                  </a:lnTo>
                  <a:lnTo>
                    <a:pt x="37" y="231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0" y="247"/>
                  </a:lnTo>
                  <a:lnTo>
                    <a:pt x="5" y="247"/>
                  </a:lnTo>
                  <a:lnTo>
                    <a:pt x="5" y="247"/>
                  </a:lnTo>
                  <a:lnTo>
                    <a:pt x="16" y="247"/>
                  </a:lnTo>
                  <a:lnTo>
                    <a:pt x="32" y="241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97" y="19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34" y="150"/>
                  </a:lnTo>
                  <a:lnTo>
                    <a:pt x="140" y="129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34" y="48"/>
                  </a:lnTo>
                  <a:lnTo>
                    <a:pt x="134" y="2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3314700" y="3548061"/>
              <a:ext cx="425450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26" y="102"/>
                </a:cxn>
                <a:cxn ang="0">
                  <a:pos x="37" y="118"/>
                </a:cxn>
                <a:cxn ang="0">
                  <a:pos x="37" y="118"/>
                </a:cxn>
                <a:cxn ang="0">
                  <a:pos x="59" y="134"/>
                </a:cxn>
                <a:cxn ang="0">
                  <a:pos x="80" y="150"/>
                </a:cxn>
                <a:cxn ang="0">
                  <a:pos x="80" y="150"/>
                </a:cxn>
                <a:cxn ang="0">
                  <a:pos x="134" y="183"/>
                </a:cxn>
                <a:cxn ang="0">
                  <a:pos x="134" y="183"/>
                </a:cxn>
                <a:cxn ang="0">
                  <a:pos x="161" y="199"/>
                </a:cxn>
                <a:cxn ang="0">
                  <a:pos x="193" y="210"/>
                </a:cxn>
                <a:cxn ang="0">
                  <a:pos x="193" y="210"/>
                </a:cxn>
                <a:cxn ang="0">
                  <a:pos x="214" y="226"/>
                </a:cxn>
                <a:cxn ang="0">
                  <a:pos x="214" y="226"/>
                </a:cxn>
                <a:cxn ang="0">
                  <a:pos x="236" y="231"/>
                </a:cxn>
                <a:cxn ang="0">
                  <a:pos x="236" y="231"/>
                </a:cxn>
                <a:cxn ang="0">
                  <a:pos x="252" y="226"/>
                </a:cxn>
                <a:cxn ang="0">
                  <a:pos x="268" y="210"/>
                </a:cxn>
                <a:cxn ang="0">
                  <a:pos x="268" y="210"/>
                </a:cxn>
                <a:cxn ang="0">
                  <a:pos x="268" y="204"/>
                </a:cxn>
                <a:cxn ang="0">
                  <a:pos x="263" y="199"/>
                </a:cxn>
                <a:cxn ang="0">
                  <a:pos x="257" y="199"/>
                </a:cxn>
                <a:cxn ang="0">
                  <a:pos x="257" y="204"/>
                </a:cxn>
                <a:cxn ang="0">
                  <a:pos x="257" y="204"/>
                </a:cxn>
                <a:cxn ang="0">
                  <a:pos x="247" y="215"/>
                </a:cxn>
                <a:cxn ang="0">
                  <a:pos x="231" y="220"/>
                </a:cxn>
                <a:cxn ang="0">
                  <a:pos x="220" y="215"/>
                </a:cxn>
                <a:cxn ang="0">
                  <a:pos x="209" y="210"/>
                </a:cxn>
                <a:cxn ang="0">
                  <a:pos x="209" y="210"/>
                </a:cxn>
                <a:cxn ang="0">
                  <a:pos x="198" y="204"/>
                </a:cxn>
                <a:cxn ang="0">
                  <a:pos x="198" y="204"/>
                </a:cxn>
                <a:cxn ang="0">
                  <a:pos x="166" y="193"/>
                </a:cxn>
                <a:cxn ang="0">
                  <a:pos x="166" y="193"/>
                </a:cxn>
                <a:cxn ang="0">
                  <a:pos x="123" y="172"/>
                </a:cxn>
                <a:cxn ang="0">
                  <a:pos x="80" y="140"/>
                </a:cxn>
                <a:cxn ang="0">
                  <a:pos x="80" y="140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26" y="97"/>
                </a:cxn>
                <a:cxn ang="0">
                  <a:pos x="16" y="81"/>
                </a:cxn>
                <a:cxn ang="0">
                  <a:pos x="16" y="81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231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102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59" y="134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134" y="183"/>
                  </a:lnTo>
                  <a:lnTo>
                    <a:pt x="134" y="183"/>
                  </a:lnTo>
                  <a:lnTo>
                    <a:pt x="161" y="199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214" y="226"/>
                  </a:lnTo>
                  <a:lnTo>
                    <a:pt x="214" y="226"/>
                  </a:lnTo>
                  <a:lnTo>
                    <a:pt x="236" y="231"/>
                  </a:lnTo>
                  <a:lnTo>
                    <a:pt x="236" y="231"/>
                  </a:lnTo>
                  <a:lnTo>
                    <a:pt x="252" y="226"/>
                  </a:lnTo>
                  <a:lnTo>
                    <a:pt x="268" y="210"/>
                  </a:lnTo>
                  <a:lnTo>
                    <a:pt x="268" y="210"/>
                  </a:lnTo>
                  <a:lnTo>
                    <a:pt x="268" y="204"/>
                  </a:lnTo>
                  <a:lnTo>
                    <a:pt x="263" y="199"/>
                  </a:lnTo>
                  <a:lnTo>
                    <a:pt x="257" y="199"/>
                  </a:lnTo>
                  <a:lnTo>
                    <a:pt x="257" y="204"/>
                  </a:lnTo>
                  <a:lnTo>
                    <a:pt x="257" y="204"/>
                  </a:lnTo>
                  <a:lnTo>
                    <a:pt x="247" y="215"/>
                  </a:lnTo>
                  <a:lnTo>
                    <a:pt x="231" y="220"/>
                  </a:lnTo>
                  <a:lnTo>
                    <a:pt x="220" y="215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23" y="172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26" y="9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3783014" y="3376612"/>
              <a:ext cx="161925" cy="28257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5" y="178"/>
                </a:cxn>
                <a:cxn ang="0">
                  <a:pos x="11" y="172"/>
                </a:cxn>
                <a:cxn ang="0">
                  <a:pos x="11" y="151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11" y="97"/>
                </a:cxn>
                <a:cxn ang="0">
                  <a:pos x="16" y="70"/>
                </a:cxn>
                <a:cxn ang="0">
                  <a:pos x="38" y="33"/>
                </a:cxn>
                <a:cxn ang="0">
                  <a:pos x="38" y="33"/>
                </a:cxn>
                <a:cxn ang="0">
                  <a:pos x="48" y="22"/>
                </a:cxn>
                <a:cxn ang="0">
                  <a:pos x="70" y="6"/>
                </a:cxn>
                <a:cxn ang="0">
                  <a:pos x="91" y="0"/>
                </a:cxn>
                <a:cxn ang="0">
                  <a:pos x="97" y="6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102" y="6"/>
                </a:cxn>
                <a:cxn ang="0">
                  <a:pos x="91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59" y="6"/>
                </a:cxn>
                <a:cxn ang="0">
                  <a:pos x="48" y="17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11" y="76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5" y="151"/>
                </a:cxn>
                <a:cxn ang="0">
                  <a:pos x="5" y="167"/>
                </a:cxn>
                <a:cxn ang="0">
                  <a:pos x="5" y="172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02" h="178">
                  <a:moveTo>
                    <a:pt x="0" y="178"/>
                  </a:moveTo>
                  <a:lnTo>
                    <a:pt x="0" y="178"/>
                  </a:lnTo>
                  <a:lnTo>
                    <a:pt x="5" y="178"/>
                  </a:lnTo>
                  <a:lnTo>
                    <a:pt x="11" y="172"/>
                  </a:lnTo>
                  <a:lnTo>
                    <a:pt x="11" y="15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11" y="97"/>
                  </a:lnTo>
                  <a:lnTo>
                    <a:pt x="16" y="7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8" y="22"/>
                  </a:lnTo>
                  <a:lnTo>
                    <a:pt x="70" y="6"/>
                  </a:lnTo>
                  <a:lnTo>
                    <a:pt x="91" y="0"/>
                  </a:lnTo>
                  <a:lnTo>
                    <a:pt x="97" y="6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6"/>
                  </a:lnTo>
                  <a:lnTo>
                    <a:pt x="91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9" y="6"/>
                  </a:lnTo>
                  <a:lnTo>
                    <a:pt x="48" y="1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11" y="76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51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3817938" y="3487737"/>
              <a:ext cx="119063" cy="428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16"/>
                </a:cxn>
                <a:cxn ang="0">
                  <a:pos x="37" y="27"/>
                </a:cxn>
                <a:cxn ang="0">
                  <a:pos x="53" y="27"/>
                </a:cxn>
                <a:cxn ang="0">
                  <a:pos x="59" y="22"/>
                </a:cxn>
                <a:cxn ang="0">
                  <a:pos x="69" y="16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9" y="16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9" y="0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4" y="16"/>
                </a:cxn>
                <a:cxn ang="0">
                  <a:pos x="59" y="22"/>
                </a:cxn>
                <a:cxn ang="0">
                  <a:pos x="48" y="22"/>
                </a:cxn>
                <a:cxn ang="0">
                  <a:pos x="37" y="22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75" h="27">
                  <a:moveTo>
                    <a:pt x="0" y="6"/>
                  </a:moveTo>
                  <a:lnTo>
                    <a:pt x="0" y="6"/>
                  </a:lnTo>
                  <a:lnTo>
                    <a:pt x="16" y="16"/>
                  </a:lnTo>
                  <a:lnTo>
                    <a:pt x="37" y="27"/>
                  </a:lnTo>
                  <a:lnTo>
                    <a:pt x="53" y="27"/>
                  </a:lnTo>
                  <a:lnTo>
                    <a:pt x="59" y="22"/>
                  </a:lnTo>
                  <a:lnTo>
                    <a:pt x="69" y="1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69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16"/>
                  </a:lnTo>
                  <a:lnTo>
                    <a:pt x="59" y="22"/>
                  </a:lnTo>
                  <a:lnTo>
                    <a:pt x="48" y="22"/>
                  </a:lnTo>
                  <a:lnTo>
                    <a:pt x="37" y="22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3476626" y="3436937"/>
              <a:ext cx="169863" cy="68263"/>
            </a:xfrm>
            <a:custGeom>
              <a:avLst/>
              <a:gdLst/>
              <a:ahLst/>
              <a:cxnLst>
                <a:cxn ang="0">
                  <a:pos x="107" y="27"/>
                </a:cxn>
                <a:cxn ang="0">
                  <a:pos x="107" y="27"/>
                </a:cxn>
                <a:cxn ang="0">
                  <a:pos x="80" y="38"/>
                </a:cxn>
                <a:cxn ang="0">
                  <a:pos x="48" y="38"/>
                </a:cxn>
                <a:cxn ang="0">
                  <a:pos x="32" y="32"/>
                </a:cxn>
                <a:cxn ang="0">
                  <a:pos x="21" y="27"/>
                </a:cxn>
                <a:cxn ang="0">
                  <a:pos x="10" y="16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6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43"/>
                </a:cxn>
                <a:cxn ang="0">
                  <a:pos x="64" y="43"/>
                </a:cxn>
                <a:cxn ang="0">
                  <a:pos x="80" y="43"/>
                </a:cxn>
                <a:cxn ang="0">
                  <a:pos x="91" y="38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  <a:cxn ang="0">
                  <a:pos x="107" y="27"/>
                </a:cxn>
              </a:cxnLst>
              <a:rect l="0" t="0" r="r" b="b"/>
              <a:pathLst>
                <a:path w="107" h="43">
                  <a:moveTo>
                    <a:pt x="107" y="27"/>
                  </a:moveTo>
                  <a:lnTo>
                    <a:pt x="107" y="27"/>
                  </a:lnTo>
                  <a:lnTo>
                    <a:pt x="80" y="38"/>
                  </a:lnTo>
                  <a:lnTo>
                    <a:pt x="48" y="38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43"/>
                  </a:lnTo>
                  <a:lnTo>
                    <a:pt x="64" y="43"/>
                  </a:lnTo>
                  <a:lnTo>
                    <a:pt x="80" y="43"/>
                  </a:lnTo>
                  <a:lnTo>
                    <a:pt x="91" y="38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3476625" y="3471862"/>
              <a:ext cx="25400" cy="79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16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3502025" y="3497262"/>
              <a:ext cx="25400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544889" y="3505199"/>
              <a:ext cx="793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3886201" y="3522661"/>
              <a:ext cx="15875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3902075" y="3522661"/>
              <a:ext cx="254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3927476" y="3513137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3646489" y="3717924"/>
              <a:ext cx="153988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11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70" y="11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86" y="6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1" y="6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75" y="6"/>
                </a:cxn>
                <a:cxn ang="0">
                  <a:pos x="70" y="11"/>
                </a:cxn>
                <a:cxn ang="0">
                  <a:pos x="65" y="11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3" y="6"/>
                </a:cxn>
                <a:cxn ang="0">
                  <a:pos x="27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lnTo>
                    <a:pt x="0" y="0"/>
                  </a:lnTo>
                  <a:lnTo>
                    <a:pt x="22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70" y="11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86" y="6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1" y="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5" y="6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3" y="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3629025" y="3709986"/>
              <a:ext cx="25400" cy="17463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11">
                  <a:moveTo>
                    <a:pt x="16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3646489" y="3709986"/>
              <a:ext cx="144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59" y="32"/>
                </a:cxn>
                <a:cxn ang="0">
                  <a:pos x="59" y="32"/>
                </a:cxn>
                <a:cxn ang="0">
                  <a:pos x="70" y="32"/>
                </a:cxn>
                <a:cxn ang="0">
                  <a:pos x="75" y="27"/>
                </a:cxn>
                <a:cxn ang="0">
                  <a:pos x="91" y="16"/>
                </a:cxn>
                <a:cxn ang="0">
                  <a:pos x="91" y="16"/>
                </a:cxn>
                <a:cxn ang="0">
                  <a:pos x="86" y="16"/>
                </a:cxn>
                <a:cxn ang="0">
                  <a:pos x="86" y="16"/>
                </a:cxn>
                <a:cxn ang="0">
                  <a:pos x="75" y="22"/>
                </a:cxn>
                <a:cxn ang="0">
                  <a:pos x="75" y="22"/>
                </a:cxn>
                <a:cxn ang="0">
                  <a:pos x="65" y="27"/>
                </a:cxn>
                <a:cxn ang="0">
                  <a:pos x="59" y="32"/>
                </a:cxn>
                <a:cxn ang="0">
                  <a:pos x="38" y="27"/>
                </a:cxn>
                <a:cxn ang="0">
                  <a:pos x="38" y="27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" h="32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70" y="32"/>
                  </a:lnTo>
                  <a:lnTo>
                    <a:pt x="75" y="27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3638551" y="3717924"/>
              <a:ext cx="13652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16" y="27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53" y="49"/>
                </a:cxn>
                <a:cxn ang="0">
                  <a:pos x="64" y="49"/>
                </a:cxn>
                <a:cxn ang="0">
                  <a:pos x="64" y="49"/>
                </a:cxn>
                <a:cxn ang="0">
                  <a:pos x="80" y="33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17"/>
                </a:cxn>
                <a:cxn ang="0">
                  <a:pos x="86" y="17"/>
                </a:cxn>
                <a:cxn ang="0">
                  <a:pos x="80" y="27"/>
                </a:cxn>
                <a:cxn ang="0">
                  <a:pos x="80" y="27"/>
                </a:cxn>
                <a:cxn ang="0">
                  <a:pos x="70" y="38"/>
                </a:cxn>
                <a:cxn ang="0">
                  <a:pos x="64" y="43"/>
                </a:cxn>
                <a:cxn ang="0">
                  <a:pos x="48" y="43"/>
                </a:cxn>
                <a:cxn ang="0">
                  <a:pos x="37" y="38"/>
                </a:cxn>
                <a:cxn ang="0">
                  <a:pos x="37" y="38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49">
                  <a:moveTo>
                    <a:pt x="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6" y="27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3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80" y="3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0" y="38"/>
                  </a:lnTo>
                  <a:lnTo>
                    <a:pt x="64" y="43"/>
                  </a:lnTo>
                  <a:lnTo>
                    <a:pt x="48" y="4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3416300" y="3335336"/>
              <a:ext cx="298450" cy="682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22" y="10"/>
                </a:cxn>
                <a:cxn ang="0">
                  <a:pos x="48" y="5"/>
                </a:cxn>
                <a:cxn ang="0">
                  <a:pos x="97" y="5"/>
                </a:cxn>
                <a:cxn ang="0">
                  <a:pos x="97" y="5"/>
                </a:cxn>
                <a:cxn ang="0">
                  <a:pos x="124" y="10"/>
                </a:cxn>
                <a:cxn ang="0">
                  <a:pos x="150" y="21"/>
                </a:cxn>
                <a:cxn ang="0">
                  <a:pos x="150" y="21"/>
                </a:cxn>
                <a:cxn ang="0">
                  <a:pos x="172" y="26"/>
                </a:cxn>
                <a:cxn ang="0">
                  <a:pos x="177" y="32"/>
                </a:cxn>
                <a:cxn ang="0">
                  <a:pos x="183" y="37"/>
                </a:cxn>
                <a:cxn ang="0">
                  <a:pos x="183" y="37"/>
                </a:cxn>
                <a:cxn ang="0">
                  <a:pos x="188" y="43"/>
                </a:cxn>
                <a:cxn ang="0">
                  <a:pos x="188" y="37"/>
                </a:cxn>
                <a:cxn ang="0">
                  <a:pos x="188" y="37"/>
                </a:cxn>
                <a:cxn ang="0">
                  <a:pos x="188" y="32"/>
                </a:cxn>
                <a:cxn ang="0">
                  <a:pos x="177" y="26"/>
                </a:cxn>
                <a:cxn ang="0">
                  <a:pos x="167" y="21"/>
                </a:cxn>
                <a:cxn ang="0">
                  <a:pos x="167" y="21"/>
                </a:cxn>
                <a:cxn ang="0">
                  <a:pos x="140" y="10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86" y="0"/>
                </a:cxn>
                <a:cxn ang="0">
                  <a:pos x="54" y="0"/>
                </a:cxn>
                <a:cxn ang="0">
                  <a:pos x="27" y="5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88" h="43">
                  <a:moveTo>
                    <a:pt x="0" y="21"/>
                  </a:moveTo>
                  <a:lnTo>
                    <a:pt x="0" y="21"/>
                  </a:lnTo>
                  <a:lnTo>
                    <a:pt x="22" y="10"/>
                  </a:lnTo>
                  <a:lnTo>
                    <a:pt x="4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24" y="10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72" y="26"/>
                  </a:lnTo>
                  <a:lnTo>
                    <a:pt x="177" y="32"/>
                  </a:lnTo>
                  <a:lnTo>
                    <a:pt x="183" y="37"/>
                  </a:lnTo>
                  <a:lnTo>
                    <a:pt x="183" y="37"/>
                  </a:lnTo>
                  <a:lnTo>
                    <a:pt x="188" y="43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88" y="32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40" y="10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3194050" y="3360737"/>
              <a:ext cx="93663" cy="187325"/>
            </a:xfrm>
            <a:custGeom>
              <a:avLst/>
              <a:gdLst/>
              <a:ahLst/>
              <a:cxnLst>
                <a:cxn ang="0">
                  <a:pos x="38" y="48"/>
                </a:cxn>
                <a:cxn ang="0">
                  <a:pos x="38" y="48"/>
                </a:cxn>
                <a:cxn ang="0">
                  <a:pos x="43" y="59"/>
                </a:cxn>
                <a:cxn ang="0">
                  <a:pos x="43" y="64"/>
                </a:cxn>
                <a:cxn ang="0">
                  <a:pos x="49" y="64"/>
                </a:cxn>
                <a:cxn ang="0">
                  <a:pos x="49" y="64"/>
                </a:cxn>
                <a:cxn ang="0">
                  <a:pos x="54" y="59"/>
                </a:cxn>
                <a:cxn ang="0">
                  <a:pos x="59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54" y="27"/>
                </a:cxn>
                <a:cxn ang="0">
                  <a:pos x="43" y="10"/>
                </a:cxn>
                <a:cxn ang="0">
                  <a:pos x="33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5"/>
                </a:cxn>
                <a:cxn ang="0">
                  <a:pos x="6" y="10"/>
                </a:cxn>
                <a:cxn ang="0">
                  <a:pos x="0" y="27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1" y="80"/>
                </a:cxn>
                <a:cxn ang="0">
                  <a:pos x="22" y="96"/>
                </a:cxn>
                <a:cxn ang="0">
                  <a:pos x="33" y="113"/>
                </a:cxn>
                <a:cxn ang="0">
                  <a:pos x="54" y="118"/>
                </a:cxn>
                <a:cxn ang="0">
                  <a:pos x="54" y="118"/>
                </a:cxn>
                <a:cxn ang="0">
                  <a:pos x="54" y="113"/>
                </a:cxn>
                <a:cxn ang="0">
                  <a:pos x="54" y="113"/>
                </a:cxn>
                <a:cxn ang="0">
                  <a:pos x="33" y="102"/>
                </a:cxn>
                <a:cxn ang="0">
                  <a:pos x="16" y="86"/>
                </a:cxn>
                <a:cxn ang="0">
                  <a:pos x="6" y="64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9" y="16"/>
                </a:cxn>
                <a:cxn ang="0">
                  <a:pos x="54" y="32"/>
                </a:cxn>
                <a:cxn ang="0">
                  <a:pos x="54" y="32"/>
                </a:cxn>
                <a:cxn ang="0">
                  <a:pos x="54" y="48"/>
                </a:cxn>
                <a:cxn ang="0">
                  <a:pos x="54" y="48"/>
                </a:cxn>
                <a:cxn ang="0">
                  <a:pos x="54" y="53"/>
                </a:cxn>
                <a:cxn ang="0">
                  <a:pos x="54" y="53"/>
                </a:cxn>
                <a:cxn ang="0">
                  <a:pos x="49" y="59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38" y="48"/>
                </a:cxn>
              </a:cxnLst>
              <a:rect l="0" t="0" r="r" b="b"/>
              <a:pathLst>
                <a:path w="59" h="118">
                  <a:moveTo>
                    <a:pt x="38" y="48"/>
                  </a:moveTo>
                  <a:lnTo>
                    <a:pt x="38" y="48"/>
                  </a:lnTo>
                  <a:lnTo>
                    <a:pt x="43" y="59"/>
                  </a:lnTo>
                  <a:lnTo>
                    <a:pt x="43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4" y="59"/>
                  </a:lnTo>
                  <a:lnTo>
                    <a:pt x="59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4" y="27"/>
                  </a:lnTo>
                  <a:lnTo>
                    <a:pt x="43" y="1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6" y="10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1" y="80"/>
                  </a:lnTo>
                  <a:lnTo>
                    <a:pt x="22" y="96"/>
                  </a:lnTo>
                  <a:lnTo>
                    <a:pt x="33" y="113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33" y="102"/>
                  </a:lnTo>
                  <a:lnTo>
                    <a:pt x="16" y="86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9" y="16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49" y="59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3203576" y="3376612"/>
              <a:ext cx="93663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21" y="1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43" y="54"/>
                </a:cxn>
                <a:cxn ang="0">
                  <a:pos x="43" y="65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37" y="76"/>
                </a:cxn>
                <a:cxn ang="0">
                  <a:pos x="37" y="76"/>
                </a:cxn>
                <a:cxn ang="0">
                  <a:pos x="37" y="81"/>
                </a:cxn>
                <a:cxn ang="0">
                  <a:pos x="43" y="86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59" y="92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43" y="81"/>
                </a:cxn>
                <a:cxn ang="0">
                  <a:pos x="43" y="76"/>
                </a:cxn>
                <a:cxn ang="0">
                  <a:pos x="43" y="76"/>
                </a:cxn>
                <a:cxn ang="0">
                  <a:pos x="43" y="70"/>
                </a:cxn>
                <a:cxn ang="0">
                  <a:pos x="43" y="70"/>
                </a:cxn>
                <a:cxn ang="0">
                  <a:pos x="48" y="65"/>
                </a:cxn>
                <a:cxn ang="0">
                  <a:pos x="48" y="60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7" y="27"/>
                </a:cxn>
                <a:cxn ang="0">
                  <a:pos x="27" y="17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92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21" y="1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43" y="54"/>
                  </a:lnTo>
                  <a:lnTo>
                    <a:pt x="43" y="65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43" y="86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7" y="27"/>
                  </a:lnTo>
                  <a:lnTo>
                    <a:pt x="27" y="17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3287713" y="3368673"/>
              <a:ext cx="9525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1" y="48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7" y="70"/>
                </a:cxn>
                <a:cxn ang="0">
                  <a:pos x="38" y="75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54" y="70"/>
                </a:cxn>
                <a:cxn ang="0">
                  <a:pos x="60" y="65"/>
                </a:cxn>
                <a:cxn ang="0">
                  <a:pos x="60" y="59"/>
                </a:cxn>
                <a:cxn ang="0">
                  <a:pos x="60" y="59"/>
                </a:cxn>
                <a:cxn ang="0">
                  <a:pos x="54" y="48"/>
                </a:cxn>
                <a:cxn ang="0">
                  <a:pos x="43" y="32"/>
                </a:cxn>
                <a:cxn ang="0">
                  <a:pos x="43" y="32"/>
                </a:cxn>
                <a:cxn ang="0">
                  <a:pos x="33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7" y="38"/>
                </a:cxn>
                <a:cxn ang="0">
                  <a:pos x="33" y="43"/>
                </a:cxn>
                <a:cxn ang="0">
                  <a:pos x="38" y="48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3" y="43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33" y="3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9" y="48"/>
                </a:cxn>
                <a:cxn ang="0">
                  <a:pos x="49" y="48"/>
                </a:cxn>
                <a:cxn ang="0">
                  <a:pos x="54" y="54"/>
                </a:cxn>
                <a:cxn ang="0">
                  <a:pos x="60" y="65"/>
                </a:cxn>
                <a:cxn ang="0">
                  <a:pos x="54" y="70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33" y="75"/>
                </a:cxn>
                <a:cxn ang="0">
                  <a:pos x="27" y="70"/>
                </a:cxn>
                <a:cxn ang="0">
                  <a:pos x="17" y="54"/>
                </a:cxn>
                <a:cxn ang="0">
                  <a:pos x="17" y="54"/>
                </a:cxn>
                <a:cxn ang="0">
                  <a:pos x="11" y="38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0" h="75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1" y="4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7" y="70"/>
                  </a:lnTo>
                  <a:lnTo>
                    <a:pt x="38" y="7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54" y="70"/>
                  </a:lnTo>
                  <a:lnTo>
                    <a:pt x="60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4" y="4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33" y="43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4" y="54"/>
                  </a:lnTo>
                  <a:lnTo>
                    <a:pt x="60" y="65"/>
                  </a:lnTo>
                  <a:lnTo>
                    <a:pt x="54" y="70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33" y="75"/>
                  </a:lnTo>
                  <a:lnTo>
                    <a:pt x="27" y="70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1" y="3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7"/>
            <p:cNvSpPr>
              <a:spLocks/>
            </p:cNvSpPr>
            <p:nvPr/>
          </p:nvSpPr>
          <p:spPr bwMode="auto">
            <a:xfrm>
              <a:off x="3271839" y="3163887"/>
              <a:ext cx="246063" cy="1714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39" y="27"/>
                </a:cxn>
                <a:cxn ang="0">
                  <a:pos x="118" y="54"/>
                </a:cxn>
                <a:cxn ang="0">
                  <a:pos x="96" y="75"/>
                </a:cxn>
                <a:cxn ang="0">
                  <a:pos x="70" y="91"/>
                </a:cxn>
                <a:cxn ang="0">
                  <a:pos x="70" y="91"/>
                </a:cxn>
                <a:cxn ang="0">
                  <a:pos x="43" y="102"/>
                </a:cxn>
                <a:cxn ang="0">
                  <a:pos x="21" y="102"/>
                </a:cxn>
                <a:cxn ang="0">
                  <a:pos x="21" y="102"/>
                </a:cxn>
                <a:cxn ang="0">
                  <a:pos x="5" y="91"/>
                </a:cxn>
                <a:cxn ang="0">
                  <a:pos x="5" y="86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10" y="65"/>
                </a:cxn>
                <a:cxn ang="0">
                  <a:pos x="16" y="65"/>
                </a:cxn>
                <a:cxn ang="0">
                  <a:pos x="27" y="70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2" y="70"/>
                </a:cxn>
                <a:cxn ang="0">
                  <a:pos x="27" y="59"/>
                </a:cxn>
                <a:cxn ang="0">
                  <a:pos x="16" y="59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5" y="97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32" y="108"/>
                </a:cxn>
                <a:cxn ang="0">
                  <a:pos x="53" y="102"/>
                </a:cxn>
                <a:cxn ang="0">
                  <a:pos x="70" y="97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107" y="70"/>
                </a:cxn>
                <a:cxn ang="0">
                  <a:pos x="123" y="48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155" h="108">
                  <a:moveTo>
                    <a:pt x="155" y="0"/>
                  </a:moveTo>
                  <a:lnTo>
                    <a:pt x="155" y="0"/>
                  </a:lnTo>
                  <a:lnTo>
                    <a:pt x="139" y="27"/>
                  </a:lnTo>
                  <a:lnTo>
                    <a:pt x="118" y="54"/>
                  </a:lnTo>
                  <a:lnTo>
                    <a:pt x="96" y="75"/>
                  </a:lnTo>
                  <a:lnTo>
                    <a:pt x="70" y="91"/>
                  </a:lnTo>
                  <a:lnTo>
                    <a:pt x="70" y="91"/>
                  </a:lnTo>
                  <a:lnTo>
                    <a:pt x="43" y="102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0" y="65"/>
                  </a:lnTo>
                  <a:lnTo>
                    <a:pt x="16" y="65"/>
                  </a:lnTo>
                  <a:lnTo>
                    <a:pt x="27" y="70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0"/>
                  </a:lnTo>
                  <a:lnTo>
                    <a:pt x="27" y="59"/>
                  </a:lnTo>
                  <a:lnTo>
                    <a:pt x="16" y="59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5" y="97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32" y="108"/>
                  </a:lnTo>
                  <a:lnTo>
                    <a:pt x="53" y="102"/>
                  </a:lnTo>
                  <a:lnTo>
                    <a:pt x="70" y="97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107" y="70"/>
                  </a:lnTo>
                  <a:lnTo>
                    <a:pt x="123" y="48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3451226" y="3121023"/>
              <a:ext cx="127000" cy="42863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11"/>
                </a:cxn>
                <a:cxn ang="0">
                  <a:pos x="69" y="16"/>
                </a:cxn>
                <a:cxn ang="0">
                  <a:pos x="59" y="22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32" y="27"/>
                </a:cxn>
                <a:cxn ang="0">
                  <a:pos x="48" y="27"/>
                </a:cxn>
                <a:cxn ang="0">
                  <a:pos x="69" y="22"/>
                </a:cxn>
                <a:cxn ang="0">
                  <a:pos x="80" y="11"/>
                </a:cxn>
                <a:cxn ang="0">
                  <a:pos x="80" y="11"/>
                </a:cxn>
                <a:cxn ang="0">
                  <a:pos x="75" y="11"/>
                </a:cxn>
                <a:cxn ang="0">
                  <a:pos x="75" y="11"/>
                </a:cxn>
              </a:cxnLst>
              <a:rect l="0" t="0" r="r" b="b"/>
              <a:pathLst>
                <a:path w="80" h="27">
                  <a:moveTo>
                    <a:pt x="75" y="11"/>
                  </a:moveTo>
                  <a:lnTo>
                    <a:pt x="75" y="11"/>
                  </a:lnTo>
                  <a:lnTo>
                    <a:pt x="69" y="16"/>
                  </a:lnTo>
                  <a:lnTo>
                    <a:pt x="59" y="22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6"/>
                  </a:lnTo>
                  <a:lnTo>
                    <a:pt x="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2" y="27"/>
                  </a:lnTo>
                  <a:lnTo>
                    <a:pt x="48" y="27"/>
                  </a:lnTo>
                  <a:lnTo>
                    <a:pt x="69" y="2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3578226" y="3095624"/>
              <a:ext cx="1968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7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65" y="81"/>
                </a:cxn>
                <a:cxn ang="0">
                  <a:pos x="86" y="91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118" y="97"/>
                </a:cxn>
                <a:cxn ang="0">
                  <a:pos x="118" y="91"/>
                </a:cxn>
                <a:cxn ang="0">
                  <a:pos x="124" y="81"/>
                </a:cxn>
                <a:cxn ang="0">
                  <a:pos x="118" y="70"/>
                </a:cxn>
                <a:cxn ang="0">
                  <a:pos x="113" y="59"/>
                </a:cxn>
                <a:cxn ang="0">
                  <a:pos x="113" y="59"/>
                </a:cxn>
                <a:cxn ang="0">
                  <a:pos x="102" y="59"/>
                </a:cxn>
                <a:cxn ang="0">
                  <a:pos x="97" y="59"/>
                </a:cxn>
                <a:cxn ang="0">
                  <a:pos x="97" y="65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02" y="70"/>
                </a:cxn>
                <a:cxn ang="0">
                  <a:pos x="113" y="70"/>
                </a:cxn>
                <a:cxn ang="0">
                  <a:pos x="118" y="81"/>
                </a:cxn>
                <a:cxn ang="0">
                  <a:pos x="118" y="81"/>
                </a:cxn>
                <a:cxn ang="0">
                  <a:pos x="118" y="86"/>
                </a:cxn>
                <a:cxn ang="0">
                  <a:pos x="108" y="97"/>
                </a:cxn>
                <a:cxn ang="0">
                  <a:pos x="108" y="97"/>
                </a:cxn>
                <a:cxn ang="0">
                  <a:pos x="97" y="91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65" y="70"/>
                </a:cxn>
                <a:cxn ang="0">
                  <a:pos x="43" y="54"/>
                </a:cxn>
                <a:cxn ang="0">
                  <a:pos x="43" y="54"/>
                </a:cxn>
                <a:cxn ang="0">
                  <a:pos x="16" y="32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" h="97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7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65" y="81"/>
                  </a:lnTo>
                  <a:lnTo>
                    <a:pt x="86" y="91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8" y="97"/>
                  </a:lnTo>
                  <a:lnTo>
                    <a:pt x="118" y="91"/>
                  </a:lnTo>
                  <a:lnTo>
                    <a:pt x="124" y="81"/>
                  </a:lnTo>
                  <a:lnTo>
                    <a:pt x="118" y="70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97" y="65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13" y="70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97" y="91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65" y="70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6" y="32"/>
                  </a:lnTo>
                  <a:lnTo>
                    <a:pt x="5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3689350" y="3121023"/>
              <a:ext cx="273050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7" y="3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91" y="75"/>
                </a:cxn>
                <a:cxn ang="0">
                  <a:pos x="129" y="86"/>
                </a:cxn>
                <a:cxn ang="0">
                  <a:pos x="129" y="86"/>
                </a:cxn>
                <a:cxn ang="0">
                  <a:pos x="150" y="92"/>
                </a:cxn>
                <a:cxn ang="0">
                  <a:pos x="161" y="92"/>
                </a:cxn>
                <a:cxn ang="0">
                  <a:pos x="172" y="81"/>
                </a:cxn>
                <a:cxn ang="0">
                  <a:pos x="172" y="81"/>
                </a:cxn>
                <a:cxn ang="0">
                  <a:pos x="172" y="70"/>
                </a:cxn>
                <a:cxn ang="0">
                  <a:pos x="167" y="65"/>
                </a:cxn>
                <a:cxn ang="0">
                  <a:pos x="156" y="54"/>
                </a:cxn>
                <a:cxn ang="0">
                  <a:pos x="156" y="54"/>
                </a:cxn>
                <a:cxn ang="0">
                  <a:pos x="150" y="59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50" y="65"/>
                </a:cxn>
                <a:cxn ang="0">
                  <a:pos x="156" y="65"/>
                </a:cxn>
                <a:cxn ang="0">
                  <a:pos x="156" y="65"/>
                </a:cxn>
                <a:cxn ang="0">
                  <a:pos x="167" y="65"/>
                </a:cxn>
                <a:cxn ang="0">
                  <a:pos x="167" y="70"/>
                </a:cxn>
                <a:cxn ang="0">
                  <a:pos x="167" y="70"/>
                </a:cxn>
                <a:cxn ang="0">
                  <a:pos x="167" y="81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40" y="86"/>
                </a:cxn>
                <a:cxn ang="0">
                  <a:pos x="124" y="86"/>
                </a:cxn>
                <a:cxn ang="0">
                  <a:pos x="124" y="86"/>
                </a:cxn>
                <a:cxn ang="0">
                  <a:pos x="97" y="7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54" y="54"/>
                </a:cxn>
                <a:cxn ang="0">
                  <a:pos x="32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2" h="92">
                  <a:moveTo>
                    <a:pt x="0" y="0"/>
                  </a:moveTo>
                  <a:lnTo>
                    <a:pt x="0" y="0"/>
                  </a:lnTo>
                  <a:lnTo>
                    <a:pt x="27" y="3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91" y="75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50" y="92"/>
                  </a:lnTo>
                  <a:lnTo>
                    <a:pt x="161" y="92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2" y="70"/>
                  </a:lnTo>
                  <a:lnTo>
                    <a:pt x="167" y="65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56" y="65"/>
                  </a:lnTo>
                  <a:lnTo>
                    <a:pt x="156" y="65"/>
                  </a:lnTo>
                  <a:lnTo>
                    <a:pt x="167" y="65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81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40" y="86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97" y="7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54" y="54"/>
                  </a:lnTo>
                  <a:lnTo>
                    <a:pt x="32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3246438" y="2882899"/>
              <a:ext cx="212725" cy="111125"/>
            </a:xfrm>
            <a:custGeom>
              <a:avLst/>
              <a:gdLst/>
              <a:ahLst/>
              <a:cxnLst>
                <a:cxn ang="0">
                  <a:pos x="32" y="21"/>
                </a:cxn>
                <a:cxn ang="0">
                  <a:pos x="32" y="21"/>
                </a:cxn>
                <a:cxn ang="0">
                  <a:pos x="32" y="16"/>
                </a:cxn>
                <a:cxn ang="0">
                  <a:pos x="26" y="16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0" y="37"/>
                </a:cxn>
                <a:cxn ang="0">
                  <a:pos x="0" y="48"/>
                </a:cxn>
                <a:cxn ang="0">
                  <a:pos x="5" y="59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32" y="70"/>
                </a:cxn>
                <a:cxn ang="0">
                  <a:pos x="43" y="64"/>
                </a:cxn>
                <a:cxn ang="0">
                  <a:pos x="53" y="53"/>
                </a:cxn>
                <a:cxn ang="0">
                  <a:pos x="59" y="43"/>
                </a:cxn>
                <a:cxn ang="0">
                  <a:pos x="59" y="43"/>
                </a:cxn>
                <a:cxn ang="0">
                  <a:pos x="75" y="21"/>
                </a:cxn>
                <a:cxn ang="0">
                  <a:pos x="86" y="10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112" y="10"/>
                </a:cxn>
                <a:cxn ang="0">
                  <a:pos x="118" y="10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9" y="16"/>
                </a:cxn>
                <a:cxn ang="0">
                  <a:pos x="129" y="16"/>
                </a:cxn>
                <a:cxn ang="0">
                  <a:pos x="134" y="16"/>
                </a:cxn>
                <a:cxn ang="0">
                  <a:pos x="134" y="16"/>
                </a:cxn>
                <a:cxn ang="0">
                  <a:pos x="129" y="5"/>
                </a:cxn>
                <a:cxn ang="0">
                  <a:pos x="123" y="5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91" y="0"/>
                </a:cxn>
                <a:cxn ang="0">
                  <a:pos x="75" y="10"/>
                </a:cxn>
                <a:cxn ang="0">
                  <a:pos x="75" y="10"/>
                </a:cxn>
                <a:cxn ang="0">
                  <a:pos x="59" y="32"/>
                </a:cxn>
                <a:cxn ang="0">
                  <a:pos x="48" y="48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21" y="64"/>
                </a:cxn>
                <a:cxn ang="0">
                  <a:pos x="16" y="64"/>
                </a:cxn>
                <a:cxn ang="0">
                  <a:pos x="5" y="59"/>
                </a:cxn>
                <a:cxn ang="0">
                  <a:pos x="5" y="59"/>
                </a:cxn>
                <a:cxn ang="0">
                  <a:pos x="5" y="48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1" y="21"/>
                </a:cxn>
                <a:cxn ang="0">
                  <a:pos x="26" y="16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21"/>
                </a:cxn>
              </a:cxnLst>
              <a:rect l="0" t="0" r="r" b="b"/>
              <a:pathLst>
                <a:path w="134" h="70">
                  <a:moveTo>
                    <a:pt x="32" y="21"/>
                  </a:moveTo>
                  <a:lnTo>
                    <a:pt x="32" y="21"/>
                  </a:lnTo>
                  <a:lnTo>
                    <a:pt x="32" y="16"/>
                  </a:lnTo>
                  <a:lnTo>
                    <a:pt x="26" y="1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5" y="59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32" y="70"/>
                  </a:lnTo>
                  <a:lnTo>
                    <a:pt x="43" y="64"/>
                  </a:lnTo>
                  <a:lnTo>
                    <a:pt x="53" y="5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75" y="21"/>
                  </a:lnTo>
                  <a:lnTo>
                    <a:pt x="8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12" y="10"/>
                  </a:lnTo>
                  <a:lnTo>
                    <a:pt x="118" y="1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59" y="32"/>
                  </a:lnTo>
                  <a:lnTo>
                    <a:pt x="48" y="48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3476626" y="2857499"/>
              <a:ext cx="263525" cy="1365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5" y="37"/>
                </a:cxn>
                <a:cxn ang="0">
                  <a:pos x="16" y="3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53" y="5"/>
                </a:cxn>
                <a:cxn ang="0">
                  <a:pos x="69" y="5"/>
                </a:cxn>
                <a:cxn ang="0">
                  <a:pos x="91" y="0"/>
                </a:cxn>
                <a:cxn ang="0">
                  <a:pos x="107" y="5"/>
                </a:cxn>
                <a:cxn ang="0">
                  <a:pos x="107" y="5"/>
                </a:cxn>
                <a:cxn ang="0">
                  <a:pos x="129" y="10"/>
                </a:cxn>
                <a:cxn ang="0">
                  <a:pos x="145" y="26"/>
                </a:cxn>
                <a:cxn ang="0">
                  <a:pos x="155" y="43"/>
                </a:cxn>
                <a:cxn ang="0">
                  <a:pos x="161" y="59"/>
                </a:cxn>
                <a:cxn ang="0">
                  <a:pos x="161" y="59"/>
                </a:cxn>
                <a:cxn ang="0">
                  <a:pos x="155" y="75"/>
                </a:cxn>
                <a:cxn ang="0">
                  <a:pos x="155" y="75"/>
                </a:cxn>
                <a:cxn ang="0">
                  <a:pos x="145" y="80"/>
                </a:cxn>
                <a:cxn ang="0">
                  <a:pos x="134" y="80"/>
                </a:cxn>
                <a:cxn ang="0">
                  <a:pos x="134" y="75"/>
                </a:cxn>
                <a:cxn ang="0">
                  <a:pos x="139" y="69"/>
                </a:cxn>
                <a:cxn ang="0">
                  <a:pos x="139" y="69"/>
                </a:cxn>
                <a:cxn ang="0">
                  <a:pos x="150" y="64"/>
                </a:cxn>
                <a:cxn ang="0">
                  <a:pos x="150" y="64"/>
                </a:cxn>
                <a:cxn ang="0">
                  <a:pos x="145" y="59"/>
                </a:cxn>
                <a:cxn ang="0">
                  <a:pos x="145" y="59"/>
                </a:cxn>
                <a:cxn ang="0">
                  <a:pos x="134" y="64"/>
                </a:cxn>
                <a:cxn ang="0">
                  <a:pos x="129" y="69"/>
                </a:cxn>
                <a:cxn ang="0">
                  <a:pos x="129" y="69"/>
                </a:cxn>
                <a:cxn ang="0">
                  <a:pos x="129" y="75"/>
                </a:cxn>
                <a:cxn ang="0">
                  <a:pos x="129" y="80"/>
                </a:cxn>
                <a:cxn ang="0">
                  <a:pos x="139" y="86"/>
                </a:cxn>
                <a:cxn ang="0">
                  <a:pos x="139" y="86"/>
                </a:cxn>
                <a:cxn ang="0">
                  <a:pos x="145" y="86"/>
                </a:cxn>
                <a:cxn ang="0">
                  <a:pos x="150" y="80"/>
                </a:cxn>
                <a:cxn ang="0">
                  <a:pos x="161" y="69"/>
                </a:cxn>
                <a:cxn ang="0">
                  <a:pos x="161" y="69"/>
                </a:cxn>
                <a:cxn ang="0">
                  <a:pos x="161" y="64"/>
                </a:cxn>
                <a:cxn ang="0">
                  <a:pos x="166" y="53"/>
                </a:cxn>
                <a:cxn ang="0">
                  <a:pos x="155" y="32"/>
                </a:cxn>
                <a:cxn ang="0">
                  <a:pos x="155" y="32"/>
                </a:cxn>
                <a:cxn ang="0">
                  <a:pos x="139" y="16"/>
                </a:cxn>
                <a:cxn ang="0">
                  <a:pos x="112" y="5"/>
                </a:cxn>
                <a:cxn ang="0">
                  <a:pos x="8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43" y="5"/>
                </a:cxn>
                <a:cxn ang="0">
                  <a:pos x="26" y="16"/>
                </a:cxn>
                <a:cxn ang="0">
                  <a:pos x="5" y="32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66" h="86">
                  <a:moveTo>
                    <a:pt x="0" y="48"/>
                  </a:moveTo>
                  <a:lnTo>
                    <a:pt x="0" y="48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53" y="5"/>
                  </a:lnTo>
                  <a:lnTo>
                    <a:pt x="69" y="5"/>
                  </a:lnTo>
                  <a:lnTo>
                    <a:pt x="91" y="0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29" y="10"/>
                  </a:lnTo>
                  <a:lnTo>
                    <a:pt x="145" y="26"/>
                  </a:lnTo>
                  <a:lnTo>
                    <a:pt x="155" y="43"/>
                  </a:lnTo>
                  <a:lnTo>
                    <a:pt x="161" y="59"/>
                  </a:lnTo>
                  <a:lnTo>
                    <a:pt x="161" y="59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45" y="80"/>
                  </a:lnTo>
                  <a:lnTo>
                    <a:pt x="134" y="80"/>
                  </a:lnTo>
                  <a:lnTo>
                    <a:pt x="134" y="75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5" y="59"/>
                  </a:lnTo>
                  <a:lnTo>
                    <a:pt x="145" y="59"/>
                  </a:lnTo>
                  <a:lnTo>
                    <a:pt x="134" y="64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75"/>
                  </a:lnTo>
                  <a:lnTo>
                    <a:pt x="129" y="80"/>
                  </a:lnTo>
                  <a:lnTo>
                    <a:pt x="139" y="86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50" y="80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64"/>
                  </a:lnTo>
                  <a:lnTo>
                    <a:pt x="166" y="5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39" y="16"/>
                  </a:lnTo>
                  <a:lnTo>
                    <a:pt x="112" y="5"/>
                  </a:lnTo>
                  <a:lnTo>
                    <a:pt x="8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3" y="5"/>
                  </a:lnTo>
                  <a:lnTo>
                    <a:pt x="26" y="16"/>
                  </a:lnTo>
                  <a:lnTo>
                    <a:pt x="5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3722688" y="2916237"/>
              <a:ext cx="257176" cy="1793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3" y="6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97" y="11"/>
                </a:cxn>
                <a:cxn ang="0">
                  <a:pos x="124" y="22"/>
                </a:cxn>
                <a:cxn ang="0">
                  <a:pos x="124" y="22"/>
                </a:cxn>
                <a:cxn ang="0">
                  <a:pos x="146" y="32"/>
                </a:cxn>
                <a:cxn ang="0">
                  <a:pos x="151" y="54"/>
                </a:cxn>
                <a:cxn ang="0">
                  <a:pos x="156" y="70"/>
                </a:cxn>
                <a:cxn ang="0">
                  <a:pos x="151" y="92"/>
                </a:cxn>
                <a:cxn ang="0">
                  <a:pos x="151" y="92"/>
                </a:cxn>
                <a:cxn ang="0">
                  <a:pos x="146" y="102"/>
                </a:cxn>
                <a:cxn ang="0">
                  <a:pos x="135" y="108"/>
                </a:cxn>
                <a:cxn ang="0">
                  <a:pos x="135" y="108"/>
                </a:cxn>
                <a:cxn ang="0">
                  <a:pos x="129" y="108"/>
                </a:cxn>
                <a:cxn ang="0">
                  <a:pos x="119" y="102"/>
                </a:cxn>
                <a:cxn ang="0">
                  <a:pos x="113" y="97"/>
                </a:cxn>
                <a:cxn ang="0">
                  <a:pos x="113" y="92"/>
                </a:cxn>
                <a:cxn ang="0">
                  <a:pos x="113" y="92"/>
                </a:cxn>
                <a:cxn ang="0">
                  <a:pos x="113" y="81"/>
                </a:cxn>
                <a:cxn ang="0">
                  <a:pos x="124" y="81"/>
                </a:cxn>
                <a:cxn ang="0">
                  <a:pos x="124" y="81"/>
                </a:cxn>
                <a:cxn ang="0">
                  <a:pos x="135" y="81"/>
                </a:cxn>
                <a:cxn ang="0">
                  <a:pos x="140" y="86"/>
                </a:cxn>
                <a:cxn ang="0">
                  <a:pos x="140" y="86"/>
                </a:cxn>
                <a:cxn ang="0">
                  <a:pos x="146" y="92"/>
                </a:cxn>
                <a:cxn ang="0">
                  <a:pos x="146" y="86"/>
                </a:cxn>
                <a:cxn ang="0">
                  <a:pos x="146" y="86"/>
                </a:cxn>
                <a:cxn ang="0">
                  <a:pos x="140" y="75"/>
                </a:cxn>
                <a:cxn ang="0">
                  <a:pos x="124" y="75"/>
                </a:cxn>
                <a:cxn ang="0">
                  <a:pos x="113" y="75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8" y="97"/>
                </a:cxn>
                <a:cxn ang="0">
                  <a:pos x="113" y="102"/>
                </a:cxn>
                <a:cxn ang="0">
                  <a:pos x="129" y="113"/>
                </a:cxn>
                <a:cxn ang="0">
                  <a:pos x="129" y="113"/>
                </a:cxn>
                <a:cxn ang="0">
                  <a:pos x="140" y="113"/>
                </a:cxn>
                <a:cxn ang="0">
                  <a:pos x="146" y="102"/>
                </a:cxn>
                <a:cxn ang="0">
                  <a:pos x="156" y="86"/>
                </a:cxn>
                <a:cxn ang="0">
                  <a:pos x="156" y="86"/>
                </a:cxn>
                <a:cxn ang="0">
                  <a:pos x="162" y="70"/>
                </a:cxn>
                <a:cxn ang="0">
                  <a:pos x="162" y="59"/>
                </a:cxn>
                <a:cxn ang="0">
                  <a:pos x="151" y="38"/>
                </a:cxn>
                <a:cxn ang="0">
                  <a:pos x="129" y="22"/>
                </a:cxn>
                <a:cxn ang="0">
                  <a:pos x="108" y="11"/>
                </a:cxn>
                <a:cxn ang="0">
                  <a:pos x="108" y="11"/>
                </a:cxn>
                <a:cxn ang="0">
                  <a:pos x="81" y="0"/>
                </a:cxn>
                <a:cxn ang="0">
                  <a:pos x="49" y="0"/>
                </a:cxn>
                <a:cxn ang="0">
                  <a:pos x="22" y="6"/>
                </a:cxn>
                <a:cxn ang="0">
                  <a:pos x="11" y="1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62" h="113">
                  <a:moveTo>
                    <a:pt x="0" y="22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33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97" y="11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46" y="32"/>
                  </a:lnTo>
                  <a:lnTo>
                    <a:pt x="151" y="54"/>
                  </a:lnTo>
                  <a:lnTo>
                    <a:pt x="156" y="70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46" y="102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29" y="108"/>
                  </a:lnTo>
                  <a:lnTo>
                    <a:pt x="119" y="102"/>
                  </a:lnTo>
                  <a:lnTo>
                    <a:pt x="113" y="97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35" y="81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6" y="92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0" y="75"/>
                  </a:lnTo>
                  <a:lnTo>
                    <a:pt x="124" y="75"/>
                  </a:lnTo>
                  <a:lnTo>
                    <a:pt x="113" y="75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13" y="102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40" y="113"/>
                  </a:lnTo>
                  <a:lnTo>
                    <a:pt x="146" y="102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62" y="70"/>
                  </a:lnTo>
                  <a:lnTo>
                    <a:pt x="162" y="59"/>
                  </a:lnTo>
                  <a:lnTo>
                    <a:pt x="151" y="38"/>
                  </a:lnTo>
                  <a:lnTo>
                    <a:pt x="129" y="22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81" y="0"/>
                  </a:lnTo>
                  <a:lnTo>
                    <a:pt x="49" y="0"/>
                  </a:lnTo>
                  <a:lnTo>
                    <a:pt x="22" y="6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3954464" y="3062287"/>
              <a:ext cx="136525" cy="169863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43"/>
                </a:cxn>
                <a:cxn ang="0">
                  <a:pos x="53" y="26"/>
                </a:cxn>
                <a:cxn ang="0">
                  <a:pos x="37" y="16"/>
                </a:cxn>
                <a:cxn ang="0">
                  <a:pos x="21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10"/>
                </a:cxn>
                <a:cxn ang="0">
                  <a:pos x="53" y="32"/>
                </a:cxn>
                <a:cxn ang="0">
                  <a:pos x="75" y="53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86" y="91"/>
                </a:cxn>
                <a:cxn ang="0">
                  <a:pos x="80" y="96"/>
                </a:cxn>
                <a:cxn ang="0">
                  <a:pos x="64" y="102"/>
                </a:cxn>
                <a:cxn ang="0">
                  <a:pos x="48" y="96"/>
                </a:cxn>
                <a:cxn ang="0">
                  <a:pos x="43" y="91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3" y="80"/>
                </a:cxn>
                <a:cxn ang="0">
                  <a:pos x="48" y="86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3" y="75"/>
                </a:cxn>
                <a:cxn ang="0">
                  <a:pos x="37" y="69"/>
                </a:cxn>
                <a:cxn ang="0">
                  <a:pos x="37" y="69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37" y="91"/>
                </a:cxn>
                <a:cxn ang="0">
                  <a:pos x="53" y="107"/>
                </a:cxn>
                <a:cxn ang="0">
                  <a:pos x="53" y="107"/>
                </a:cxn>
                <a:cxn ang="0">
                  <a:pos x="75" y="107"/>
                </a:cxn>
                <a:cxn ang="0">
                  <a:pos x="80" y="102"/>
                </a:cxn>
                <a:cxn ang="0">
                  <a:pos x="86" y="96"/>
                </a:cxn>
                <a:cxn ang="0">
                  <a:pos x="86" y="96"/>
                </a:cxn>
                <a:cxn ang="0">
                  <a:pos x="86" y="80"/>
                </a:cxn>
                <a:cxn ang="0">
                  <a:pos x="86" y="69"/>
                </a:cxn>
                <a:cxn ang="0">
                  <a:pos x="69" y="43"/>
                </a:cxn>
                <a:cxn ang="0">
                  <a:pos x="69" y="43"/>
                </a:cxn>
              </a:cxnLst>
              <a:rect l="0" t="0" r="r" b="b"/>
              <a:pathLst>
                <a:path w="86" h="107">
                  <a:moveTo>
                    <a:pt x="69" y="43"/>
                  </a:moveTo>
                  <a:lnTo>
                    <a:pt x="69" y="43"/>
                  </a:lnTo>
                  <a:lnTo>
                    <a:pt x="53" y="26"/>
                  </a:lnTo>
                  <a:lnTo>
                    <a:pt x="37" y="16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10"/>
                  </a:lnTo>
                  <a:lnTo>
                    <a:pt x="53" y="32"/>
                  </a:lnTo>
                  <a:lnTo>
                    <a:pt x="75" y="53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64" y="102"/>
                  </a:lnTo>
                  <a:lnTo>
                    <a:pt x="48" y="96"/>
                  </a:lnTo>
                  <a:lnTo>
                    <a:pt x="43" y="91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8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3" y="75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7" y="91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75" y="107"/>
                  </a:lnTo>
                  <a:lnTo>
                    <a:pt x="8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86" y="69"/>
                  </a:lnTo>
                  <a:lnTo>
                    <a:pt x="69" y="43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3954464" y="3206749"/>
              <a:ext cx="119063" cy="196849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8" y="5"/>
                </a:cxn>
                <a:cxn ang="0">
                  <a:pos x="53" y="11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9" y="43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69" y="75"/>
                </a:cxn>
                <a:cxn ang="0">
                  <a:pos x="64" y="86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37" y="113"/>
                </a:cxn>
                <a:cxn ang="0">
                  <a:pos x="21" y="118"/>
                </a:cxn>
                <a:cxn ang="0">
                  <a:pos x="21" y="118"/>
                </a:cxn>
                <a:cxn ang="0">
                  <a:pos x="10" y="113"/>
                </a:cxn>
                <a:cxn ang="0">
                  <a:pos x="5" y="107"/>
                </a:cxn>
                <a:cxn ang="0">
                  <a:pos x="5" y="107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6" y="91"/>
                </a:cxn>
                <a:cxn ang="0">
                  <a:pos x="16" y="91"/>
                </a:cxn>
                <a:cxn ang="0">
                  <a:pos x="16" y="97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16" y="86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5" y="86"/>
                </a:cxn>
                <a:cxn ang="0">
                  <a:pos x="5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113"/>
                </a:cxn>
                <a:cxn ang="0">
                  <a:pos x="5" y="118"/>
                </a:cxn>
                <a:cxn ang="0">
                  <a:pos x="21" y="124"/>
                </a:cxn>
                <a:cxn ang="0">
                  <a:pos x="21" y="124"/>
                </a:cxn>
                <a:cxn ang="0">
                  <a:pos x="43" y="118"/>
                </a:cxn>
                <a:cxn ang="0">
                  <a:pos x="59" y="102"/>
                </a:cxn>
                <a:cxn ang="0">
                  <a:pos x="59" y="102"/>
                </a:cxn>
                <a:cxn ang="0">
                  <a:pos x="69" y="86"/>
                </a:cxn>
                <a:cxn ang="0">
                  <a:pos x="75" y="70"/>
                </a:cxn>
                <a:cxn ang="0">
                  <a:pos x="75" y="48"/>
                </a:cxn>
                <a:cxn ang="0">
                  <a:pos x="69" y="27"/>
                </a:cxn>
                <a:cxn ang="0">
                  <a:pos x="69" y="27"/>
                </a:cxn>
                <a:cxn ang="0">
                  <a:pos x="59" y="11"/>
                </a:cxn>
                <a:cxn ang="0">
                  <a:pos x="48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75" h="124">
                  <a:moveTo>
                    <a:pt x="43" y="5"/>
                  </a:moveTo>
                  <a:lnTo>
                    <a:pt x="43" y="5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9" y="43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69" y="75"/>
                  </a:lnTo>
                  <a:lnTo>
                    <a:pt x="64" y="86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37" y="113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0" y="113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7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16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5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43" y="118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9" y="86"/>
                  </a:lnTo>
                  <a:lnTo>
                    <a:pt x="75" y="70"/>
                  </a:lnTo>
                  <a:lnTo>
                    <a:pt x="75" y="48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59" y="1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3944938" y="3360737"/>
              <a:ext cx="77788" cy="111125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2" y="10"/>
                </a:cxn>
                <a:cxn ang="0">
                  <a:pos x="38" y="10"/>
                </a:cxn>
                <a:cxn ang="0">
                  <a:pos x="43" y="10"/>
                </a:cxn>
                <a:cxn ang="0">
                  <a:pos x="43" y="21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2" y="59"/>
                </a:cxn>
                <a:cxn ang="0">
                  <a:pos x="6" y="64"/>
                </a:cxn>
                <a:cxn ang="0">
                  <a:pos x="6" y="64"/>
                </a:cxn>
                <a:cxn ang="0">
                  <a:pos x="0" y="70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70"/>
                </a:cxn>
                <a:cxn ang="0">
                  <a:pos x="27" y="64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49" y="21"/>
                </a:cxn>
                <a:cxn ang="0">
                  <a:pos x="49" y="21"/>
                </a:cxn>
                <a:cxn ang="0">
                  <a:pos x="43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7" y="5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2" y="10"/>
                </a:cxn>
              </a:cxnLst>
              <a:rect l="0" t="0" r="r" b="b"/>
              <a:pathLst>
                <a:path w="49" h="70">
                  <a:moveTo>
                    <a:pt x="32" y="10"/>
                  </a:moveTo>
                  <a:lnTo>
                    <a:pt x="32" y="10"/>
                  </a:lnTo>
                  <a:lnTo>
                    <a:pt x="38" y="10"/>
                  </a:lnTo>
                  <a:lnTo>
                    <a:pt x="43" y="10"/>
                  </a:lnTo>
                  <a:lnTo>
                    <a:pt x="43" y="2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2" y="59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0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3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3151189" y="2959099"/>
              <a:ext cx="163513" cy="19684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81" y="11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38" y="32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11" y="59"/>
                </a:cxn>
                <a:cxn ang="0">
                  <a:pos x="6" y="75"/>
                </a:cxn>
                <a:cxn ang="0">
                  <a:pos x="0" y="97"/>
                </a:cxn>
                <a:cxn ang="0">
                  <a:pos x="6" y="113"/>
                </a:cxn>
                <a:cxn ang="0">
                  <a:pos x="6" y="113"/>
                </a:cxn>
                <a:cxn ang="0">
                  <a:pos x="17" y="118"/>
                </a:cxn>
                <a:cxn ang="0">
                  <a:pos x="27" y="124"/>
                </a:cxn>
                <a:cxn ang="0">
                  <a:pos x="38" y="124"/>
                </a:cxn>
                <a:cxn ang="0">
                  <a:pos x="43" y="113"/>
                </a:cxn>
                <a:cxn ang="0">
                  <a:pos x="43" y="113"/>
                </a:cxn>
                <a:cxn ang="0">
                  <a:pos x="43" y="102"/>
                </a:cxn>
                <a:cxn ang="0">
                  <a:pos x="38" y="97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3" y="102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38" y="108"/>
                </a:cxn>
                <a:cxn ang="0">
                  <a:pos x="38" y="113"/>
                </a:cxn>
                <a:cxn ang="0">
                  <a:pos x="38" y="113"/>
                </a:cxn>
                <a:cxn ang="0">
                  <a:pos x="33" y="118"/>
                </a:cxn>
                <a:cxn ang="0">
                  <a:pos x="22" y="118"/>
                </a:cxn>
                <a:cxn ang="0">
                  <a:pos x="11" y="108"/>
                </a:cxn>
                <a:cxn ang="0">
                  <a:pos x="11" y="108"/>
                </a:cxn>
                <a:cxn ang="0">
                  <a:pos x="6" y="91"/>
                </a:cxn>
                <a:cxn ang="0">
                  <a:pos x="6" y="81"/>
                </a:cxn>
                <a:cxn ang="0">
                  <a:pos x="22" y="54"/>
                </a:cxn>
                <a:cxn ang="0">
                  <a:pos x="22" y="54"/>
                </a:cxn>
                <a:cxn ang="0">
                  <a:pos x="38" y="32"/>
                </a:cxn>
                <a:cxn ang="0">
                  <a:pos x="65" y="22"/>
                </a:cxn>
                <a:cxn ang="0">
                  <a:pos x="65" y="22"/>
                </a:cxn>
                <a:cxn ang="0">
                  <a:pos x="86" y="11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lnTo>
                    <a:pt x="103" y="0"/>
                  </a:lnTo>
                  <a:lnTo>
                    <a:pt x="81" y="1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38" y="3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1" y="59"/>
                  </a:lnTo>
                  <a:lnTo>
                    <a:pt x="6" y="75"/>
                  </a:lnTo>
                  <a:lnTo>
                    <a:pt x="0" y="97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7" y="118"/>
                  </a:lnTo>
                  <a:lnTo>
                    <a:pt x="27" y="124"/>
                  </a:lnTo>
                  <a:lnTo>
                    <a:pt x="38" y="124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02"/>
                  </a:lnTo>
                  <a:lnTo>
                    <a:pt x="38" y="97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3" y="118"/>
                  </a:lnTo>
                  <a:lnTo>
                    <a:pt x="22" y="11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6" y="91"/>
                  </a:lnTo>
                  <a:lnTo>
                    <a:pt x="6" y="81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38" y="3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86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3109913" y="3146424"/>
              <a:ext cx="84139" cy="230188"/>
            </a:xfrm>
            <a:custGeom>
              <a:avLst/>
              <a:gdLst/>
              <a:ahLst/>
              <a:cxnLst>
                <a:cxn ang="0">
                  <a:pos x="53" y="140"/>
                </a:cxn>
                <a:cxn ang="0">
                  <a:pos x="53" y="140"/>
                </a:cxn>
                <a:cxn ang="0">
                  <a:pos x="53" y="135"/>
                </a:cxn>
                <a:cxn ang="0">
                  <a:pos x="48" y="129"/>
                </a:cxn>
                <a:cxn ang="0">
                  <a:pos x="43" y="135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43" y="140"/>
                </a:cxn>
                <a:cxn ang="0">
                  <a:pos x="37" y="135"/>
                </a:cxn>
                <a:cxn ang="0">
                  <a:pos x="37" y="135"/>
                </a:cxn>
                <a:cxn ang="0">
                  <a:pos x="26" y="129"/>
                </a:cxn>
                <a:cxn ang="0">
                  <a:pos x="26" y="129"/>
                </a:cxn>
                <a:cxn ang="0">
                  <a:pos x="10" y="102"/>
                </a:cxn>
                <a:cxn ang="0">
                  <a:pos x="5" y="76"/>
                </a:cxn>
                <a:cxn ang="0">
                  <a:pos x="5" y="76"/>
                </a:cxn>
                <a:cxn ang="0">
                  <a:pos x="5" y="54"/>
                </a:cxn>
                <a:cxn ang="0">
                  <a:pos x="16" y="3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16" y="33"/>
                </a:cxn>
                <a:cxn ang="0">
                  <a:pos x="5" y="49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92"/>
                </a:cxn>
                <a:cxn ang="0">
                  <a:pos x="5" y="108"/>
                </a:cxn>
                <a:cxn ang="0">
                  <a:pos x="16" y="124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48" y="145"/>
                </a:cxn>
                <a:cxn ang="0">
                  <a:pos x="53" y="145"/>
                </a:cxn>
                <a:cxn ang="0">
                  <a:pos x="53" y="140"/>
                </a:cxn>
                <a:cxn ang="0">
                  <a:pos x="53" y="140"/>
                </a:cxn>
              </a:cxnLst>
              <a:rect l="0" t="0" r="r" b="b"/>
              <a:pathLst>
                <a:path w="53" h="145">
                  <a:moveTo>
                    <a:pt x="53" y="140"/>
                  </a:moveTo>
                  <a:lnTo>
                    <a:pt x="53" y="140"/>
                  </a:lnTo>
                  <a:lnTo>
                    <a:pt x="53" y="135"/>
                  </a:lnTo>
                  <a:lnTo>
                    <a:pt x="48" y="129"/>
                  </a:lnTo>
                  <a:lnTo>
                    <a:pt x="43" y="135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10" y="10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54"/>
                  </a:lnTo>
                  <a:lnTo>
                    <a:pt x="16" y="3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6" y="33"/>
                  </a:lnTo>
                  <a:lnTo>
                    <a:pt x="5" y="4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5" y="108"/>
                  </a:lnTo>
                  <a:lnTo>
                    <a:pt x="16" y="124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48" y="145"/>
                  </a:lnTo>
                  <a:lnTo>
                    <a:pt x="53" y="145"/>
                  </a:lnTo>
                  <a:lnTo>
                    <a:pt x="53" y="140"/>
                  </a:lnTo>
                  <a:lnTo>
                    <a:pt x="53" y="14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3135313" y="3360737"/>
              <a:ext cx="58738" cy="15240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32" y="80"/>
                </a:cxn>
                <a:cxn ang="0">
                  <a:pos x="21" y="91"/>
                </a:cxn>
                <a:cxn ang="0">
                  <a:pos x="16" y="91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6"/>
                </a:cxn>
                <a:cxn ang="0">
                  <a:pos x="16" y="80"/>
                </a:cxn>
                <a:cxn ang="0">
                  <a:pos x="16" y="80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86"/>
                </a:cxn>
                <a:cxn ang="0">
                  <a:pos x="0" y="91"/>
                </a:cxn>
                <a:cxn ang="0">
                  <a:pos x="10" y="96"/>
                </a:cxn>
                <a:cxn ang="0">
                  <a:pos x="16" y="96"/>
                </a:cxn>
                <a:cxn ang="0">
                  <a:pos x="16" y="96"/>
                </a:cxn>
                <a:cxn ang="0">
                  <a:pos x="27" y="91"/>
                </a:cxn>
                <a:cxn ang="0">
                  <a:pos x="32" y="86"/>
                </a:cxn>
                <a:cxn ang="0">
                  <a:pos x="37" y="75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1" y="48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5" y="21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7" h="96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80"/>
                  </a:lnTo>
                  <a:lnTo>
                    <a:pt x="21" y="91"/>
                  </a:lnTo>
                  <a:lnTo>
                    <a:pt x="16" y="9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0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7" y="91"/>
                  </a:lnTo>
                  <a:lnTo>
                    <a:pt x="32" y="86"/>
                  </a:lnTo>
                  <a:lnTo>
                    <a:pt x="37" y="75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1" y="4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3135313" y="3462336"/>
              <a:ext cx="127000" cy="103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0" y="59"/>
                </a:cxn>
                <a:cxn ang="0">
                  <a:pos x="32" y="65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80" y="65"/>
                </a:cxn>
                <a:cxn ang="0">
                  <a:pos x="75" y="59"/>
                </a:cxn>
                <a:cxn ang="0">
                  <a:pos x="75" y="59"/>
                </a:cxn>
                <a:cxn ang="0">
                  <a:pos x="43" y="59"/>
                </a:cxn>
                <a:cxn ang="0">
                  <a:pos x="27" y="59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0" h="65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10" y="59"/>
                  </a:lnTo>
                  <a:lnTo>
                    <a:pt x="32" y="65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43" y="59"/>
                  </a:lnTo>
                  <a:lnTo>
                    <a:pt x="27" y="59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1"/>
            <p:cNvSpPr>
              <a:spLocks/>
            </p:cNvSpPr>
            <p:nvPr/>
          </p:nvSpPr>
          <p:spPr bwMode="auto">
            <a:xfrm>
              <a:off x="3186113" y="3548061"/>
              <a:ext cx="60325" cy="762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3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7" y="48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8" y="38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27" y="43"/>
                </a:cxn>
                <a:cxn ang="0">
                  <a:pos x="21" y="43"/>
                </a:cxn>
                <a:cxn ang="0">
                  <a:pos x="21" y="43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5" y="27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8" h="48">
                  <a:moveTo>
                    <a:pt x="5" y="0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3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2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5" y="27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3305174" y="3649661"/>
              <a:ext cx="50800" cy="25717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7" y="27"/>
                </a:cxn>
                <a:cxn ang="0">
                  <a:pos x="32" y="49"/>
                </a:cxn>
                <a:cxn ang="0">
                  <a:pos x="27" y="76"/>
                </a:cxn>
                <a:cxn ang="0">
                  <a:pos x="27" y="103"/>
                </a:cxn>
                <a:cxn ang="0">
                  <a:pos x="27" y="103"/>
                </a:cxn>
                <a:cxn ang="0">
                  <a:pos x="22" y="119"/>
                </a:cxn>
                <a:cxn ang="0">
                  <a:pos x="11" y="135"/>
                </a:cxn>
                <a:cxn ang="0">
                  <a:pos x="6" y="146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6" y="129"/>
                </a:cxn>
                <a:cxn ang="0">
                  <a:pos x="27" y="113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32" y="70"/>
                </a:cxn>
                <a:cxn ang="0">
                  <a:pos x="32" y="43"/>
                </a:cxn>
                <a:cxn ang="0">
                  <a:pos x="27" y="2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62">
                  <a:moveTo>
                    <a:pt x="16" y="0"/>
                  </a:moveTo>
                  <a:lnTo>
                    <a:pt x="16" y="0"/>
                  </a:lnTo>
                  <a:lnTo>
                    <a:pt x="27" y="27"/>
                  </a:lnTo>
                  <a:lnTo>
                    <a:pt x="32" y="49"/>
                  </a:lnTo>
                  <a:lnTo>
                    <a:pt x="27" y="76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2" y="119"/>
                  </a:lnTo>
                  <a:lnTo>
                    <a:pt x="11" y="135"/>
                  </a:lnTo>
                  <a:lnTo>
                    <a:pt x="6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6" y="129"/>
                  </a:lnTo>
                  <a:lnTo>
                    <a:pt x="27" y="11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70"/>
                  </a:lnTo>
                  <a:lnTo>
                    <a:pt x="32" y="43"/>
                  </a:lnTo>
                  <a:lnTo>
                    <a:pt x="27" y="2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>
              <a:off x="3211514" y="3598862"/>
              <a:ext cx="103188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1"/>
                </a:cxn>
                <a:cxn ang="0">
                  <a:pos x="5" y="27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59"/>
                </a:cxn>
                <a:cxn ang="0">
                  <a:pos x="16" y="75"/>
                </a:cxn>
                <a:cxn ang="0">
                  <a:pos x="32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54" y="86"/>
                </a:cxn>
                <a:cxn ang="0">
                  <a:pos x="59" y="81"/>
                </a:cxn>
                <a:cxn ang="0">
                  <a:pos x="65" y="65"/>
                </a:cxn>
                <a:cxn ang="0">
                  <a:pos x="59" y="54"/>
                </a:cxn>
                <a:cxn ang="0">
                  <a:pos x="54" y="43"/>
                </a:cxn>
                <a:cxn ang="0">
                  <a:pos x="54" y="43"/>
                </a:cxn>
                <a:cxn ang="0">
                  <a:pos x="48" y="38"/>
                </a:cxn>
                <a:cxn ang="0">
                  <a:pos x="43" y="38"/>
                </a:cxn>
                <a:cxn ang="0">
                  <a:pos x="32" y="43"/>
                </a:cxn>
                <a:cxn ang="0">
                  <a:pos x="32" y="54"/>
                </a:cxn>
                <a:cxn ang="0">
                  <a:pos x="38" y="59"/>
                </a:cxn>
                <a:cxn ang="0">
                  <a:pos x="43" y="65"/>
                </a:cxn>
                <a:cxn ang="0">
                  <a:pos x="43" y="65"/>
                </a:cxn>
                <a:cxn ang="0">
                  <a:pos x="48" y="59"/>
                </a:cxn>
                <a:cxn ang="0">
                  <a:pos x="43" y="59"/>
                </a:cxn>
                <a:cxn ang="0">
                  <a:pos x="43" y="59"/>
                </a:cxn>
                <a:cxn ang="0">
                  <a:pos x="43" y="49"/>
                </a:cxn>
                <a:cxn ang="0">
                  <a:pos x="54" y="49"/>
                </a:cxn>
                <a:cxn ang="0">
                  <a:pos x="54" y="49"/>
                </a:cxn>
                <a:cxn ang="0">
                  <a:pos x="59" y="59"/>
                </a:cxn>
                <a:cxn ang="0">
                  <a:pos x="59" y="59"/>
                </a:cxn>
                <a:cxn ang="0">
                  <a:pos x="59" y="70"/>
                </a:cxn>
                <a:cxn ang="0">
                  <a:pos x="54" y="75"/>
                </a:cxn>
                <a:cxn ang="0">
                  <a:pos x="43" y="81"/>
                </a:cxn>
                <a:cxn ang="0">
                  <a:pos x="43" y="81"/>
                </a:cxn>
                <a:cxn ang="0">
                  <a:pos x="27" y="75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5" y="43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11" y="16"/>
                </a:cxn>
                <a:cxn ang="0">
                  <a:pos x="22" y="11"/>
                </a:cxn>
                <a:cxn ang="0">
                  <a:pos x="43" y="6"/>
                </a:cxn>
                <a:cxn ang="0">
                  <a:pos x="43" y="6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86">
                  <a:moveTo>
                    <a:pt x="43" y="0"/>
                  </a:moveTo>
                  <a:lnTo>
                    <a:pt x="43" y="0"/>
                  </a:lnTo>
                  <a:lnTo>
                    <a:pt x="27" y="6"/>
                  </a:lnTo>
                  <a:lnTo>
                    <a:pt x="11" y="11"/>
                  </a:lnTo>
                  <a:lnTo>
                    <a:pt x="5" y="2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59"/>
                  </a:lnTo>
                  <a:lnTo>
                    <a:pt x="16" y="75"/>
                  </a:lnTo>
                  <a:lnTo>
                    <a:pt x="32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9" y="81"/>
                  </a:lnTo>
                  <a:lnTo>
                    <a:pt x="65" y="65"/>
                  </a:lnTo>
                  <a:lnTo>
                    <a:pt x="59" y="54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48" y="38"/>
                  </a:lnTo>
                  <a:lnTo>
                    <a:pt x="43" y="38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8" y="59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8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70"/>
                  </a:lnTo>
                  <a:lnTo>
                    <a:pt x="54" y="75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27" y="7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4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11" y="16"/>
                  </a:lnTo>
                  <a:lnTo>
                    <a:pt x="22" y="11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4"/>
            <p:cNvSpPr>
              <a:spLocks/>
            </p:cNvSpPr>
            <p:nvPr/>
          </p:nvSpPr>
          <p:spPr bwMode="auto">
            <a:xfrm>
              <a:off x="3297239" y="3709986"/>
              <a:ext cx="4286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21" y="16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2144713" y="3035299"/>
              <a:ext cx="947738" cy="887413"/>
            </a:xfrm>
            <a:custGeom>
              <a:avLst/>
              <a:gdLst/>
              <a:ahLst/>
              <a:cxnLst>
                <a:cxn ang="0">
                  <a:pos x="597" y="559"/>
                </a:cxn>
                <a:cxn ang="0">
                  <a:pos x="597" y="559"/>
                </a:cxn>
                <a:cxn ang="0">
                  <a:pos x="575" y="516"/>
                </a:cxn>
                <a:cxn ang="0">
                  <a:pos x="554" y="473"/>
                </a:cxn>
                <a:cxn ang="0">
                  <a:pos x="527" y="436"/>
                </a:cxn>
                <a:cxn ang="0">
                  <a:pos x="500" y="398"/>
                </a:cxn>
                <a:cxn ang="0">
                  <a:pos x="500" y="398"/>
                </a:cxn>
                <a:cxn ang="0">
                  <a:pos x="462" y="366"/>
                </a:cxn>
                <a:cxn ang="0">
                  <a:pos x="425" y="339"/>
                </a:cxn>
                <a:cxn ang="0">
                  <a:pos x="425" y="339"/>
                </a:cxn>
                <a:cxn ang="0">
                  <a:pos x="339" y="280"/>
                </a:cxn>
                <a:cxn ang="0">
                  <a:pos x="339" y="280"/>
                </a:cxn>
                <a:cxn ang="0">
                  <a:pos x="242" y="221"/>
                </a:cxn>
                <a:cxn ang="0">
                  <a:pos x="145" y="167"/>
                </a:cxn>
                <a:cxn ang="0">
                  <a:pos x="145" y="167"/>
                </a:cxn>
                <a:cxn ang="0">
                  <a:pos x="97" y="135"/>
                </a:cxn>
                <a:cxn ang="0">
                  <a:pos x="54" y="92"/>
                </a:cxn>
                <a:cxn ang="0">
                  <a:pos x="54" y="92"/>
                </a:cxn>
                <a:cxn ang="0">
                  <a:pos x="38" y="70"/>
                </a:cxn>
                <a:cxn ang="0">
                  <a:pos x="27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" y="49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75" y="124"/>
                </a:cxn>
                <a:cxn ang="0">
                  <a:pos x="113" y="151"/>
                </a:cxn>
                <a:cxn ang="0">
                  <a:pos x="113" y="151"/>
                </a:cxn>
                <a:cxn ang="0">
                  <a:pos x="156" y="178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307" y="269"/>
                </a:cxn>
                <a:cxn ang="0">
                  <a:pos x="307" y="269"/>
                </a:cxn>
                <a:cxn ang="0">
                  <a:pos x="393" y="323"/>
                </a:cxn>
                <a:cxn ang="0">
                  <a:pos x="479" y="387"/>
                </a:cxn>
                <a:cxn ang="0">
                  <a:pos x="479" y="387"/>
                </a:cxn>
                <a:cxn ang="0">
                  <a:pos x="516" y="425"/>
                </a:cxn>
                <a:cxn ang="0">
                  <a:pos x="543" y="468"/>
                </a:cxn>
                <a:cxn ang="0">
                  <a:pos x="543" y="468"/>
                </a:cxn>
                <a:cxn ang="0">
                  <a:pos x="575" y="511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  <a:cxn ang="0">
                  <a:pos x="597" y="559"/>
                </a:cxn>
              </a:cxnLst>
              <a:rect l="0" t="0" r="r" b="b"/>
              <a:pathLst>
                <a:path w="597" h="559">
                  <a:moveTo>
                    <a:pt x="597" y="559"/>
                  </a:moveTo>
                  <a:lnTo>
                    <a:pt x="597" y="559"/>
                  </a:lnTo>
                  <a:lnTo>
                    <a:pt x="575" y="516"/>
                  </a:lnTo>
                  <a:lnTo>
                    <a:pt x="554" y="473"/>
                  </a:lnTo>
                  <a:lnTo>
                    <a:pt x="527" y="436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462" y="366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339" y="280"/>
                  </a:lnTo>
                  <a:lnTo>
                    <a:pt x="339" y="280"/>
                  </a:lnTo>
                  <a:lnTo>
                    <a:pt x="242" y="221"/>
                  </a:lnTo>
                  <a:lnTo>
                    <a:pt x="145" y="167"/>
                  </a:lnTo>
                  <a:lnTo>
                    <a:pt x="145" y="167"/>
                  </a:lnTo>
                  <a:lnTo>
                    <a:pt x="97" y="135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38" y="70"/>
                  </a:lnTo>
                  <a:lnTo>
                    <a:pt x="27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9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75" y="12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56" y="178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307" y="269"/>
                  </a:lnTo>
                  <a:lnTo>
                    <a:pt x="307" y="269"/>
                  </a:lnTo>
                  <a:lnTo>
                    <a:pt x="393" y="323"/>
                  </a:lnTo>
                  <a:lnTo>
                    <a:pt x="479" y="387"/>
                  </a:lnTo>
                  <a:lnTo>
                    <a:pt x="479" y="387"/>
                  </a:lnTo>
                  <a:lnTo>
                    <a:pt x="516" y="425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75" y="511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lnTo>
                    <a:pt x="597" y="559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2111375" y="3009899"/>
              <a:ext cx="809625" cy="7762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22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108"/>
                </a:cxn>
                <a:cxn ang="0">
                  <a:pos x="0" y="129"/>
                </a:cxn>
                <a:cxn ang="0">
                  <a:pos x="10" y="167"/>
                </a:cxn>
                <a:cxn ang="0">
                  <a:pos x="10" y="167"/>
                </a:cxn>
                <a:cxn ang="0">
                  <a:pos x="21" y="188"/>
                </a:cxn>
                <a:cxn ang="0">
                  <a:pos x="37" y="210"/>
                </a:cxn>
                <a:cxn ang="0">
                  <a:pos x="70" y="248"/>
                </a:cxn>
                <a:cxn ang="0">
                  <a:pos x="70" y="248"/>
                </a:cxn>
                <a:cxn ang="0">
                  <a:pos x="102" y="280"/>
                </a:cxn>
                <a:cxn ang="0">
                  <a:pos x="139" y="307"/>
                </a:cxn>
                <a:cxn ang="0">
                  <a:pos x="139" y="307"/>
                </a:cxn>
                <a:cxn ang="0">
                  <a:pos x="182" y="334"/>
                </a:cxn>
                <a:cxn ang="0">
                  <a:pos x="231" y="355"/>
                </a:cxn>
                <a:cxn ang="0">
                  <a:pos x="322" y="387"/>
                </a:cxn>
                <a:cxn ang="0">
                  <a:pos x="322" y="387"/>
                </a:cxn>
                <a:cxn ang="0">
                  <a:pos x="376" y="403"/>
                </a:cxn>
                <a:cxn ang="0">
                  <a:pos x="430" y="430"/>
                </a:cxn>
                <a:cxn ang="0">
                  <a:pos x="430" y="430"/>
                </a:cxn>
                <a:cxn ang="0">
                  <a:pos x="473" y="457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510" y="489"/>
                </a:cxn>
                <a:cxn ang="0">
                  <a:pos x="473" y="457"/>
                </a:cxn>
                <a:cxn ang="0">
                  <a:pos x="435" y="430"/>
                </a:cxn>
                <a:cxn ang="0">
                  <a:pos x="435" y="430"/>
                </a:cxn>
                <a:cxn ang="0">
                  <a:pos x="392" y="409"/>
                </a:cxn>
                <a:cxn ang="0">
                  <a:pos x="349" y="393"/>
                </a:cxn>
                <a:cxn ang="0">
                  <a:pos x="349" y="393"/>
                </a:cxn>
                <a:cxn ang="0">
                  <a:pos x="252" y="360"/>
                </a:cxn>
                <a:cxn ang="0">
                  <a:pos x="209" y="339"/>
                </a:cxn>
                <a:cxn ang="0">
                  <a:pos x="166" y="317"/>
                </a:cxn>
                <a:cxn ang="0">
                  <a:pos x="166" y="317"/>
                </a:cxn>
                <a:cxn ang="0">
                  <a:pos x="123" y="291"/>
                </a:cxn>
                <a:cxn ang="0">
                  <a:pos x="80" y="258"/>
                </a:cxn>
                <a:cxn ang="0">
                  <a:pos x="48" y="221"/>
                </a:cxn>
                <a:cxn ang="0">
                  <a:pos x="21" y="178"/>
                </a:cxn>
                <a:cxn ang="0">
                  <a:pos x="21" y="178"/>
                </a:cxn>
                <a:cxn ang="0">
                  <a:pos x="10" y="151"/>
                </a:cxn>
                <a:cxn ang="0">
                  <a:pos x="5" y="124"/>
                </a:cxn>
                <a:cxn ang="0">
                  <a:pos x="0" y="97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7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510" h="489">
                  <a:moveTo>
                    <a:pt x="32" y="0"/>
                  </a:move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1" y="2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10" y="167"/>
                  </a:lnTo>
                  <a:lnTo>
                    <a:pt x="10" y="167"/>
                  </a:lnTo>
                  <a:lnTo>
                    <a:pt x="21" y="188"/>
                  </a:lnTo>
                  <a:lnTo>
                    <a:pt x="37" y="210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102" y="280"/>
                  </a:lnTo>
                  <a:lnTo>
                    <a:pt x="139" y="307"/>
                  </a:lnTo>
                  <a:lnTo>
                    <a:pt x="139" y="307"/>
                  </a:lnTo>
                  <a:lnTo>
                    <a:pt x="182" y="334"/>
                  </a:lnTo>
                  <a:lnTo>
                    <a:pt x="231" y="355"/>
                  </a:lnTo>
                  <a:lnTo>
                    <a:pt x="322" y="387"/>
                  </a:lnTo>
                  <a:lnTo>
                    <a:pt x="322" y="387"/>
                  </a:lnTo>
                  <a:lnTo>
                    <a:pt x="376" y="403"/>
                  </a:lnTo>
                  <a:lnTo>
                    <a:pt x="430" y="430"/>
                  </a:lnTo>
                  <a:lnTo>
                    <a:pt x="430" y="430"/>
                  </a:lnTo>
                  <a:lnTo>
                    <a:pt x="473" y="457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510" y="489"/>
                  </a:lnTo>
                  <a:lnTo>
                    <a:pt x="473" y="457"/>
                  </a:lnTo>
                  <a:lnTo>
                    <a:pt x="435" y="430"/>
                  </a:lnTo>
                  <a:lnTo>
                    <a:pt x="435" y="430"/>
                  </a:lnTo>
                  <a:lnTo>
                    <a:pt x="392" y="409"/>
                  </a:lnTo>
                  <a:lnTo>
                    <a:pt x="349" y="393"/>
                  </a:lnTo>
                  <a:lnTo>
                    <a:pt x="349" y="393"/>
                  </a:lnTo>
                  <a:lnTo>
                    <a:pt x="252" y="360"/>
                  </a:lnTo>
                  <a:lnTo>
                    <a:pt x="209" y="339"/>
                  </a:lnTo>
                  <a:lnTo>
                    <a:pt x="166" y="317"/>
                  </a:lnTo>
                  <a:lnTo>
                    <a:pt x="166" y="317"/>
                  </a:lnTo>
                  <a:lnTo>
                    <a:pt x="123" y="291"/>
                  </a:lnTo>
                  <a:lnTo>
                    <a:pt x="80" y="258"/>
                  </a:lnTo>
                  <a:lnTo>
                    <a:pt x="48" y="221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10" y="151"/>
                  </a:lnTo>
                  <a:lnTo>
                    <a:pt x="5" y="124"/>
                  </a:lnTo>
                  <a:lnTo>
                    <a:pt x="0" y="97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7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2119313" y="3325812"/>
              <a:ext cx="801688" cy="60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11" y="129"/>
                </a:cxn>
                <a:cxn ang="0">
                  <a:pos x="32" y="161"/>
                </a:cxn>
                <a:cxn ang="0">
                  <a:pos x="32" y="161"/>
                </a:cxn>
                <a:cxn ang="0">
                  <a:pos x="48" y="178"/>
                </a:cxn>
                <a:cxn ang="0">
                  <a:pos x="65" y="188"/>
                </a:cxn>
                <a:cxn ang="0">
                  <a:pos x="97" y="204"/>
                </a:cxn>
                <a:cxn ang="0">
                  <a:pos x="172" y="226"/>
                </a:cxn>
                <a:cxn ang="0">
                  <a:pos x="172" y="226"/>
                </a:cxn>
                <a:cxn ang="0">
                  <a:pos x="263" y="247"/>
                </a:cxn>
                <a:cxn ang="0">
                  <a:pos x="312" y="264"/>
                </a:cxn>
                <a:cxn ang="0">
                  <a:pos x="355" y="274"/>
                </a:cxn>
                <a:cxn ang="0">
                  <a:pos x="355" y="274"/>
                </a:cxn>
                <a:cxn ang="0">
                  <a:pos x="398" y="296"/>
                </a:cxn>
                <a:cxn ang="0">
                  <a:pos x="435" y="323"/>
                </a:cxn>
                <a:cxn ang="0">
                  <a:pos x="473" y="350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82"/>
                </a:cxn>
                <a:cxn ang="0">
                  <a:pos x="505" y="376"/>
                </a:cxn>
                <a:cxn ang="0">
                  <a:pos x="505" y="376"/>
                </a:cxn>
                <a:cxn ang="0">
                  <a:pos x="452" y="323"/>
                </a:cxn>
                <a:cxn ang="0">
                  <a:pos x="419" y="301"/>
                </a:cxn>
                <a:cxn ang="0">
                  <a:pos x="382" y="285"/>
                </a:cxn>
                <a:cxn ang="0">
                  <a:pos x="382" y="285"/>
                </a:cxn>
                <a:cxn ang="0">
                  <a:pos x="344" y="269"/>
                </a:cxn>
                <a:cxn ang="0">
                  <a:pos x="301" y="253"/>
                </a:cxn>
                <a:cxn ang="0">
                  <a:pos x="220" y="237"/>
                </a:cxn>
                <a:cxn ang="0">
                  <a:pos x="220" y="237"/>
                </a:cxn>
                <a:cxn ang="0">
                  <a:pos x="134" y="210"/>
                </a:cxn>
                <a:cxn ang="0">
                  <a:pos x="91" y="194"/>
                </a:cxn>
                <a:cxn ang="0">
                  <a:pos x="48" y="172"/>
                </a:cxn>
                <a:cxn ang="0">
                  <a:pos x="48" y="172"/>
                </a:cxn>
                <a:cxn ang="0">
                  <a:pos x="32" y="151"/>
                </a:cxn>
                <a:cxn ang="0">
                  <a:pos x="22" y="129"/>
                </a:cxn>
                <a:cxn ang="0">
                  <a:pos x="11" y="108"/>
                </a:cxn>
                <a:cxn ang="0">
                  <a:pos x="5" y="81"/>
                </a:cxn>
                <a:cxn ang="0">
                  <a:pos x="5" y="81"/>
                </a:cxn>
                <a:cxn ang="0">
                  <a:pos x="5" y="3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5" h="382">
                  <a:moveTo>
                    <a:pt x="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1" y="12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48" y="178"/>
                  </a:lnTo>
                  <a:lnTo>
                    <a:pt x="65" y="188"/>
                  </a:lnTo>
                  <a:lnTo>
                    <a:pt x="97" y="204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263" y="247"/>
                  </a:lnTo>
                  <a:lnTo>
                    <a:pt x="312" y="264"/>
                  </a:lnTo>
                  <a:lnTo>
                    <a:pt x="355" y="274"/>
                  </a:lnTo>
                  <a:lnTo>
                    <a:pt x="355" y="274"/>
                  </a:lnTo>
                  <a:lnTo>
                    <a:pt x="398" y="296"/>
                  </a:lnTo>
                  <a:lnTo>
                    <a:pt x="435" y="323"/>
                  </a:lnTo>
                  <a:lnTo>
                    <a:pt x="473" y="350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82"/>
                  </a:lnTo>
                  <a:lnTo>
                    <a:pt x="505" y="376"/>
                  </a:lnTo>
                  <a:lnTo>
                    <a:pt x="505" y="376"/>
                  </a:lnTo>
                  <a:lnTo>
                    <a:pt x="452" y="323"/>
                  </a:lnTo>
                  <a:lnTo>
                    <a:pt x="419" y="301"/>
                  </a:lnTo>
                  <a:lnTo>
                    <a:pt x="382" y="285"/>
                  </a:lnTo>
                  <a:lnTo>
                    <a:pt x="382" y="285"/>
                  </a:lnTo>
                  <a:lnTo>
                    <a:pt x="344" y="269"/>
                  </a:lnTo>
                  <a:lnTo>
                    <a:pt x="301" y="253"/>
                  </a:lnTo>
                  <a:lnTo>
                    <a:pt x="220" y="237"/>
                  </a:lnTo>
                  <a:lnTo>
                    <a:pt x="220" y="237"/>
                  </a:lnTo>
                  <a:lnTo>
                    <a:pt x="134" y="210"/>
                  </a:lnTo>
                  <a:lnTo>
                    <a:pt x="91" y="194"/>
                  </a:lnTo>
                  <a:lnTo>
                    <a:pt x="48" y="172"/>
                  </a:lnTo>
                  <a:lnTo>
                    <a:pt x="48" y="172"/>
                  </a:lnTo>
                  <a:lnTo>
                    <a:pt x="32" y="151"/>
                  </a:lnTo>
                  <a:lnTo>
                    <a:pt x="22" y="129"/>
                  </a:lnTo>
                  <a:lnTo>
                    <a:pt x="11" y="10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8"/>
            <p:cNvSpPr>
              <a:spLocks/>
            </p:cNvSpPr>
            <p:nvPr/>
          </p:nvSpPr>
          <p:spPr bwMode="auto">
            <a:xfrm>
              <a:off x="2222500" y="3649661"/>
              <a:ext cx="561975" cy="376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0" y="33"/>
                </a:cxn>
                <a:cxn ang="0">
                  <a:pos x="37" y="65"/>
                </a:cxn>
                <a:cxn ang="0">
                  <a:pos x="37" y="65"/>
                </a:cxn>
                <a:cxn ang="0">
                  <a:pos x="53" y="81"/>
                </a:cxn>
                <a:cxn ang="0">
                  <a:pos x="75" y="97"/>
                </a:cxn>
                <a:cxn ang="0">
                  <a:pos x="102" y="108"/>
                </a:cxn>
                <a:cxn ang="0">
                  <a:pos x="129" y="119"/>
                </a:cxn>
                <a:cxn ang="0">
                  <a:pos x="129" y="119"/>
                </a:cxn>
                <a:cxn ang="0">
                  <a:pos x="161" y="124"/>
                </a:cxn>
                <a:cxn ang="0">
                  <a:pos x="193" y="129"/>
                </a:cxn>
                <a:cxn ang="0">
                  <a:pos x="193" y="129"/>
                </a:cxn>
                <a:cxn ang="0">
                  <a:pos x="220" y="146"/>
                </a:cxn>
                <a:cxn ang="0">
                  <a:pos x="247" y="156"/>
                </a:cxn>
                <a:cxn ang="0">
                  <a:pos x="247" y="156"/>
                </a:cxn>
                <a:cxn ang="0">
                  <a:pos x="274" y="172"/>
                </a:cxn>
                <a:cxn ang="0">
                  <a:pos x="301" y="189"/>
                </a:cxn>
                <a:cxn ang="0">
                  <a:pos x="301" y="189"/>
                </a:cxn>
                <a:cxn ang="0">
                  <a:pos x="327" y="210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54" y="237"/>
                </a:cxn>
                <a:cxn ang="0">
                  <a:pos x="317" y="194"/>
                </a:cxn>
                <a:cxn ang="0">
                  <a:pos x="295" y="178"/>
                </a:cxn>
                <a:cxn ang="0">
                  <a:pos x="268" y="162"/>
                </a:cxn>
                <a:cxn ang="0">
                  <a:pos x="268" y="162"/>
                </a:cxn>
                <a:cxn ang="0">
                  <a:pos x="225" y="140"/>
                </a:cxn>
                <a:cxn ang="0">
                  <a:pos x="182" y="119"/>
                </a:cxn>
                <a:cxn ang="0">
                  <a:pos x="182" y="119"/>
                </a:cxn>
                <a:cxn ang="0">
                  <a:pos x="129" y="108"/>
                </a:cxn>
                <a:cxn ang="0">
                  <a:pos x="96" y="97"/>
                </a:cxn>
                <a:cxn ang="0">
                  <a:pos x="75" y="86"/>
                </a:cxn>
                <a:cxn ang="0">
                  <a:pos x="75" y="86"/>
                </a:cxn>
                <a:cxn ang="0">
                  <a:pos x="48" y="70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10" y="27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4" h="237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0" y="33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53" y="81"/>
                  </a:lnTo>
                  <a:lnTo>
                    <a:pt x="75" y="97"/>
                  </a:lnTo>
                  <a:lnTo>
                    <a:pt x="102" y="108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61" y="124"/>
                  </a:lnTo>
                  <a:lnTo>
                    <a:pt x="193" y="129"/>
                  </a:lnTo>
                  <a:lnTo>
                    <a:pt x="193" y="129"/>
                  </a:lnTo>
                  <a:lnTo>
                    <a:pt x="220" y="14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74" y="172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327" y="210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54" y="237"/>
                  </a:lnTo>
                  <a:lnTo>
                    <a:pt x="317" y="194"/>
                  </a:lnTo>
                  <a:lnTo>
                    <a:pt x="295" y="178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25" y="140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29" y="108"/>
                  </a:lnTo>
                  <a:lnTo>
                    <a:pt x="96" y="9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48" y="70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10" y="27"/>
                  </a:lnTo>
                  <a:lnTo>
                    <a:pt x="5" y="17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2452688" y="3838574"/>
              <a:ext cx="298450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5" y="70"/>
                </a:cxn>
                <a:cxn ang="0">
                  <a:pos x="5" y="70"/>
                </a:cxn>
                <a:cxn ang="0">
                  <a:pos x="16" y="80"/>
                </a:cxn>
                <a:cxn ang="0">
                  <a:pos x="21" y="91"/>
                </a:cxn>
                <a:cxn ang="0">
                  <a:pos x="48" y="113"/>
                </a:cxn>
                <a:cxn ang="0">
                  <a:pos x="48" y="113"/>
                </a:cxn>
                <a:cxn ang="0">
                  <a:pos x="75" y="123"/>
                </a:cxn>
                <a:cxn ang="0">
                  <a:pos x="107" y="139"/>
                </a:cxn>
                <a:cxn ang="0">
                  <a:pos x="107" y="139"/>
                </a:cxn>
                <a:cxn ang="0">
                  <a:pos x="150" y="161"/>
                </a:cxn>
                <a:cxn ang="0">
                  <a:pos x="188" y="188"/>
                </a:cxn>
                <a:cxn ang="0">
                  <a:pos x="188" y="188"/>
                </a:cxn>
                <a:cxn ang="0">
                  <a:pos x="188" y="182"/>
                </a:cxn>
                <a:cxn ang="0">
                  <a:pos x="188" y="182"/>
                </a:cxn>
                <a:cxn ang="0">
                  <a:pos x="134" y="145"/>
                </a:cxn>
                <a:cxn ang="0">
                  <a:pos x="134" y="145"/>
                </a:cxn>
                <a:cxn ang="0">
                  <a:pos x="102" y="134"/>
                </a:cxn>
                <a:cxn ang="0">
                  <a:pos x="75" y="118"/>
                </a:cxn>
                <a:cxn ang="0">
                  <a:pos x="75" y="118"/>
                </a:cxn>
                <a:cxn ang="0">
                  <a:pos x="43" y="102"/>
                </a:cxn>
                <a:cxn ang="0">
                  <a:pos x="21" y="80"/>
                </a:cxn>
                <a:cxn ang="0">
                  <a:pos x="21" y="80"/>
                </a:cxn>
                <a:cxn ang="0">
                  <a:pos x="10" y="64"/>
                </a:cxn>
                <a:cxn ang="0">
                  <a:pos x="5" y="4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8" h="188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6" y="80"/>
                  </a:lnTo>
                  <a:lnTo>
                    <a:pt x="21" y="91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75" y="123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50" y="161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02" y="134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43" y="102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0" y="64"/>
                  </a:lnTo>
                  <a:lnTo>
                    <a:pt x="5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2895600" y="3829048"/>
              <a:ext cx="171450" cy="290512"/>
            </a:xfrm>
            <a:custGeom>
              <a:avLst/>
              <a:gdLst/>
              <a:ahLst/>
              <a:cxnLst>
                <a:cxn ang="0">
                  <a:pos x="108" y="108"/>
                </a:cxn>
                <a:cxn ang="0">
                  <a:pos x="108" y="108"/>
                </a:cxn>
                <a:cxn ang="0">
                  <a:pos x="81" y="49"/>
                </a:cxn>
                <a:cxn ang="0">
                  <a:pos x="81" y="49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3" y="6"/>
                </a:cxn>
                <a:cxn ang="0">
                  <a:pos x="27" y="0"/>
                </a:cxn>
                <a:cxn ang="0">
                  <a:pos x="11" y="0"/>
                </a:cxn>
                <a:cxn ang="0">
                  <a:pos x="6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0" y="33"/>
                </a:cxn>
                <a:cxn ang="0">
                  <a:pos x="6" y="49"/>
                </a:cxn>
                <a:cxn ang="0">
                  <a:pos x="22" y="86"/>
                </a:cxn>
                <a:cxn ang="0">
                  <a:pos x="22" y="86"/>
                </a:cxn>
                <a:cxn ang="0">
                  <a:pos x="59" y="135"/>
                </a:cxn>
                <a:cxn ang="0">
                  <a:pos x="97" y="183"/>
                </a:cxn>
                <a:cxn ang="0">
                  <a:pos x="97" y="183"/>
                </a:cxn>
                <a:cxn ang="0">
                  <a:pos x="102" y="183"/>
                </a:cxn>
                <a:cxn ang="0">
                  <a:pos x="102" y="178"/>
                </a:cxn>
                <a:cxn ang="0">
                  <a:pos x="102" y="178"/>
                </a:cxn>
                <a:cxn ang="0">
                  <a:pos x="49" y="119"/>
                </a:cxn>
                <a:cxn ang="0">
                  <a:pos x="27" y="81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2" y="6"/>
                </a:cxn>
                <a:cxn ang="0">
                  <a:pos x="54" y="22"/>
                </a:cxn>
                <a:cxn ang="0">
                  <a:pos x="54" y="22"/>
                </a:cxn>
                <a:cxn ang="0">
                  <a:pos x="65" y="38"/>
                </a:cxn>
                <a:cxn ang="0">
                  <a:pos x="65" y="38"/>
                </a:cxn>
                <a:cxn ang="0">
                  <a:pos x="81" y="54"/>
                </a:cxn>
                <a:cxn ang="0">
                  <a:pos x="81" y="54"/>
                </a:cxn>
                <a:cxn ang="0">
                  <a:pos x="102" y="108"/>
                </a:cxn>
                <a:cxn ang="0">
                  <a:pos x="102" y="108"/>
                </a:cxn>
                <a:cxn ang="0">
                  <a:pos x="108" y="108"/>
                </a:cxn>
                <a:cxn ang="0">
                  <a:pos x="108" y="108"/>
                </a:cxn>
              </a:cxnLst>
              <a:rect l="0" t="0" r="r" b="b"/>
              <a:pathLst>
                <a:path w="108" h="183">
                  <a:moveTo>
                    <a:pt x="108" y="108"/>
                  </a:moveTo>
                  <a:lnTo>
                    <a:pt x="108" y="10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3" y="6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33"/>
                  </a:lnTo>
                  <a:lnTo>
                    <a:pt x="6" y="49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59" y="135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2" y="183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49" y="119"/>
                  </a:lnTo>
                  <a:lnTo>
                    <a:pt x="27" y="8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2" y="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2827339" y="3897312"/>
              <a:ext cx="230188" cy="290512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38" y="6"/>
                </a:cxn>
                <a:cxn ang="0">
                  <a:pos x="22" y="0"/>
                </a:cxn>
                <a:cxn ang="0">
                  <a:pos x="1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22"/>
                </a:cxn>
                <a:cxn ang="0">
                  <a:pos x="0" y="3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16" y="92"/>
                </a:cxn>
                <a:cxn ang="0">
                  <a:pos x="27" y="113"/>
                </a:cxn>
                <a:cxn ang="0">
                  <a:pos x="43" y="135"/>
                </a:cxn>
                <a:cxn ang="0">
                  <a:pos x="59" y="145"/>
                </a:cxn>
                <a:cxn ang="0">
                  <a:pos x="102" y="172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45" y="183"/>
                </a:cxn>
                <a:cxn ang="0">
                  <a:pos x="113" y="172"/>
                </a:cxn>
                <a:cxn ang="0">
                  <a:pos x="81" y="156"/>
                </a:cxn>
                <a:cxn ang="0">
                  <a:pos x="49" y="12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11" y="76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16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145" h="183">
                  <a:moveTo>
                    <a:pt x="59" y="33"/>
                  </a:moveTo>
                  <a:lnTo>
                    <a:pt x="59" y="33"/>
                  </a:lnTo>
                  <a:lnTo>
                    <a:pt x="38" y="6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92"/>
                  </a:lnTo>
                  <a:lnTo>
                    <a:pt x="27" y="113"/>
                  </a:lnTo>
                  <a:lnTo>
                    <a:pt x="43" y="135"/>
                  </a:lnTo>
                  <a:lnTo>
                    <a:pt x="59" y="145"/>
                  </a:lnTo>
                  <a:lnTo>
                    <a:pt x="102" y="172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13" y="172"/>
                  </a:lnTo>
                  <a:lnTo>
                    <a:pt x="81" y="156"/>
                  </a:lnTo>
                  <a:lnTo>
                    <a:pt x="49" y="12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11" y="7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16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2"/>
            <p:cNvSpPr>
              <a:spLocks/>
            </p:cNvSpPr>
            <p:nvPr/>
          </p:nvSpPr>
          <p:spPr bwMode="auto">
            <a:xfrm>
              <a:off x="2741614" y="4051299"/>
              <a:ext cx="196850" cy="222250"/>
            </a:xfrm>
            <a:custGeom>
              <a:avLst/>
              <a:gdLst/>
              <a:ahLst/>
              <a:cxnLst>
                <a:cxn ang="0">
                  <a:pos x="108" y="48"/>
                </a:cxn>
                <a:cxn ang="0">
                  <a:pos x="108" y="48"/>
                </a:cxn>
                <a:cxn ang="0">
                  <a:pos x="86" y="27"/>
                </a:cxn>
                <a:cxn ang="0">
                  <a:pos x="54" y="5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43"/>
                </a:cxn>
                <a:cxn ang="0">
                  <a:pos x="6" y="65"/>
                </a:cxn>
                <a:cxn ang="0">
                  <a:pos x="17" y="81"/>
                </a:cxn>
                <a:cxn ang="0">
                  <a:pos x="27" y="97"/>
                </a:cxn>
                <a:cxn ang="0">
                  <a:pos x="27" y="97"/>
                </a:cxn>
                <a:cxn ang="0">
                  <a:pos x="49" y="113"/>
                </a:cxn>
                <a:cxn ang="0">
                  <a:pos x="76" y="124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124" y="140"/>
                </a:cxn>
                <a:cxn ang="0">
                  <a:pos x="86" y="124"/>
                </a:cxn>
                <a:cxn ang="0">
                  <a:pos x="49" y="102"/>
                </a:cxn>
                <a:cxn ang="0">
                  <a:pos x="33" y="91"/>
                </a:cxn>
                <a:cxn ang="0">
                  <a:pos x="22" y="75"/>
                </a:cxn>
                <a:cxn ang="0">
                  <a:pos x="11" y="59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6" y="27"/>
                </a:cxn>
                <a:cxn ang="0">
                  <a:pos x="6" y="16"/>
                </a:cxn>
                <a:cxn ang="0">
                  <a:pos x="17" y="11"/>
                </a:cxn>
                <a:cxn ang="0">
                  <a:pos x="22" y="5"/>
                </a:cxn>
                <a:cxn ang="0">
                  <a:pos x="43" y="5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86" y="27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  <a:cxn ang="0">
                  <a:pos x="108" y="48"/>
                </a:cxn>
              </a:cxnLst>
              <a:rect l="0" t="0" r="r" b="b"/>
              <a:pathLst>
                <a:path w="124" h="140">
                  <a:moveTo>
                    <a:pt x="108" y="48"/>
                  </a:moveTo>
                  <a:lnTo>
                    <a:pt x="108" y="48"/>
                  </a:lnTo>
                  <a:lnTo>
                    <a:pt x="86" y="27"/>
                  </a:lnTo>
                  <a:lnTo>
                    <a:pt x="54" y="5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6" y="65"/>
                  </a:lnTo>
                  <a:lnTo>
                    <a:pt x="17" y="81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49" y="113"/>
                  </a:lnTo>
                  <a:lnTo>
                    <a:pt x="76" y="124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86" y="124"/>
                  </a:lnTo>
                  <a:lnTo>
                    <a:pt x="49" y="102"/>
                  </a:lnTo>
                  <a:lnTo>
                    <a:pt x="33" y="91"/>
                  </a:lnTo>
                  <a:lnTo>
                    <a:pt x="22" y="75"/>
                  </a:lnTo>
                  <a:lnTo>
                    <a:pt x="11" y="5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22" y="5"/>
                  </a:lnTo>
                  <a:lnTo>
                    <a:pt x="4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86" y="27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3"/>
            <p:cNvSpPr>
              <a:spLocks/>
            </p:cNvSpPr>
            <p:nvPr/>
          </p:nvSpPr>
          <p:spPr bwMode="auto">
            <a:xfrm>
              <a:off x="2759075" y="4222748"/>
              <a:ext cx="179388" cy="177800"/>
            </a:xfrm>
            <a:custGeom>
              <a:avLst/>
              <a:gdLst/>
              <a:ahLst/>
              <a:cxnLst>
                <a:cxn ang="0">
                  <a:pos x="43" y="10"/>
                </a:cxn>
                <a:cxn ang="0">
                  <a:pos x="43" y="10"/>
                </a:cxn>
                <a:cxn ang="0">
                  <a:pos x="32" y="5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43"/>
                </a:cxn>
                <a:cxn ang="0">
                  <a:pos x="11" y="53"/>
                </a:cxn>
                <a:cxn ang="0">
                  <a:pos x="38" y="75"/>
                </a:cxn>
                <a:cxn ang="0">
                  <a:pos x="38" y="75"/>
                </a:cxn>
                <a:cxn ang="0">
                  <a:pos x="75" y="96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12"/>
                </a:cxn>
                <a:cxn ang="0">
                  <a:pos x="113" y="107"/>
                </a:cxn>
                <a:cxn ang="0">
                  <a:pos x="113" y="107"/>
                </a:cxn>
                <a:cxn ang="0">
                  <a:pos x="70" y="86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6" y="26"/>
                </a:cxn>
                <a:cxn ang="0">
                  <a:pos x="6" y="16"/>
                </a:cxn>
                <a:cxn ang="0">
                  <a:pos x="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32" y="5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43" y="10"/>
                </a:cxn>
                <a:cxn ang="0">
                  <a:pos x="43" y="10"/>
                </a:cxn>
              </a:cxnLst>
              <a:rect l="0" t="0" r="r" b="b"/>
              <a:pathLst>
                <a:path w="113" h="112">
                  <a:moveTo>
                    <a:pt x="43" y="10"/>
                  </a:moveTo>
                  <a:lnTo>
                    <a:pt x="43" y="10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43"/>
                  </a:lnTo>
                  <a:lnTo>
                    <a:pt x="11" y="53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75" y="96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70" y="8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26"/>
                  </a:lnTo>
                  <a:lnTo>
                    <a:pt x="6" y="16"/>
                  </a:lnTo>
                  <a:lnTo>
                    <a:pt x="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2" y="5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4"/>
            <p:cNvSpPr>
              <a:spLocks/>
            </p:cNvSpPr>
            <p:nvPr/>
          </p:nvSpPr>
          <p:spPr bwMode="auto">
            <a:xfrm>
              <a:off x="2536825" y="4043361"/>
              <a:ext cx="214313" cy="20478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11" y="43"/>
                </a:cxn>
                <a:cxn ang="0">
                  <a:pos x="27" y="59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81" y="107"/>
                </a:cxn>
                <a:cxn ang="0">
                  <a:pos x="129" y="129"/>
                </a:cxn>
                <a:cxn ang="0">
                  <a:pos x="129" y="129"/>
                </a:cxn>
                <a:cxn ang="0">
                  <a:pos x="135" y="123"/>
                </a:cxn>
                <a:cxn ang="0">
                  <a:pos x="129" y="118"/>
                </a:cxn>
                <a:cxn ang="0">
                  <a:pos x="129" y="118"/>
                </a:cxn>
                <a:cxn ang="0">
                  <a:pos x="97" y="102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27" y="53"/>
                </a:cxn>
                <a:cxn ang="0">
                  <a:pos x="27" y="53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6" y="21"/>
                </a:cxn>
                <a:cxn ang="0">
                  <a:pos x="6" y="21"/>
                </a:cxn>
                <a:cxn ang="0">
                  <a:pos x="6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</a:cxnLst>
              <a:rect l="0" t="0" r="r" b="b"/>
              <a:pathLst>
                <a:path w="135" h="129">
                  <a:moveTo>
                    <a:pt x="11" y="10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43"/>
                  </a:lnTo>
                  <a:lnTo>
                    <a:pt x="27" y="59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81" y="10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135" y="123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97" y="102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5"/>
            <p:cNvSpPr>
              <a:spLocks/>
            </p:cNvSpPr>
            <p:nvPr/>
          </p:nvSpPr>
          <p:spPr bwMode="auto">
            <a:xfrm>
              <a:off x="2597150" y="4187824"/>
              <a:ext cx="222250" cy="136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8"/>
                </a:cxn>
                <a:cxn ang="0">
                  <a:pos x="38" y="48"/>
                </a:cxn>
                <a:cxn ang="0">
                  <a:pos x="54" y="65"/>
                </a:cxn>
                <a:cxn ang="0">
                  <a:pos x="54" y="65"/>
                </a:cxn>
                <a:cxn ang="0">
                  <a:pos x="70" y="75"/>
                </a:cxn>
                <a:cxn ang="0">
                  <a:pos x="91" y="81"/>
                </a:cxn>
                <a:cxn ang="0">
                  <a:pos x="134" y="86"/>
                </a:cxn>
                <a:cxn ang="0">
                  <a:pos x="134" y="86"/>
                </a:cxn>
                <a:cxn ang="0">
                  <a:pos x="140" y="86"/>
                </a:cxn>
                <a:cxn ang="0">
                  <a:pos x="134" y="81"/>
                </a:cxn>
                <a:cxn ang="0">
                  <a:pos x="134" y="81"/>
                </a:cxn>
                <a:cxn ang="0">
                  <a:pos x="102" y="75"/>
                </a:cxn>
                <a:cxn ang="0">
                  <a:pos x="65" y="59"/>
                </a:cxn>
                <a:cxn ang="0">
                  <a:pos x="65" y="59"/>
                </a:cxn>
                <a:cxn ang="0">
                  <a:pos x="48" y="48"/>
                </a:cxn>
                <a:cxn ang="0">
                  <a:pos x="32" y="3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0" h="86">
                  <a:moveTo>
                    <a:pt x="0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38" y="48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70" y="75"/>
                  </a:lnTo>
                  <a:lnTo>
                    <a:pt x="91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40" y="86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02" y="7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48" y="48"/>
                  </a:lnTo>
                  <a:lnTo>
                    <a:pt x="32" y="3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6"/>
            <p:cNvSpPr>
              <a:spLocks/>
            </p:cNvSpPr>
            <p:nvPr/>
          </p:nvSpPr>
          <p:spPr bwMode="auto">
            <a:xfrm>
              <a:off x="3859214" y="3214686"/>
              <a:ext cx="700088" cy="674688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25"/>
                </a:cxn>
                <a:cxn ang="0">
                  <a:pos x="17" y="393"/>
                </a:cxn>
                <a:cxn ang="0">
                  <a:pos x="38" y="355"/>
                </a:cxn>
                <a:cxn ang="0">
                  <a:pos x="60" y="323"/>
                </a:cxn>
                <a:cxn ang="0">
                  <a:pos x="86" y="296"/>
                </a:cxn>
                <a:cxn ang="0">
                  <a:pos x="86" y="296"/>
                </a:cxn>
                <a:cxn ang="0">
                  <a:pos x="119" y="274"/>
                </a:cxn>
                <a:cxn ang="0">
                  <a:pos x="146" y="253"/>
                </a:cxn>
                <a:cxn ang="0">
                  <a:pos x="146" y="253"/>
                </a:cxn>
                <a:cxn ang="0">
                  <a:pos x="215" y="205"/>
                </a:cxn>
                <a:cxn ang="0">
                  <a:pos x="215" y="205"/>
                </a:cxn>
                <a:cxn ang="0">
                  <a:pos x="285" y="162"/>
                </a:cxn>
                <a:cxn ang="0">
                  <a:pos x="285" y="162"/>
                </a:cxn>
                <a:cxn ang="0">
                  <a:pos x="328" y="135"/>
                </a:cxn>
                <a:cxn ang="0">
                  <a:pos x="366" y="108"/>
                </a:cxn>
                <a:cxn ang="0">
                  <a:pos x="366" y="108"/>
                </a:cxn>
                <a:cxn ang="0">
                  <a:pos x="393" y="86"/>
                </a:cxn>
                <a:cxn ang="0">
                  <a:pos x="414" y="59"/>
                </a:cxn>
                <a:cxn ang="0">
                  <a:pos x="414" y="59"/>
                </a:cxn>
                <a:cxn ang="0">
                  <a:pos x="430" y="33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425" y="33"/>
                </a:cxn>
                <a:cxn ang="0">
                  <a:pos x="404" y="65"/>
                </a:cxn>
                <a:cxn ang="0">
                  <a:pos x="404" y="65"/>
                </a:cxn>
                <a:cxn ang="0">
                  <a:pos x="371" y="97"/>
                </a:cxn>
                <a:cxn ang="0">
                  <a:pos x="339" y="119"/>
                </a:cxn>
                <a:cxn ang="0">
                  <a:pos x="339" y="119"/>
                </a:cxn>
                <a:cxn ang="0">
                  <a:pos x="199" y="205"/>
                </a:cxn>
                <a:cxn ang="0">
                  <a:pos x="199" y="205"/>
                </a:cxn>
                <a:cxn ang="0">
                  <a:pos x="135" y="253"/>
                </a:cxn>
                <a:cxn ang="0">
                  <a:pos x="135" y="253"/>
                </a:cxn>
                <a:cxn ang="0">
                  <a:pos x="103" y="274"/>
                </a:cxn>
                <a:cxn ang="0">
                  <a:pos x="76" y="296"/>
                </a:cxn>
                <a:cxn ang="0">
                  <a:pos x="76" y="296"/>
                </a:cxn>
                <a:cxn ang="0">
                  <a:pos x="54" y="328"/>
                </a:cxn>
                <a:cxn ang="0">
                  <a:pos x="33" y="355"/>
                </a:cxn>
                <a:cxn ang="0">
                  <a:pos x="17" y="393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  <a:cxn ang="0">
                  <a:pos x="0" y="425"/>
                </a:cxn>
              </a:cxnLst>
              <a:rect l="0" t="0" r="r" b="b"/>
              <a:pathLst>
                <a:path w="441" h="425">
                  <a:moveTo>
                    <a:pt x="0" y="425"/>
                  </a:moveTo>
                  <a:lnTo>
                    <a:pt x="0" y="425"/>
                  </a:lnTo>
                  <a:lnTo>
                    <a:pt x="17" y="393"/>
                  </a:lnTo>
                  <a:lnTo>
                    <a:pt x="38" y="355"/>
                  </a:lnTo>
                  <a:lnTo>
                    <a:pt x="60" y="323"/>
                  </a:lnTo>
                  <a:lnTo>
                    <a:pt x="86" y="296"/>
                  </a:lnTo>
                  <a:lnTo>
                    <a:pt x="86" y="296"/>
                  </a:lnTo>
                  <a:lnTo>
                    <a:pt x="119" y="274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215" y="205"/>
                  </a:lnTo>
                  <a:lnTo>
                    <a:pt x="215" y="205"/>
                  </a:lnTo>
                  <a:lnTo>
                    <a:pt x="285" y="162"/>
                  </a:lnTo>
                  <a:lnTo>
                    <a:pt x="285" y="162"/>
                  </a:lnTo>
                  <a:lnTo>
                    <a:pt x="328" y="135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93" y="86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30" y="33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5" y="33"/>
                  </a:lnTo>
                  <a:lnTo>
                    <a:pt x="404" y="65"/>
                  </a:lnTo>
                  <a:lnTo>
                    <a:pt x="404" y="65"/>
                  </a:lnTo>
                  <a:lnTo>
                    <a:pt x="371" y="97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03" y="274"/>
                  </a:lnTo>
                  <a:lnTo>
                    <a:pt x="76" y="296"/>
                  </a:lnTo>
                  <a:lnTo>
                    <a:pt x="76" y="296"/>
                  </a:lnTo>
                  <a:lnTo>
                    <a:pt x="54" y="328"/>
                  </a:lnTo>
                  <a:lnTo>
                    <a:pt x="33" y="355"/>
                  </a:lnTo>
                  <a:lnTo>
                    <a:pt x="17" y="39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7"/>
            <p:cNvSpPr>
              <a:spLocks/>
            </p:cNvSpPr>
            <p:nvPr/>
          </p:nvSpPr>
          <p:spPr bwMode="auto">
            <a:xfrm>
              <a:off x="3979864" y="3189287"/>
              <a:ext cx="614363" cy="59690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4" y="0"/>
                </a:cxn>
                <a:cxn ang="0">
                  <a:pos x="360" y="16"/>
                </a:cxn>
                <a:cxn ang="0">
                  <a:pos x="360" y="16"/>
                </a:cxn>
                <a:cxn ang="0">
                  <a:pos x="376" y="49"/>
                </a:cxn>
                <a:cxn ang="0">
                  <a:pos x="376" y="49"/>
                </a:cxn>
                <a:cxn ang="0">
                  <a:pos x="381" y="65"/>
                </a:cxn>
                <a:cxn ang="0">
                  <a:pos x="381" y="86"/>
                </a:cxn>
                <a:cxn ang="0">
                  <a:pos x="376" y="124"/>
                </a:cxn>
                <a:cxn ang="0">
                  <a:pos x="376" y="124"/>
                </a:cxn>
                <a:cxn ang="0">
                  <a:pos x="371" y="140"/>
                </a:cxn>
                <a:cxn ang="0">
                  <a:pos x="360" y="161"/>
                </a:cxn>
                <a:cxn ang="0">
                  <a:pos x="333" y="188"/>
                </a:cxn>
                <a:cxn ang="0">
                  <a:pos x="333" y="188"/>
                </a:cxn>
                <a:cxn ang="0">
                  <a:pos x="301" y="221"/>
                </a:cxn>
                <a:cxn ang="0">
                  <a:pos x="268" y="247"/>
                </a:cxn>
                <a:cxn ang="0">
                  <a:pos x="268" y="247"/>
                </a:cxn>
                <a:cxn ang="0">
                  <a:pos x="231" y="264"/>
                </a:cxn>
                <a:cxn ang="0">
                  <a:pos x="199" y="280"/>
                </a:cxn>
                <a:cxn ang="0">
                  <a:pos x="123" y="301"/>
                </a:cxn>
                <a:cxn ang="0">
                  <a:pos x="123" y="301"/>
                </a:cxn>
                <a:cxn ang="0">
                  <a:pos x="91" y="317"/>
                </a:cxn>
                <a:cxn ang="0">
                  <a:pos x="59" y="333"/>
                </a:cxn>
                <a:cxn ang="0">
                  <a:pos x="32" y="355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5" y="376"/>
                </a:cxn>
                <a:cxn ang="0">
                  <a:pos x="5" y="376"/>
                </a:cxn>
                <a:cxn ang="0">
                  <a:pos x="32" y="355"/>
                </a:cxn>
                <a:cxn ang="0">
                  <a:pos x="64" y="333"/>
                </a:cxn>
                <a:cxn ang="0">
                  <a:pos x="64" y="333"/>
                </a:cxn>
                <a:cxn ang="0">
                  <a:pos x="107" y="312"/>
                </a:cxn>
                <a:cxn ang="0">
                  <a:pos x="150" y="296"/>
                </a:cxn>
                <a:cxn ang="0">
                  <a:pos x="150" y="296"/>
                </a:cxn>
                <a:cxn ang="0">
                  <a:pos x="220" y="274"/>
                </a:cxn>
                <a:cxn ang="0">
                  <a:pos x="252" y="258"/>
                </a:cxn>
                <a:cxn ang="0">
                  <a:pos x="285" y="237"/>
                </a:cxn>
                <a:cxn ang="0">
                  <a:pos x="285" y="237"/>
                </a:cxn>
                <a:cxn ang="0">
                  <a:pos x="311" y="215"/>
                </a:cxn>
                <a:cxn ang="0">
                  <a:pos x="338" y="188"/>
                </a:cxn>
                <a:cxn ang="0">
                  <a:pos x="360" y="161"/>
                </a:cxn>
                <a:cxn ang="0">
                  <a:pos x="381" y="129"/>
                </a:cxn>
                <a:cxn ang="0">
                  <a:pos x="381" y="129"/>
                </a:cxn>
                <a:cxn ang="0">
                  <a:pos x="387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76" y="38"/>
                </a:cxn>
                <a:cxn ang="0">
                  <a:pos x="376" y="38"/>
                </a:cxn>
                <a:cxn ang="0">
                  <a:pos x="365" y="22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54" y="0"/>
                </a:cxn>
              </a:cxnLst>
              <a:rect l="0" t="0" r="r" b="b"/>
              <a:pathLst>
                <a:path w="387" h="376">
                  <a:moveTo>
                    <a:pt x="354" y="0"/>
                  </a:moveTo>
                  <a:lnTo>
                    <a:pt x="354" y="0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76" y="49"/>
                  </a:lnTo>
                  <a:lnTo>
                    <a:pt x="376" y="49"/>
                  </a:lnTo>
                  <a:lnTo>
                    <a:pt x="381" y="65"/>
                  </a:lnTo>
                  <a:lnTo>
                    <a:pt x="381" y="8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1" y="140"/>
                  </a:lnTo>
                  <a:lnTo>
                    <a:pt x="360" y="161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01" y="221"/>
                  </a:lnTo>
                  <a:lnTo>
                    <a:pt x="268" y="247"/>
                  </a:lnTo>
                  <a:lnTo>
                    <a:pt x="268" y="247"/>
                  </a:lnTo>
                  <a:lnTo>
                    <a:pt x="231" y="264"/>
                  </a:lnTo>
                  <a:lnTo>
                    <a:pt x="199" y="280"/>
                  </a:lnTo>
                  <a:lnTo>
                    <a:pt x="123" y="301"/>
                  </a:lnTo>
                  <a:lnTo>
                    <a:pt x="123" y="301"/>
                  </a:lnTo>
                  <a:lnTo>
                    <a:pt x="91" y="317"/>
                  </a:lnTo>
                  <a:lnTo>
                    <a:pt x="59" y="333"/>
                  </a:lnTo>
                  <a:lnTo>
                    <a:pt x="32" y="355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2" y="355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107" y="312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220" y="274"/>
                  </a:lnTo>
                  <a:lnTo>
                    <a:pt x="252" y="258"/>
                  </a:lnTo>
                  <a:lnTo>
                    <a:pt x="285" y="237"/>
                  </a:lnTo>
                  <a:lnTo>
                    <a:pt x="285" y="237"/>
                  </a:lnTo>
                  <a:lnTo>
                    <a:pt x="311" y="215"/>
                  </a:lnTo>
                  <a:lnTo>
                    <a:pt x="338" y="188"/>
                  </a:lnTo>
                  <a:lnTo>
                    <a:pt x="360" y="161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7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65" y="2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8"/>
            <p:cNvSpPr>
              <a:spLocks/>
            </p:cNvSpPr>
            <p:nvPr/>
          </p:nvSpPr>
          <p:spPr bwMode="auto">
            <a:xfrm>
              <a:off x="3979864" y="3436937"/>
              <a:ext cx="614363" cy="4603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381" y="0"/>
                </a:cxn>
                <a:cxn ang="0">
                  <a:pos x="381" y="59"/>
                </a:cxn>
                <a:cxn ang="0">
                  <a:pos x="381" y="59"/>
                </a:cxn>
                <a:cxn ang="0">
                  <a:pos x="381" y="75"/>
                </a:cxn>
                <a:cxn ang="0">
                  <a:pos x="376" y="97"/>
                </a:cxn>
                <a:cxn ang="0">
                  <a:pos x="354" y="129"/>
                </a:cxn>
                <a:cxn ang="0">
                  <a:pos x="354" y="129"/>
                </a:cxn>
                <a:cxn ang="0">
                  <a:pos x="328" y="151"/>
                </a:cxn>
                <a:cxn ang="0">
                  <a:pos x="295" y="161"/>
                </a:cxn>
                <a:cxn ang="0">
                  <a:pos x="225" y="183"/>
                </a:cxn>
                <a:cxn ang="0">
                  <a:pos x="225" y="183"/>
                </a:cxn>
                <a:cxn ang="0">
                  <a:pos x="161" y="199"/>
                </a:cxn>
                <a:cxn ang="0">
                  <a:pos x="129" y="204"/>
                </a:cxn>
                <a:cxn ang="0">
                  <a:pos x="96" y="215"/>
                </a:cxn>
                <a:cxn ang="0">
                  <a:pos x="96" y="215"/>
                </a:cxn>
                <a:cxn ang="0">
                  <a:pos x="70" y="231"/>
                </a:cxn>
                <a:cxn ang="0">
                  <a:pos x="43" y="247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27" y="269"/>
                </a:cxn>
                <a:cxn ang="0">
                  <a:pos x="53" y="247"/>
                </a:cxn>
                <a:cxn ang="0">
                  <a:pos x="86" y="226"/>
                </a:cxn>
                <a:cxn ang="0">
                  <a:pos x="118" y="215"/>
                </a:cxn>
                <a:cxn ang="0">
                  <a:pos x="118" y="215"/>
                </a:cxn>
                <a:cxn ang="0">
                  <a:pos x="150" y="204"/>
                </a:cxn>
                <a:cxn ang="0">
                  <a:pos x="188" y="194"/>
                </a:cxn>
                <a:cxn ang="0">
                  <a:pos x="188" y="194"/>
                </a:cxn>
                <a:cxn ang="0">
                  <a:pos x="263" y="177"/>
                </a:cxn>
                <a:cxn ang="0">
                  <a:pos x="263" y="177"/>
                </a:cxn>
                <a:cxn ang="0">
                  <a:pos x="322" y="156"/>
                </a:cxn>
                <a:cxn ang="0">
                  <a:pos x="344" y="145"/>
                </a:cxn>
                <a:cxn ang="0">
                  <a:pos x="365" y="124"/>
                </a:cxn>
                <a:cxn ang="0">
                  <a:pos x="365" y="124"/>
                </a:cxn>
                <a:cxn ang="0">
                  <a:pos x="381" y="97"/>
                </a:cxn>
                <a:cxn ang="0">
                  <a:pos x="387" y="70"/>
                </a:cxn>
                <a:cxn ang="0">
                  <a:pos x="387" y="70"/>
                </a:cxn>
                <a:cxn ang="0">
                  <a:pos x="387" y="54"/>
                </a:cxn>
                <a:cxn ang="0">
                  <a:pos x="387" y="32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  <a:cxn ang="0">
                  <a:pos x="381" y="0"/>
                </a:cxn>
              </a:cxnLst>
              <a:rect l="0" t="0" r="r" b="b"/>
              <a:pathLst>
                <a:path w="387" h="290">
                  <a:moveTo>
                    <a:pt x="381" y="0"/>
                  </a:moveTo>
                  <a:lnTo>
                    <a:pt x="381" y="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1" y="75"/>
                  </a:lnTo>
                  <a:lnTo>
                    <a:pt x="376" y="97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28" y="151"/>
                  </a:lnTo>
                  <a:lnTo>
                    <a:pt x="295" y="161"/>
                  </a:lnTo>
                  <a:lnTo>
                    <a:pt x="225" y="183"/>
                  </a:lnTo>
                  <a:lnTo>
                    <a:pt x="225" y="183"/>
                  </a:lnTo>
                  <a:lnTo>
                    <a:pt x="161" y="199"/>
                  </a:lnTo>
                  <a:lnTo>
                    <a:pt x="129" y="204"/>
                  </a:lnTo>
                  <a:lnTo>
                    <a:pt x="96" y="215"/>
                  </a:lnTo>
                  <a:lnTo>
                    <a:pt x="96" y="215"/>
                  </a:lnTo>
                  <a:lnTo>
                    <a:pt x="70" y="231"/>
                  </a:lnTo>
                  <a:lnTo>
                    <a:pt x="43" y="247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7" y="269"/>
                  </a:lnTo>
                  <a:lnTo>
                    <a:pt x="53" y="247"/>
                  </a:lnTo>
                  <a:lnTo>
                    <a:pt x="86" y="226"/>
                  </a:lnTo>
                  <a:lnTo>
                    <a:pt x="118" y="215"/>
                  </a:lnTo>
                  <a:lnTo>
                    <a:pt x="118" y="215"/>
                  </a:lnTo>
                  <a:lnTo>
                    <a:pt x="150" y="204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322" y="156"/>
                  </a:lnTo>
                  <a:lnTo>
                    <a:pt x="344" y="145"/>
                  </a:lnTo>
                  <a:lnTo>
                    <a:pt x="365" y="124"/>
                  </a:lnTo>
                  <a:lnTo>
                    <a:pt x="365" y="124"/>
                  </a:lnTo>
                  <a:lnTo>
                    <a:pt x="381" y="97"/>
                  </a:lnTo>
                  <a:lnTo>
                    <a:pt x="387" y="70"/>
                  </a:lnTo>
                  <a:lnTo>
                    <a:pt x="387" y="70"/>
                  </a:lnTo>
                  <a:lnTo>
                    <a:pt x="387" y="54"/>
                  </a:lnTo>
                  <a:lnTo>
                    <a:pt x="387" y="32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9"/>
            <p:cNvSpPr>
              <a:spLocks/>
            </p:cNvSpPr>
            <p:nvPr/>
          </p:nvSpPr>
          <p:spPr bwMode="auto">
            <a:xfrm>
              <a:off x="4081464" y="3692524"/>
              <a:ext cx="434975" cy="29051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69" y="11"/>
                </a:cxn>
                <a:cxn ang="0">
                  <a:pos x="264" y="22"/>
                </a:cxn>
                <a:cxn ang="0">
                  <a:pos x="253" y="33"/>
                </a:cxn>
                <a:cxn ang="0">
                  <a:pos x="253" y="33"/>
                </a:cxn>
                <a:cxn ang="0">
                  <a:pos x="221" y="65"/>
                </a:cxn>
                <a:cxn ang="0">
                  <a:pos x="221" y="65"/>
                </a:cxn>
                <a:cxn ang="0">
                  <a:pos x="199" y="81"/>
                </a:cxn>
                <a:cxn ang="0">
                  <a:pos x="178" y="86"/>
                </a:cxn>
                <a:cxn ang="0">
                  <a:pos x="129" y="97"/>
                </a:cxn>
                <a:cxn ang="0">
                  <a:pos x="129" y="97"/>
                </a:cxn>
                <a:cxn ang="0">
                  <a:pos x="113" y="102"/>
                </a:cxn>
                <a:cxn ang="0">
                  <a:pos x="97" y="108"/>
                </a:cxn>
                <a:cxn ang="0">
                  <a:pos x="65" y="129"/>
                </a:cxn>
                <a:cxn ang="0">
                  <a:pos x="65" y="129"/>
                </a:cxn>
                <a:cxn ang="0">
                  <a:pos x="43" y="140"/>
                </a:cxn>
                <a:cxn ang="0">
                  <a:pos x="27" y="151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6" y="183"/>
                </a:cxn>
                <a:cxn ang="0">
                  <a:pos x="6" y="183"/>
                </a:cxn>
                <a:cxn ang="0">
                  <a:pos x="43" y="145"/>
                </a:cxn>
                <a:cxn ang="0">
                  <a:pos x="43" y="145"/>
                </a:cxn>
                <a:cxn ang="0">
                  <a:pos x="59" y="135"/>
                </a:cxn>
                <a:cxn ang="0">
                  <a:pos x="81" y="124"/>
                </a:cxn>
                <a:cxn ang="0">
                  <a:pos x="81" y="124"/>
                </a:cxn>
                <a:cxn ang="0">
                  <a:pos x="124" y="108"/>
                </a:cxn>
                <a:cxn ang="0">
                  <a:pos x="124" y="108"/>
                </a:cxn>
                <a:cxn ang="0">
                  <a:pos x="156" y="97"/>
                </a:cxn>
                <a:cxn ang="0">
                  <a:pos x="188" y="92"/>
                </a:cxn>
                <a:cxn ang="0">
                  <a:pos x="188" y="92"/>
                </a:cxn>
                <a:cxn ang="0">
                  <a:pos x="204" y="86"/>
                </a:cxn>
                <a:cxn ang="0">
                  <a:pos x="221" y="76"/>
                </a:cxn>
                <a:cxn ang="0">
                  <a:pos x="247" y="49"/>
                </a:cxn>
                <a:cxn ang="0">
                  <a:pos x="247" y="49"/>
                </a:cxn>
                <a:cxn ang="0">
                  <a:pos x="264" y="27"/>
                </a:cxn>
                <a:cxn ang="0">
                  <a:pos x="274" y="16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74" h="183">
                  <a:moveTo>
                    <a:pt x="269" y="0"/>
                  </a:moveTo>
                  <a:lnTo>
                    <a:pt x="269" y="0"/>
                  </a:lnTo>
                  <a:lnTo>
                    <a:pt x="269" y="11"/>
                  </a:lnTo>
                  <a:lnTo>
                    <a:pt x="264" y="22"/>
                  </a:lnTo>
                  <a:lnTo>
                    <a:pt x="253" y="33"/>
                  </a:lnTo>
                  <a:lnTo>
                    <a:pt x="253" y="33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199" y="81"/>
                  </a:lnTo>
                  <a:lnTo>
                    <a:pt x="178" y="86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13" y="102"/>
                  </a:lnTo>
                  <a:lnTo>
                    <a:pt x="97" y="108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43" y="140"/>
                  </a:lnTo>
                  <a:lnTo>
                    <a:pt x="27" y="15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6" y="183"/>
                  </a:lnTo>
                  <a:lnTo>
                    <a:pt x="6" y="183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59" y="135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56" y="97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204" y="86"/>
                  </a:lnTo>
                  <a:lnTo>
                    <a:pt x="221" y="76"/>
                  </a:lnTo>
                  <a:lnTo>
                    <a:pt x="247" y="49"/>
                  </a:lnTo>
                  <a:lnTo>
                    <a:pt x="247" y="49"/>
                  </a:lnTo>
                  <a:lnTo>
                    <a:pt x="264" y="27"/>
                  </a:lnTo>
                  <a:lnTo>
                    <a:pt x="274" y="16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0"/>
            <p:cNvSpPr>
              <a:spLocks/>
            </p:cNvSpPr>
            <p:nvPr/>
          </p:nvSpPr>
          <p:spPr bwMode="auto">
            <a:xfrm>
              <a:off x="4106865" y="3838574"/>
              <a:ext cx="230188" cy="23812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45" y="32"/>
                </a:cxn>
                <a:cxn ang="0">
                  <a:pos x="140" y="59"/>
                </a:cxn>
                <a:cxn ang="0">
                  <a:pos x="140" y="59"/>
                </a:cxn>
                <a:cxn ang="0">
                  <a:pos x="129" y="70"/>
                </a:cxn>
                <a:cxn ang="0">
                  <a:pos x="119" y="80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49" y="113"/>
                </a:cxn>
                <a:cxn ang="0">
                  <a:pos x="49" y="113"/>
                </a:cxn>
                <a:cxn ang="0">
                  <a:pos x="22" y="129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27" y="134"/>
                </a:cxn>
                <a:cxn ang="0">
                  <a:pos x="59" y="118"/>
                </a:cxn>
                <a:cxn ang="0">
                  <a:pos x="59" y="118"/>
                </a:cxn>
                <a:cxn ang="0">
                  <a:pos x="86" y="107"/>
                </a:cxn>
                <a:cxn ang="0">
                  <a:pos x="108" y="91"/>
                </a:cxn>
                <a:cxn ang="0">
                  <a:pos x="108" y="91"/>
                </a:cxn>
                <a:cxn ang="0">
                  <a:pos x="129" y="75"/>
                </a:cxn>
                <a:cxn ang="0">
                  <a:pos x="140" y="53"/>
                </a:cxn>
                <a:cxn ang="0">
                  <a:pos x="145" y="27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145" h="150">
                  <a:moveTo>
                    <a:pt x="145" y="0"/>
                  </a:moveTo>
                  <a:lnTo>
                    <a:pt x="145" y="0"/>
                  </a:lnTo>
                  <a:lnTo>
                    <a:pt x="145" y="32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29" y="70"/>
                  </a:lnTo>
                  <a:lnTo>
                    <a:pt x="119" y="80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22" y="129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7" y="134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86" y="107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29" y="75"/>
                  </a:lnTo>
                  <a:lnTo>
                    <a:pt x="140" y="53"/>
                  </a:lnTo>
                  <a:lnTo>
                    <a:pt x="145" y="27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1"/>
            <p:cNvSpPr>
              <a:spLocks/>
            </p:cNvSpPr>
            <p:nvPr/>
          </p:nvSpPr>
          <p:spPr bwMode="auto">
            <a:xfrm>
              <a:off x="3876676" y="3821112"/>
              <a:ext cx="119063" cy="222250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6" y="59"/>
                </a:cxn>
                <a:cxn ang="0">
                  <a:pos x="16" y="59"/>
                </a:cxn>
                <a:cxn ang="0">
                  <a:pos x="22" y="43"/>
                </a:cxn>
                <a:cxn ang="0">
                  <a:pos x="32" y="27"/>
                </a:cxn>
                <a:cxn ang="0">
                  <a:pos x="32" y="27"/>
                </a:cxn>
                <a:cxn ang="0">
                  <a:pos x="49" y="5"/>
                </a:cxn>
                <a:cxn ang="0">
                  <a:pos x="59" y="5"/>
                </a:cxn>
                <a:cxn ang="0">
                  <a:pos x="70" y="11"/>
                </a:cxn>
                <a:cxn ang="0">
                  <a:pos x="70" y="11"/>
                </a:cxn>
                <a:cxn ang="0">
                  <a:pos x="75" y="21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59" y="64"/>
                </a:cxn>
                <a:cxn ang="0">
                  <a:pos x="43" y="91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6" y="140"/>
                </a:cxn>
                <a:cxn ang="0">
                  <a:pos x="38" y="107"/>
                </a:cxn>
                <a:cxn ang="0">
                  <a:pos x="59" y="70"/>
                </a:cxn>
                <a:cxn ang="0">
                  <a:pos x="59" y="70"/>
                </a:cxn>
                <a:cxn ang="0">
                  <a:pos x="75" y="43"/>
                </a:cxn>
                <a:cxn ang="0">
                  <a:pos x="75" y="27"/>
                </a:cxn>
                <a:cxn ang="0">
                  <a:pos x="75" y="16"/>
                </a:cxn>
                <a:cxn ang="0">
                  <a:pos x="75" y="16"/>
                </a:cxn>
                <a:cxn ang="0">
                  <a:pos x="75" y="5"/>
                </a:cxn>
                <a:cxn ang="0">
                  <a:pos x="65" y="0"/>
                </a:cxn>
                <a:cxn ang="0">
                  <a:pos x="54" y="0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27" y="21"/>
                </a:cxn>
                <a:cxn ang="0">
                  <a:pos x="16" y="43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6" y="86"/>
                </a:cxn>
                <a:cxn ang="0">
                  <a:pos x="6" y="86"/>
                </a:cxn>
              </a:cxnLst>
              <a:rect l="0" t="0" r="r" b="b"/>
              <a:pathLst>
                <a:path w="75" h="140">
                  <a:moveTo>
                    <a:pt x="6" y="86"/>
                  </a:moveTo>
                  <a:lnTo>
                    <a:pt x="6" y="86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22" y="43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5" y="21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9" y="64"/>
                  </a:lnTo>
                  <a:lnTo>
                    <a:pt x="43" y="9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38" y="10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75" y="43"/>
                  </a:lnTo>
                  <a:lnTo>
                    <a:pt x="75" y="27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5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27" y="21"/>
                  </a:lnTo>
                  <a:lnTo>
                    <a:pt x="16" y="4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2"/>
            <p:cNvSpPr>
              <a:spLocks/>
            </p:cNvSpPr>
            <p:nvPr/>
          </p:nvSpPr>
          <p:spPr bwMode="auto">
            <a:xfrm>
              <a:off x="3886201" y="3881437"/>
              <a:ext cx="169863" cy="220663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64" y="26"/>
                </a:cxn>
                <a:cxn ang="0">
                  <a:pos x="75" y="10"/>
                </a:cxn>
                <a:cxn ang="0">
                  <a:pos x="80" y="5"/>
                </a:cxn>
                <a:cxn ang="0">
                  <a:pos x="91" y="5"/>
                </a:cxn>
                <a:cxn ang="0">
                  <a:pos x="91" y="5"/>
                </a:cxn>
                <a:cxn ang="0">
                  <a:pos x="96" y="10"/>
                </a:cxn>
                <a:cxn ang="0">
                  <a:pos x="102" y="16"/>
                </a:cxn>
                <a:cxn ang="0">
                  <a:pos x="102" y="32"/>
                </a:cxn>
                <a:cxn ang="0">
                  <a:pos x="102" y="32"/>
                </a:cxn>
                <a:cxn ang="0">
                  <a:pos x="91" y="59"/>
                </a:cxn>
                <a:cxn ang="0">
                  <a:pos x="80" y="86"/>
                </a:cxn>
                <a:cxn ang="0">
                  <a:pos x="80" y="86"/>
                </a:cxn>
                <a:cxn ang="0">
                  <a:pos x="64" y="107"/>
                </a:cxn>
                <a:cxn ang="0">
                  <a:pos x="43" y="123"/>
                </a:cxn>
                <a:cxn ang="0">
                  <a:pos x="21" y="134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2" y="134"/>
                </a:cxn>
                <a:cxn ang="0">
                  <a:pos x="64" y="112"/>
                </a:cxn>
                <a:cxn ang="0">
                  <a:pos x="86" y="86"/>
                </a:cxn>
                <a:cxn ang="0">
                  <a:pos x="102" y="53"/>
                </a:cxn>
                <a:cxn ang="0">
                  <a:pos x="102" y="53"/>
                </a:cxn>
                <a:cxn ang="0">
                  <a:pos x="107" y="26"/>
                </a:cxn>
                <a:cxn ang="0">
                  <a:pos x="102" y="16"/>
                </a:cxn>
                <a:cxn ang="0">
                  <a:pos x="96" y="5"/>
                </a:cxn>
                <a:cxn ang="0">
                  <a:pos x="96" y="5"/>
                </a:cxn>
                <a:cxn ang="0">
                  <a:pos x="86" y="0"/>
                </a:cxn>
                <a:cxn ang="0">
                  <a:pos x="75" y="5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6"/>
                </a:cxn>
                <a:cxn ang="0">
                  <a:pos x="64" y="26"/>
                </a:cxn>
              </a:cxnLst>
              <a:rect l="0" t="0" r="r" b="b"/>
              <a:pathLst>
                <a:path w="107" h="139">
                  <a:moveTo>
                    <a:pt x="64" y="26"/>
                  </a:moveTo>
                  <a:lnTo>
                    <a:pt x="64" y="26"/>
                  </a:lnTo>
                  <a:lnTo>
                    <a:pt x="75" y="10"/>
                  </a:lnTo>
                  <a:lnTo>
                    <a:pt x="8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6" y="10"/>
                  </a:lnTo>
                  <a:lnTo>
                    <a:pt x="102" y="16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1" y="59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64" y="107"/>
                  </a:lnTo>
                  <a:lnTo>
                    <a:pt x="43" y="123"/>
                  </a:lnTo>
                  <a:lnTo>
                    <a:pt x="21" y="13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2" y="134"/>
                  </a:lnTo>
                  <a:lnTo>
                    <a:pt x="64" y="112"/>
                  </a:lnTo>
                  <a:lnTo>
                    <a:pt x="86" y="86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7" y="26"/>
                  </a:lnTo>
                  <a:lnTo>
                    <a:pt x="102" y="16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75" y="5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3"/>
            <p:cNvSpPr>
              <a:spLocks/>
            </p:cNvSpPr>
            <p:nvPr/>
          </p:nvSpPr>
          <p:spPr bwMode="auto">
            <a:xfrm>
              <a:off x="3970339" y="4000499"/>
              <a:ext cx="146050" cy="179388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1" y="43"/>
                </a:cxn>
                <a:cxn ang="0">
                  <a:pos x="27" y="21"/>
                </a:cxn>
                <a:cxn ang="0">
                  <a:pos x="54" y="11"/>
                </a:cxn>
                <a:cxn ang="0">
                  <a:pos x="65" y="5"/>
                </a:cxn>
                <a:cxn ang="0">
                  <a:pos x="76" y="5"/>
                </a:cxn>
                <a:cxn ang="0">
                  <a:pos x="81" y="16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48"/>
                </a:cxn>
                <a:cxn ang="0">
                  <a:pos x="81" y="59"/>
                </a:cxn>
                <a:cxn ang="0">
                  <a:pos x="70" y="75"/>
                </a:cxn>
                <a:cxn ang="0">
                  <a:pos x="59" y="86"/>
                </a:cxn>
                <a:cxn ang="0">
                  <a:pos x="59" y="86"/>
                </a:cxn>
                <a:cxn ang="0">
                  <a:pos x="27" y="102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38" y="102"/>
                </a:cxn>
                <a:cxn ang="0">
                  <a:pos x="54" y="97"/>
                </a:cxn>
                <a:cxn ang="0">
                  <a:pos x="70" y="86"/>
                </a:cxn>
                <a:cxn ang="0">
                  <a:pos x="70" y="86"/>
                </a:cxn>
                <a:cxn ang="0">
                  <a:pos x="81" y="70"/>
                </a:cxn>
                <a:cxn ang="0">
                  <a:pos x="92" y="54"/>
                </a:cxn>
                <a:cxn ang="0">
                  <a:pos x="92" y="37"/>
                </a:cxn>
                <a:cxn ang="0">
                  <a:pos x="92" y="21"/>
                </a:cxn>
                <a:cxn ang="0">
                  <a:pos x="92" y="21"/>
                </a:cxn>
                <a:cxn ang="0">
                  <a:pos x="86" y="5"/>
                </a:cxn>
                <a:cxn ang="0">
                  <a:pos x="76" y="0"/>
                </a:cxn>
                <a:cxn ang="0">
                  <a:pos x="65" y="0"/>
                </a:cxn>
                <a:cxn ang="0">
                  <a:pos x="49" y="5"/>
                </a:cxn>
                <a:cxn ang="0">
                  <a:pos x="27" y="21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1" y="43"/>
                </a:cxn>
                <a:cxn ang="0">
                  <a:pos x="11" y="43"/>
                </a:cxn>
              </a:cxnLst>
              <a:rect l="0" t="0" r="r" b="b"/>
              <a:pathLst>
                <a:path w="92" h="113">
                  <a:moveTo>
                    <a:pt x="11" y="43"/>
                  </a:moveTo>
                  <a:lnTo>
                    <a:pt x="11" y="43"/>
                  </a:lnTo>
                  <a:lnTo>
                    <a:pt x="27" y="21"/>
                  </a:lnTo>
                  <a:lnTo>
                    <a:pt x="54" y="11"/>
                  </a:lnTo>
                  <a:lnTo>
                    <a:pt x="65" y="5"/>
                  </a:lnTo>
                  <a:lnTo>
                    <a:pt x="76" y="5"/>
                  </a:lnTo>
                  <a:lnTo>
                    <a:pt x="81" y="16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48"/>
                  </a:lnTo>
                  <a:lnTo>
                    <a:pt x="81" y="59"/>
                  </a:lnTo>
                  <a:lnTo>
                    <a:pt x="70" y="7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27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8" y="102"/>
                  </a:lnTo>
                  <a:lnTo>
                    <a:pt x="54" y="97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81" y="70"/>
                  </a:lnTo>
                  <a:lnTo>
                    <a:pt x="92" y="54"/>
                  </a:lnTo>
                  <a:lnTo>
                    <a:pt x="92" y="37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86" y="5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49" y="5"/>
                  </a:lnTo>
                  <a:lnTo>
                    <a:pt x="27" y="2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4"/>
            <p:cNvSpPr>
              <a:spLocks/>
            </p:cNvSpPr>
            <p:nvPr/>
          </p:nvSpPr>
          <p:spPr bwMode="auto">
            <a:xfrm>
              <a:off x="3970340" y="4144962"/>
              <a:ext cx="136525" cy="146050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49" y="11"/>
                </a:cxn>
                <a:cxn ang="0">
                  <a:pos x="59" y="6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81" y="6"/>
                </a:cxn>
                <a:cxn ang="0">
                  <a:pos x="81" y="1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0" y="43"/>
                </a:cxn>
                <a:cxn ang="0">
                  <a:pos x="59" y="54"/>
                </a:cxn>
                <a:cxn ang="0">
                  <a:pos x="59" y="54"/>
                </a:cxn>
                <a:cxn ang="0">
                  <a:pos x="33" y="7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7" y="81"/>
                </a:cxn>
                <a:cxn ang="0">
                  <a:pos x="54" y="65"/>
                </a:cxn>
                <a:cxn ang="0">
                  <a:pos x="76" y="49"/>
                </a:cxn>
                <a:cxn ang="0">
                  <a:pos x="81" y="38"/>
                </a:cxn>
                <a:cxn ang="0">
                  <a:pos x="86" y="22"/>
                </a:cxn>
                <a:cxn ang="0">
                  <a:pos x="86" y="22"/>
                </a:cxn>
                <a:cxn ang="0">
                  <a:pos x="86" y="6"/>
                </a:cxn>
                <a:cxn ang="0">
                  <a:pos x="76" y="0"/>
                </a:cxn>
                <a:cxn ang="0">
                  <a:pos x="59" y="6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9" y="11"/>
                </a:cxn>
              </a:cxnLst>
              <a:rect l="0" t="0" r="r" b="b"/>
              <a:pathLst>
                <a:path w="86" h="92">
                  <a:moveTo>
                    <a:pt x="49" y="11"/>
                  </a:moveTo>
                  <a:lnTo>
                    <a:pt x="49" y="11"/>
                  </a:lnTo>
                  <a:lnTo>
                    <a:pt x="5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81" y="6"/>
                  </a:lnTo>
                  <a:lnTo>
                    <a:pt x="81" y="16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0" y="43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33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7" y="81"/>
                  </a:lnTo>
                  <a:lnTo>
                    <a:pt x="54" y="65"/>
                  </a:lnTo>
                  <a:lnTo>
                    <a:pt x="76" y="49"/>
                  </a:lnTo>
                  <a:lnTo>
                    <a:pt x="81" y="3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6"/>
                  </a:lnTo>
                  <a:lnTo>
                    <a:pt x="76" y="0"/>
                  </a:lnTo>
                  <a:lnTo>
                    <a:pt x="59" y="6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5"/>
            <p:cNvSpPr>
              <a:spLocks/>
            </p:cNvSpPr>
            <p:nvPr/>
          </p:nvSpPr>
          <p:spPr bwMode="auto">
            <a:xfrm>
              <a:off x="4106864" y="4008437"/>
              <a:ext cx="171450" cy="161925"/>
            </a:xfrm>
            <a:custGeom>
              <a:avLst/>
              <a:gdLst/>
              <a:ahLst/>
              <a:cxnLst>
                <a:cxn ang="0">
                  <a:pos x="97" y="6"/>
                </a:cxn>
                <a:cxn ang="0">
                  <a:pos x="97" y="6"/>
                </a:cxn>
                <a:cxn ang="0">
                  <a:pos x="102" y="6"/>
                </a:cxn>
                <a:cxn ang="0">
                  <a:pos x="102" y="11"/>
                </a:cxn>
                <a:cxn ang="0">
                  <a:pos x="102" y="16"/>
                </a:cxn>
                <a:cxn ang="0">
                  <a:pos x="102" y="16"/>
                </a:cxn>
                <a:cxn ang="0">
                  <a:pos x="92" y="32"/>
                </a:cxn>
                <a:cxn ang="0">
                  <a:pos x="92" y="32"/>
                </a:cxn>
                <a:cxn ang="0">
                  <a:pos x="81" y="49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33" y="81"/>
                </a:cxn>
                <a:cxn ang="0">
                  <a:pos x="6" y="97"/>
                </a:cxn>
                <a:cxn ang="0">
                  <a:pos x="6" y="97"/>
                </a:cxn>
                <a:cxn ang="0">
                  <a:pos x="0" y="9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38" y="86"/>
                </a:cxn>
                <a:cxn ang="0">
                  <a:pos x="76" y="65"/>
                </a:cxn>
                <a:cxn ang="0">
                  <a:pos x="86" y="54"/>
                </a:cxn>
                <a:cxn ang="0">
                  <a:pos x="97" y="38"/>
                </a:cxn>
                <a:cxn ang="0">
                  <a:pos x="108" y="22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97" y="0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97" y="6"/>
                </a:cxn>
              </a:cxnLst>
              <a:rect l="0" t="0" r="r" b="b"/>
              <a:pathLst>
                <a:path w="108" h="102">
                  <a:moveTo>
                    <a:pt x="97" y="6"/>
                  </a:moveTo>
                  <a:lnTo>
                    <a:pt x="97" y="6"/>
                  </a:lnTo>
                  <a:lnTo>
                    <a:pt x="102" y="6"/>
                  </a:lnTo>
                  <a:lnTo>
                    <a:pt x="102" y="11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81" y="4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33" y="81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38" y="86"/>
                  </a:lnTo>
                  <a:lnTo>
                    <a:pt x="76" y="65"/>
                  </a:lnTo>
                  <a:lnTo>
                    <a:pt x="86" y="54"/>
                  </a:lnTo>
                  <a:lnTo>
                    <a:pt x="97" y="38"/>
                  </a:lnTo>
                  <a:lnTo>
                    <a:pt x="108" y="2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6"/>
            <p:cNvSpPr>
              <a:spLocks/>
            </p:cNvSpPr>
            <p:nvPr/>
          </p:nvSpPr>
          <p:spPr bwMode="auto">
            <a:xfrm>
              <a:off x="4056064" y="4127499"/>
              <a:ext cx="171450" cy="10318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91" y="22"/>
                </a:cxn>
                <a:cxn ang="0">
                  <a:pos x="65" y="43"/>
                </a:cxn>
                <a:cxn ang="0">
                  <a:pos x="65" y="43"/>
                </a:cxn>
                <a:cxn ang="0">
                  <a:pos x="38" y="54"/>
                </a:cxn>
                <a:cxn ang="0">
                  <a:pos x="5" y="60"/>
                </a:cxn>
                <a:cxn ang="0">
                  <a:pos x="5" y="60"/>
                </a:cxn>
                <a:cxn ang="0">
                  <a:pos x="0" y="65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38" y="65"/>
                </a:cxn>
                <a:cxn ang="0">
                  <a:pos x="65" y="54"/>
                </a:cxn>
                <a:cxn ang="0">
                  <a:pos x="65" y="54"/>
                </a:cxn>
                <a:cxn ang="0">
                  <a:pos x="81" y="43"/>
                </a:cxn>
                <a:cxn ang="0">
                  <a:pos x="91" y="27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08" h="65">
                  <a:moveTo>
                    <a:pt x="108" y="0"/>
                  </a:moveTo>
                  <a:lnTo>
                    <a:pt x="108" y="0"/>
                  </a:lnTo>
                  <a:lnTo>
                    <a:pt x="91" y="2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38" y="54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0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8" y="6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81" y="43"/>
                  </a:lnTo>
                  <a:lnTo>
                    <a:pt x="91" y="27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654426" y="4170361"/>
              <a:ext cx="171450" cy="46196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291"/>
                </a:cxn>
                <a:cxn ang="0">
                  <a:pos x="11" y="285"/>
                </a:cxn>
                <a:cxn ang="0">
                  <a:pos x="22" y="280"/>
                </a:cxn>
                <a:cxn ang="0">
                  <a:pos x="43" y="264"/>
                </a:cxn>
                <a:cxn ang="0">
                  <a:pos x="43" y="264"/>
                </a:cxn>
                <a:cxn ang="0">
                  <a:pos x="49" y="248"/>
                </a:cxn>
                <a:cxn ang="0">
                  <a:pos x="54" y="231"/>
                </a:cxn>
                <a:cxn ang="0">
                  <a:pos x="60" y="199"/>
                </a:cxn>
                <a:cxn ang="0">
                  <a:pos x="60" y="199"/>
                </a:cxn>
                <a:cxn ang="0">
                  <a:pos x="60" y="151"/>
                </a:cxn>
                <a:cxn ang="0">
                  <a:pos x="65" y="102"/>
                </a:cxn>
                <a:cxn ang="0">
                  <a:pos x="65" y="102"/>
                </a:cxn>
                <a:cxn ang="0">
                  <a:pos x="76" y="76"/>
                </a:cxn>
                <a:cxn ang="0">
                  <a:pos x="81" y="49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86" y="33"/>
                </a:cxn>
                <a:cxn ang="0">
                  <a:pos x="70" y="70"/>
                </a:cxn>
                <a:cxn ang="0">
                  <a:pos x="60" y="108"/>
                </a:cxn>
                <a:cxn ang="0">
                  <a:pos x="54" y="145"/>
                </a:cxn>
                <a:cxn ang="0">
                  <a:pos x="54" y="145"/>
                </a:cxn>
                <a:cxn ang="0">
                  <a:pos x="54" y="194"/>
                </a:cxn>
                <a:cxn ang="0">
                  <a:pos x="54" y="215"/>
                </a:cxn>
                <a:cxn ang="0">
                  <a:pos x="49" y="237"/>
                </a:cxn>
                <a:cxn ang="0">
                  <a:pos x="49" y="237"/>
                </a:cxn>
                <a:cxn ang="0">
                  <a:pos x="38" y="253"/>
                </a:cxn>
                <a:cxn ang="0">
                  <a:pos x="27" y="269"/>
                </a:cxn>
                <a:cxn ang="0">
                  <a:pos x="17" y="280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108" h="291">
                  <a:moveTo>
                    <a:pt x="0" y="291"/>
                  </a:moveTo>
                  <a:lnTo>
                    <a:pt x="0" y="291"/>
                  </a:lnTo>
                  <a:lnTo>
                    <a:pt x="11" y="285"/>
                  </a:lnTo>
                  <a:lnTo>
                    <a:pt x="22" y="280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9" y="248"/>
                  </a:lnTo>
                  <a:lnTo>
                    <a:pt x="54" y="23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5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76" y="76"/>
                  </a:lnTo>
                  <a:lnTo>
                    <a:pt x="81" y="49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86" y="33"/>
                  </a:lnTo>
                  <a:lnTo>
                    <a:pt x="70" y="70"/>
                  </a:lnTo>
                  <a:lnTo>
                    <a:pt x="60" y="10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94"/>
                  </a:lnTo>
                  <a:lnTo>
                    <a:pt x="54" y="215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38" y="253"/>
                  </a:lnTo>
                  <a:lnTo>
                    <a:pt x="27" y="269"/>
                  </a:lnTo>
                  <a:lnTo>
                    <a:pt x="17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3851275" y="4238624"/>
              <a:ext cx="17463" cy="1793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0" y="27"/>
                </a:cxn>
                <a:cxn ang="0">
                  <a:pos x="0" y="5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5" y="5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13">
                  <a:moveTo>
                    <a:pt x="11" y="0"/>
                  </a:moveTo>
                  <a:lnTo>
                    <a:pt x="11" y="0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5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9"/>
            <p:cNvSpPr>
              <a:spLocks/>
            </p:cNvSpPr>
            <p:nvPr/>
          </p:nvSpPr>
          <p:spPr bwMode="auto">
            <a:xfrm>
              <a:off x="3595689" y="4230686"/>
              <a:ext cx="298451" cy="503238"/>
            </a:xfrm>
            <a:custGeom>
              <a:avLst/>
              <a:gdLst/>
              <a:ahLst/>
              <a:cxnLst>
                <a:cxn ang="0">
                  <a:pos x="166" y="11"/>
                </a:cxn>
                <a:cxn ang="0">
                  <a:pos x="166" y="11"/>
                </a:cxn>
                <a:cxn ang="0">
                  <a:pos x="172" y="16"/>
                </a:cxn>
                <a:cxn ang="0">
                  <a:pos x="177" y="27"/>
                </a:cxn>
                <a:cxn ang="0">
                  <a:pos x="177" y="38"/>
                </a:cxn>
                <a:cxn ang="0">
                  <a:pos x="177" y="38"/>
                </a:cxn>
                <a:cxn ang="0">
                  <a:pos x="177" y="70"/>
                </a:cxn>
                <a:cxn ang="0">
                  <a:pos x="177" y="70"/>
                </a:cxn>
                <a:cxn ang="0">
                  <a:pos x="188" y="150"/>
                </a:cxn>
                <a:cxn ang="0">
                  <a:pos x="188" y="150"/>
                </a:cxn>
                <a:cxn ang="0">
                  <a:pos x="183" y="193"/>
                </a:cxn>
                <a:cxn ang="0">
                  <a:pos x="172" y="236"/>
                </a:cxn>
                <a:cxn ang="0">
                  <a:pos x="172" y="236"/>
                </a:cxn>
                <a:cxn ang="0">
                  <a:pos x="161" y="258"/>
                </a:cxn>
                <a:cxn ang="0">
                  <a:pos x="145" y="274"/>
                </a:cxn>
                <a:cxn ang="0">
                  <a:pos x="145" y="274"/>
                </a:cxn>
                <a:cxn ang="0">
                  <a:pos x="134" y="279"/>
                </a:cxn>
                <a:cxn ang="0">
                  <a:pos x="118" y="279"/>
                </a:cxn>
                <a:cxn ang="0">
                  <a:pos x="91" y="279"/>
                </a:cxn>
                <a:cxn ang="0">
                  <a:pos x="91" y="279"/>
                </a:cxn>
                <a:cxn ang="0">
                  <a:pos x="64" y="285"/>
                </a:cxn>
                <a:cxn ang="0">
                  <a:pos x="43" y="290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54" y="290"/>
                </a:cxn>
                <a:cxn ang="0">
                  <a:pos x="80" y="285"/>
                </a:cxn>
                <a:cxn ang="0">
                  <a:pos x="113" y="279"/>
                </a:cxn>
                <a:cxn ang="0">
                  <a:pos x="113" y="279"/>
                </a:cxn>
                <a:cxn ang="0">
                  <a:pos x="134" y="279"/>
                </a:cxn>
                <a:cxn ang="0">
                  <a:pos x="145" y="274"/>
                </a:cxn>
                <a:cxn ang="0">
                  <a:pos x="156" y="269"/>
                </a:cxn>
                <a:cxn ang="0">
                  <a:pos x="156" y="269"/>
                </a:cxn>
                <a:cxn ang="0">
                  <a:pos x="177" y="242"/>
                </a:cxn>
                <a:cxn ang="0">
                  <a:pos x="188" y="204"/>
                </a:cxn>
                <a:cxn ang="0">
                  <a:pos x="188" y="172"/>
                </a:cxn>
                <a:cxn ang="0">
                  <a:pos x="188" y="134"/>
                </a:cxn>
                <a:cxn ang="0">
                  <a:pos x="188" y="134"/>
                </a:cxn>
                <a:cxn ang="0">
                  <a:pos x="183" y="59"/>
                </a:cxn>
                <a:cxn ang="0">
                  <a:pos x="183" y="59"/>
                </a:cxn>
                <a:cxn ang="0">
                  <a:pos x="183" y="32"/>
                </a:cxn>
                <a:cxn ang="0">
                  <a:pos x="177" y="5"/>
                </a:cxn>
                <a:cxn ang="0">
                  <a:pos x="177" y="5"/>
                </a:cxn>
                <a:cxn ang="0">
                  <a:pos x="172" y="0"/>
                </a:cxn>
                <a:cxn ang="0">
                  <a:pos x="172" y="5"/>
                </a:cxn>
                <a:cxn ang="0">
                  <a:pos x="166" y="5"/>
                </a:cxn>
                <a:cxn ang="0">
                  <a:pos x="166" y="11"/>
                </a:cxn>
                <a:cxn ang="0">
                  <a:pos x="166" y="11"/>
                </a:cxn>
              </a:cxnLst>
              <a:rect l="0" t="0" r="r" b="b"/>
              <a:pathLst>
                <a:path w="188" h="317">
                  <a:moveTo>
                    <a:pt x="166" y="11"/>
                  </a:moveTo>
                  <a:lnTo>
                    <a:pt x="166" y="11"/>
                  </a:lnTo>
                  <a:lnTo>
                    <a:pt x="172" y="16"/>
                  </a:lnTo>
                  <a:lnTo>
                    <a:pt x="177" y="27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183" y="193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61" y="258"/>
                  </a:lnTo>
                  <a:lnTo>
                    <a:pt x="145" y="274"/>
                  </a:lnTo>
                  <a:lnTo>
                    <a:pt x="145" y="274"/>
                  </a:lnTo>
                  <a:lnTo>
                    <a:pt x="134" y="279"/>
                  </a:lnTo>
                  <a:lnTo>
                    <a:pt x="118" y="279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64" y="285"/>
                  </a:lnTo>
                  <a:lnTo>
                    <a:pt x="43" y="29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54" y="290"/>
                  </a:lnTo>
                  <a:lnTo>
                    <a:pt x="80" y="285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34" y="279"/>
                  </a:lnTo>
                  <a:lnTo>
                    <a:pt x="145" y="274"/>
                  </a:lnTo>
                  <a:lnTo>
                    <a:pt x="156" y="269"/>
                  </a:lnTo>
                  <a:lnTo>
                    <a:pt x="156" y="269"/>
                  </a:lnTo>
                  <a:lnTo>
                    <a:pt x="177" y="242"/>
                  </a:lnTo>
                  <a:lnTo>
                    <a:pt x="188" y="204"/>
                  </a:lnTo>
                  <a:lnTo>
                    <a:pt x="188" y="172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3" y="32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2" y="0"/>
                  </a:lnTo>
                  <a:lnTo>
                    <a:pt x="172" y="5"/>
                  </a:lnTo>
                  <a:lnTo>
                    <a:pt x="166" y="5"/>
                  </a:lnTo>
                  <a:lnTo>
                    <a:pt x="166" y="11"/>
                  </a:lnTo>
                  <a:lnTo>
                    <a:pt x="166" y="1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0"/>
            <p:cNvSpPr>
              <a:spLocks/>
            </p:cNvSpPr>
            <p:nvPr/>
          </p:nvSpPr>
          <p:spPr bwMode="auto">
            <a:xfrm>
              <a:off x="3817940" y="4195761"/>
              <a:ext cx="33338" cy="2317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108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5" y="146"/>
                </a:cxn>
                <a:cxn ang="0">
                  <a:pos x="5" y="146"/>
                </a:cxn>
                <a:cxn ang="0">
                  <a:pos x="5" y="108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1" h="146">
                  <a:moveTo>
                    <a:pt x="21" y="0"/>
                  </a:moveTo>
                  <a:lnTo>
                    <a:pt x="21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10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08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1"/>
            <p:cNvSpPr>
              <a:spLocks/>
            </p:cNvSpPr>
            <p:nvPr/>
          </p:nvSpPr>
          <p:spPr bwMode="auto">
            <a:xfrm>
              <a:off x="3775076" y="4179887"/>
              <a:ext cx="50800" cy="2476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1" y="21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5" y="80"/>
                </a:cxn>
                <a:cxn ang="0">
                  <a:pos x="5" y="80"/>
                </a:cxn>
                <a:cxn ang="0">
                  <a:pos x="0" y="118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56"/>
                </a:cxn>
                <a:cxn ang="0">
                  <a:pos x="5" y="113"/>
                </a:cxn>
                <a:cxn ang="0">
                  <a:pos x="10" y="70"/>
                </a:cxn>
                <a:cxn ang="0">
                  <a:pos x="10" y="70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7" y="2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56">
                  <a:moveTo>
                    <a:pt x="32" y="0"/>
                  </a:moveTo>
                  <a:lnTo>
                    <a:pt x="32" y="0"/>
                  </a:lnTo>
                  <a:lnTo>
                    <a:pt x="21" y="2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0" y="11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13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7" y="2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2"/>
            <p:cNvSpPr>
              <a:spLocks/>
            </p:cNvSpPr>
            <p:nvPr/>
          </p:nvSpPr>
          <p:spPr bwMode="auto">
            <a:xfrm>
              <a:off x="2998788" y="3957637"/>
              <a:ext cx="511176" cy="733425"/>
            </a:xfrm>
            <a:custGeom>
              <a:avLst/>
              <a:gdLst/>
              <a:ahLst/>
              <a:cxnLst>
                <a:cxn ang="0">
                  <a:pos x="16" y="145"/>
                </a:cxn>
                <a:cxn ang="0">
                  <a:pos x="16" y="145"/>
                </a:cxn>
                <a:cxn ang="0">
                  <a:pos x="10" y="140"/>
                </a:cxn>
                <a:cxn ang="0">
                  <a:pos x="5" y="12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6" y="86"/>
                </a:cxn>
                <a:cxn ang="0">
                  <a:pos x="21" y="64"/>
                </a:cxn>
                <a:cxn ang="0">
                  <a:pos x="21" y="64"/>
                </a:cxn>
                <a:cxn ang="0">
                  <a:pos x="37" y="32"/>
                </a:cxn>
                <a:cxn ang="0">
                  <a:pos x="48" y="21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6" y="11"/>
                </a:cxn>
                <a:cxn ang="0">
                  <a:pos x="102" y="11"/>
                </a:cxn>
                <a:cxn ang="0">
                  <a:pos x="118" y="21"/>
                </a:cxn>
                <a:cxn ang="0">
                  <a:pos x="134" y="32"/>
                </a:cxn>
                <a:cxn ang="0">
                  <a:pos x="161" y="64"/>
                </a:cxn>
                <a:cxn ang="0">
                  <a:pos x="182" y="102"/>
                </a:cxn>
                <a:cxn ang="0">
                  <a:pos x="182" y="102"/>
                </a:cxn>
                <a:cxn ang="0">
                  <a:pos x="204" y="145"/>
                </a:cxn>
                <a:cxn ang="0">
                  <a:pos x="220" y="193"/>
                </a:cxn>
                <a:cxn ang="0">
                  <a:pos x="252" y="285"/>
                </a:cxn>
                <a:cxn ang="0">
                  <a:pos x="252" y="285"/>
                </a:cxn>
                <a:cxn ang="0">
                  <a:pos x="279" y="376"/>
                </a:cxn>
                <a:cxn ang="0">
                  <a:pos x="279" y="376"/>
                </a:cxn>
                <a:cxn ang="0">
                  <a:pos x="301" y="419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62"/>
                </a:cxn>
                <a:cxn ang="0">
                  <a:pos x="322" y="457"/>
                </a:cxn>
                <a:cxn ang="0">
                  <a:pos x="322" y="457"/>
                </a:cxn>
                <a:cxn ang="0">
                  <a:pos x="301" y="408"/>
                </a:cxn>
                <a:cxn ang="0">
                  <a:pos x="279" y="355"/>
                </a:cxn>
                <a:cxn ang="0">
                  <a:pos x="279" y="355"/>
                </a:cxn>
                <a:cxn ang="0">
                  <a:pos x="258" y="290"/>
                </a:cxn>
                <a:cxn ang="0">
                  <a:pos x="236" y="226"/>
                </a:cxn>
                <a:cxn ang="0">
                  <a:pos x="236" y="226"/>
                </a:cxn>
                <a:cxn ang="0">
                  <a:pos x="220" y="172"/>
                </a:cxn>
                <a:cxn ang="0">
                  <a:pos x="204" y="124"/>
                </a:cxn>
                <a:cxn ang="0">
                  <a:pos x="177" y="75"/>
                </a:cxn>
                <a:cxn ang="0">
                  <a:pos x="150" y="32"/>
                </a:cxn>
                <a:cxn ang="0">
                  <a:pos x="150" y="32"/>
                </a:cxn>
                <a:cxn ang="0">
                  <a:pos x="134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86" y="0"/>
                </a:cxn>
                <a:cxn ang="0">
                  <a:pos x="70" y="0"/>
                </a:cxn>
                <a:cxn ang="0">
                  <a:pos x="53" y="5"/>
                </a:cxn>
                <a:cxn ang="0">
                  <a:pos x="37" y="16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10" y="70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34"/>
                </a:cxn>
                <a:cxn ang="0">
                  <a:pos x="5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16" y="145"/>
                </a:cxn>
              </a:cxnLst>
              <a:rect l="0" t="0" r="r" b="b"/>
              <a:pathLst>
                <a:path w="322" h="462">
                  <a:moveTo>
                    <a:pt x="16" y="145"/>
                  </a:moveTo>
                  <a:lnTo>
                    <a:pt x="16" y="145"/>
                  </a:lnTo>
                  <a:lnTo>
                    <a:pt x="10" y="140"/>
                  </a:lnTo>
                  <a:lnTo>
                    <a:pt x="5" y="12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6" y="86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37" y="32"/>
                  </a:lnTo>
                  <a:lnTo>
                    <a:pt x="48" y="21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6" y="11"/>
                  </a:lnTo>
                  <a:lnTo>
                    <a:pt x="102" y="11"/>
                  </a:lnTo>
                  <a:lnTo>
                    <a:pt x="118" y="21"/>
                  </a:lnTo>
                  <a:lnTo>
                    <a:pt x="134" y="32"/>
                  </a:lnTo>
                  <a:lnTo>
                    <a:pt x="161" y="64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204" y="145"/>
                  </a:lnTo>
                  <a:lnTo>
                    <a:pt x="220" y="19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79" y="376"/>
                  </a:lnTo>
                  <a:lnTo>
                    <a:pt x="279" y="376"/>
                  </a:lnTo>
                  <a:lnTo>
                    <a:pt x="301" y="419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62"/>
                  </a:lnTo>
                  <a:lnTo>
                    <a:pt x="322" y="457"/>
                  </a:lnTo>
                  <a:lnTo>
                    <a:pt x="322" y="457"/>
                  </a:lnTo>
                  <a:lnTo>
                    <a:pt x="301" y="408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58" y="290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20" y="172"/>
                  </a:lnTo>
                  <a:lnTo>
                    <a:pt x="204" y="124"/>
                  </a:lnTo>
                  <a:lnTo>
                    <a:pt x="177" y="75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34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5"/>
                  </a:lnTo>
                  <a:lnTo>
                    <a:pt x="37" y="1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0" y="7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34"/>
                  </a:lnTo>
                  <a:lnTo>
                    <a:pt x="5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3"/>
            <p:cNvSpPr>
              <a:spLocks/>
            </p:cNvSpPr>
            <p:nvPr/>
          </p:nvSpPr>
          <p:spPr bwMode="auto">
            <a:xfrm>
              <a:off x="3092451" y="4571999"/>
              <a:ext cx="588963" cy="520700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71" y="0"/>
                </a:cxn>
                <a:cxn ang="0">
                  <a:pos x="354" y="16"/>
                </a:cxn>
                <a:cxn ang="0">
                  <a:pos x="328" y="27"/>
                </a:cxn>
                <a:cxn ang="0">
                  <a:pos x="306" y="32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42" y="38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161" y="48"/>
                </a:cxn>
                <a:cxn ang="0">
                  <a:pos x="129" y="70"/>
                </a:cxn>
                <a:cxn ang="0">
                  <a:pos x="129" y="70"/>
                </a:cxn>
                <a:cxn ang="0">
                  <a:pos x="97" y="97"/>
                </a:cxn>
                <a:cxn ang="0">
                  <a:pos x="70" y="129"/>
                </a:cxn>
                <a:cxn ang="0">
                  <a:pos x="70" y="129"/>
                </a:cxn>
                <a:cxn ang="0">
                  <a:pos x="43" y="156"/>
                </a:cxn>
                <a:cxn ang="0">
                  <a:pos x="27" y="188"/>
                </a:cxn>
                <a:cxn ang="0">
                  <a:pos x="27" y="188"/>
                </a:cxn>
                <a:cxn ang="0">
                  <a:pos x="5" y="226"/>
                </a:cxn>
                <a:cxn ang="0">
                  <a:pos x="0" y="242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5" y="290"/>
                </a:cxn>
                <a:cxn ang="0">
                  <a:pos x="16" y="317"/>
                </a:cxn>
                <a:cxn ang="0">
                  <a:pos x="16" y="317"/>
                </a:cxn>
                <a:cxn ang="0">
                  <a:pos x="27" y="322"/>
                </a:cxn>
                <a:cxn ang="0">
                  <a:pos x="37" y="328"/>
                </a:cxn>
                <a:cxn ang="0">
                  <a:pos x="48" y="328"/>
                </a:cxn>
                <a:cxn ang="0">
                  <a:pos x="59" y="317"/>
                </a:cxn>
                <a:cxn ang="0">
                  <a:pos x="59" y="317"/>
                </a:cxn>
                <a:cxn ang="0">
                  <a:pos x="59" y="312"/>
                </a:cxn>
                <a:cxn ang="0">
                  <a:pos x="54" y="312"/>
                </a:cxn>
                <a:cxn ang="0">
                  <a:pos x="54" y="312"/>
                </a:cxn>
                <a:cxn ang="0">
                  <a:pos x="43" y="317"/>
                </a:cxn>
                <a:cxn ang="0">
                  <a:pos x="32" y="317"/>
                </a:cxn>
                <a:cxn ang="0">
                  <a:pos x="21" y="312"/>
                </a:cxn>
                <a:cxn ang="0">
                  <a:pos x="16" y="301"/>
                </a:cxn>
                <a:cxn ang="0">
                  <a:pos x="16" y="301"/>
                </a:cxn>
                <a:cxn ang="0">
                  <a:pos x="5" y="285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5" y="247"/>
                </a:cxn>
                <a:cxn ang="0">
                  <a:pos x="11" y="231"/>
                </a:cxn>
                <a:cxn ang="0">
                  <a:pos x="27" y="193"/>
                </a:cxn>
                <a:cxn ang="0">
                  <a:pos x="27" y="193"/>
                </a:cxn>
                <a:cxn ang="0">
                  <a:pos x="43" y="161"/>
                </a:cxn>
                <a:cxn ang="0">
                  <a:pos x="70" y="134"/>
                </a:cxn>
                <a:cxn ang="0">
                  <a:pos x="70" y="134"/>
                </a:cxn>
                <a:cxn ang="0">
                  <a:pos x="118" y="86"/>
                </a:cxn>
                <a:cxn ang="0">
                  <a:pos x="118" y="86"/>
                </a:cxn>
                <a:cxn ang="0">
                  <a:pos x="145" y="64"/>
                </a:cxn>
                <a:cxn ang="0">
                  <a:pos x="177" y="48"/>
                </a:cxn>
                <a:cxn ang="0">
                  <a:pos x="215" y="43"/>
                </a:cxn>
                <a:cxn ang="0">
                  <a:pos x="252" y="43"/>
                </a:cxn>
                <a:cxn ang="0">
                  <a:pos x="252" y="43"/>
                </a:cxn>
                <a:cxn ang="0">
                  <a:pos x="285" y="38"/>
                </a:cxn>
                <a:cxn ang="0">
                  <a:pos x="317" y="32"/>
                </a:cxn>
                <a:cxn ang="0">
                  <a:pos x="349" y="21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  <a:cxn ang="0">
                  <a:pos x="371" y="0"/>
                </a:cxn>
              </a:cxnLst>
              <a:rect l="0" t="0" r="r" b="b"/>
              <a:pathLst>
                <a:path w="371" h="328">
                  <a:moveTo>
                    <a:pt x="371" y="0"/>
                  </a:moveTo>
                  <a:lnTo>
                    <a:pt x="371" y="0"/>
                  </a:lnTo>
                  <a:lnTo>
                    <a:pt x="354" y="16"/>
                  </a:lnTo>
                  <a:lnTo>
                    <a:pt x="328" y="27"/>
                  </a:lnTo>
                  <a:lnTo>
                    <a:pt x="306" y="32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42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61" y="4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97" y="9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43" y="156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5" y="226"/>
                  </a:lnTo>
                  <a:lnTo>
                    <a:pt x="0" y="242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27" y="322"/>
                  </a:lnTo>
                  <a:lnTo>
                    <a:pt x="37" y="328"/>
                  </a:lnTo>
                  <a:lnTo>
                    <a:pt x="48" y="328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2"/>
                  </a:lnTo>
                  <a:lnTo>
                    <a:pt x="54" y="312"/>
                  </a:lnTo>
                  <a:lnTo>
                    <a:pt x="54" y="312"/>
                  </a:lnTo>
                  <a:lnTo>
                    <a:pt x="43" y="317"/>
                  </a:lnTo>
                  <a:lnTo>
                    <a:pt x="32" y="317"/>
                  </a:lnTo>
                  <a:lnTo>
                    <a:pt x="21" y="312"/>
                  </a:lnTo>
                  <a:lnTo>
                    <a:pt x="16" y="301"/>
                  </a:lnTo>
                  <a:lnTo>
                    <a:pt x="16" y="301"/>
                  </a:lnTo>
                  <a:lnTo>
                    <a:pt x="5" y="285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47"/>
                  </a:lnTo>
                  <a:lnTo>
                    <a:pt x="11" y="231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43" y="161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45" y="64"/>
                  </a:lnTo>
                  <a:lnTo>
                    <a:pt x="177" y="48"/>
                  </a:lnTo>
                  <a:lnTo>
                    <a:pt x="215" y="43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85" y="38"/>
                  </a:lnTo>
                  <a:lnTo>
                    <a:pt x="317" y="32"/>
                  </a:lnTo>
                  <a:lnTo>
                    <a:pt x="349" y="21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4"/>
            <p:cNvSpPr>
              <a:spLocks/>
            </p:cNvSpPr>
            <p:nvPr/>
          </p:nvSpPr>
          <p:spPr bwMode="auto">
            <a:xfrm>
              <a:off x="2784476" y="3940174"/>
              <a:ext cx="341313" cy="227012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5" y="0"/>
                </a:cxn>
                <a:cxn ang="0">
                  <a:pos x="183" y="43"/>
                </a:cxn>
                <a:cxn ang="0">
                  <a:pos x="151" y="86"/>
                </a:cxn>
                <a:cxn ang="0">
                  <a:pos x="129" y="129"/>
                </a:cxn>
                <a:cxn ang="0">
                  <a:pos x="108" y="178"/>
                </a:cxn>
                <a:cxn ang="0">
                  <a:pos x="108" y="178"/>
                </a:cxn>
                <a:cxn ang="0">
                  <a:pos x="86" y="237"/>
                </a:cxn>
                <a:cxn ang="0">
                  <a:pos x="70" y="301"/>
                </a:cxn>
                <a:cxn ang="0">
                  <a:pos x="43" y="425"/>
                </a:cxn>
                <a:cxn ang="0">
                  <a:pos x="43" y="425"/>
                </a:cxn>
                <a:cxn ang="0">
                  <a:pos x="27" y="548"/>
                </a:cxn>
                <a:cxn ang="0">
                  <a:pos x="11" y="672"/>
                </a:cxn>
                <a:cxn ang="0">
                  <a:pos x="11" y="672"/>
                </a:cxn>
                <a:cxn ang="0">
                  <a:pos x="6" y="753"/>
                </a:cxn>
                <a:cxn ang="0">
                  <a:pos x="0" y="833"/>
                </a:cxn>
                <a:cxn ang="0">
                  <a:pos x="6" y="1000"/>
                </a:cxn>
                <a:cxn ang="0">
                  <a:pos x="6" y="1000"/>
                </a:cxn>
                <a:cxn ang="0">
                  <a:pos x="22" y="1107"/>
                </a:cxn>
                <a:cxn ang="0">
                  <a:pos x="43" y="1215"/>
                </a:cxn>
                <a:cxn ang="0">
                  <a:pos x="43" y="1215"/>
                </a:cxn>
                <a:cxn ang="0">
                  <a:pos x="81" y="1322"/>
                </a:cxn>
                <a:cxn ang="0">
                  <a:pos x="119" y="1430"/>
                </a:cxn>
                <a:cxn ang="0">
                  <a:pos x="119" y="1430"/>
                </a:cxn>
                <a:cxn ang="0">
                  <a:pos x="124" y="1425"/>
                </a:cxn>
                <a:cxn ang="0">
                  <a:pos x="124" y="1425"/>
                </a:cxn>
                <a:cxn ang="0">
                  <a:pos x="65" y="1269"/>
                </a:cxn>
                <a:cxn ang="0">
                  <a:pos x="43" y="1188"/>
                </a:cxn>
                <a:cxn ang="0">
                  <a:pos x="27" y="1107"/>
                </a:cxn>
                <a:cxn ang="0">
                  <a:pos x="27" y="1107"/>
                </a:cxn>
                <a:cxn ang="0">
                  <a:pos x="16" y="1021"/>
                </a:cxn>
                <a:cxn ang="0">
                  <a:pos x="11" y="941"/>
                </a:cxn>
                <a:cxn ang="0">
                  <a:pos x="11" y="941"/>
                </a:cxn>
                <a:cxn ang="0">
                  <a:pos x="11" y="855"/>
                </a:cxn>
                <a:cxn ang="0">
                  <a:pos x="11" y="774"/>
                </a:cxn>
                <a:cxn ang="0">
                  <a:pos x="11" y="774"/>
                </a:cxn>
                <a:cxn ang="0">
                  <a:pos x="27" y="634"/>
                </a:cxn>
                <a:cxn ang="0">
                  <a:pos x="43" y="500"/>
                </a:cxn>
                <a:cxn ang="0">
                  <a:pos x="43" y="500"/>
                </a:cxn>
                <a:cxn ang="0">
                  <a:pos x="65" y="371"/>
                </a:cxn>
                <a:cxn ang="0">
                  <a:pos x="97" y="247"/>
                </a:cxn>
                <a:cxn ang="0">
                  <a:pos x="97" y="247"/>
                </a:cxn>
                <a:cxn ang="0">
                  <a:pos x="119" y="183"/>
                </a:cxn>
                <a:cxn ang="0">
                  <a:pos x="145" y="118"/>
                </a:cxn>
                <a:cxn ang="0">
                  <a:pos x="178" y="59"/>
                </a:cxn>
                <a:cxn ang="0">
                  <a:pos x="215" y="6"/>
                </a:cxn>
                <a:cxn ang="0">
                  <a:pos x="215" y="6"/>
                </a:cxn>
                <a:cxn ang="0">
                  <a:pos x="215" y="0"/>
                </a:cxn>
                <a:cxn ang="0">
                  <a:pos x="215" y="0"/>
                </a:cxn>
                <a:cxn ang="0">
                  <a:pos x="215" y="0"/>
                </a:cxn>
              </a:cxnLst>
              <a:rect l="0" t="0" r="r" b="b"/>
              <a:pathLst>
                <a:path w="215" h="1430">
                  <a:moveTo>
                    <a:pt x="215" y="0"/>
                  </a:moveTo>
                  <a:lnTo>
                    <a:pt x="215" y="0"/>
                  </a:lnTo>
                  <a:lnTo>
                    <a:pt x="183" y="43"/>
                  </a:lnTo>
                  <a:lnTo>
                    <a:pt x="151" y="86"/>
                  </a:lnTo>
                  <a:lnTo>
                    <a:pt x="129" y="129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86" y="237"/>
                  </a:lnTo>
                  <a:lnTo>
                    <a:pt x="70" y="301"/>
                  </a:lnTo>
                  <a:lnTo>
                    <a:pt x="43" y="425"/>
                  </a:lnTo>
                  <a:lnTo>
                    <a:pt x="43" y="425"/>
                  </a:lnTo>
                  <a:lnTo>
                    <a:pt x="27" y="548"/>
                  </a:lnTo>
                  <a:lnTo>
                    <a:pt x="11" y="672"/>
                  </a:lnTo>
                  <a:lnTo>
                    <a:pt x="11" y="672"/>
                  </a:lnTo>
                  <a:lnTo>
                    <a:pt x="6" y="753"/>
                  </a:lnTo>
                  <a:lnTo>
                    <a:pt x="0" y="833"/>
                  </a:lnTo>
                  <a:lnTo>
                    <a:pt x="6" y="1000"/>
                  </a:lnTo>
                  <a:lnTo>
                    <a:pt x="6" y="1000"/>
                  </a:lnTo>
                  <a:lnTo>
                    <a:pt x="22" y="1107"/>
                  </a:lnTo>
                  <a:lnTo>
                    <a:pt x="43" y="1215"/>
                  </a:lnTo>
                  <a:lnTo>
                    <a:pt x="43" y="1215"/>
                  </a:lnTo>
                  <a:lnTo>
                    <a:pt x="81" y="1322"/>
                  </a:lnTo>
                  <a:lnTo>
                    <a:pt x="119" y="1430"/>
                  </a:lnTo>
                  <a:lnTo>
                    <a:pt x="119" y="1430"/>
                  </a:lnTo>
                  <a:lnTo>
                    <a:pt x="124" y="1425"/>
                  </a:lnTo>
                  <a:lnTo>
                    <a:pt x="124" y="1425"/>
                  </a:lnTo>
                  <a:lnTo>
                    <a:pt x="65" y="1269"/>
                  </a:lnTo>
                  <a:lnTo>
                    <a:pt x="43" y="1188"/>
                  </a:lnTo>
                  <a:lnTo>
                    <a:pt x="27" y="1107"/>
                  </a:lnTo>
                  <a:lnTo>
                    <a:pt x="27" y="1107"/>
                  </a:lnTo>
                  <a:lnTo>
                    <a:pt x="16" y="1021"/>
                  </a:lnTo>
                  <a:lnTo>
                    <a:pt x="11" y="941"/>
                  </a:lnTo>
                  <a:lnTo>
                    <a:pt x="11" y="941"/>
                  </a:lnTo>
                  <a:lnTo>
                    <a:pt x="11" y="855"/>
                  </a:lnTo>
                  <a:lnTo>
                    <a:pt x="11" y="774"/>
                  </a:lnTo>
                  <a:lnTo>
                    <a:pt x="11" y="774"/>
                  </a:lnTo>
                  <a:lnTo>
                    <a:pt x="27" y="634"/>
                  </a:lnTo>
                  <a:lnTo>
                    <a:pt x="43" y="500"/>
                  </a:lnTo>
                  <a:lnTo>
                    <a:pt x="43" y="500"/>
                  </a:lnTo>
                  <a:lnTo>
                    <a:pt x="65" y="371"/>
                  </a:lnTo>
                  <a:lnTo>
                    <a:pt x="97" y="247"/>
                  </a:lnTo>
                  <a:lnTo>
                    <a:pt x="97" y="247"/>
                  </a:lnTo>
                  <a:lnTo>
                    <a:pt x="119" y="183"/>
                  </a:lnTo>
                  <a:lnTo>
                    <a:pt x="145" y="118"/>
                  </a:lnTo>
                  <a:lnTo>
                    <a:pt x="178" y="59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5"/>
            <p:cNvSpPr>
              <a:spLocks/>
            </p:cNvSpPr>
            <p:nvPr/>
          </p:nvSpPr>
          <p:spPr bwMode="auto">
            <a:xfrm>
              <a:off x="3082926" y="3897312"/>
              <a:ext cx="581025" cy="111125"/>
            </a:xfrm>
            <a:custGeom>
              <a:avLst/>
              <a:gdLst/>
              <a:ahLst/>
              <a:cxnLst>
                <a:cxn ang="0">
                  <a:pos x="366" y="43"/>
                </a:cxn>
                <a:cxn ang="0">
                  <a:pos x="366" y="43"/>
                </a:cxn>
                <a:cxn ang="0">
                  <a:pos x="360" y="43"/>
                </a:cxn>
                <a:cxn ang="0">
                  <a:pos x="355" y="49"/>
                </a:cxn>
                <a:cxn ang="0">
                  <a:pos x="344" y="59"/>
                </a:cxn>
                <a:cxn ang="0">
                  <a:pos x="344" y="59"/>
                </a:cxn>
                <a:cxn ang="0">
                  <a:pos x="328" y="65"/>
                </a:cxn>
                <a:cxn ang="0">
                  <a:pos x="317" y="59"/>
                </a:cxn>
                <a:cxn ang="0">
                  <a:pos x="291" y="54"/>
                </a:cxn>
                <a:cxn ang="0">
                  <a:pos x="291" y="54"/>
                </a:cxn>
                <a:cxn ang="0">
                  <a:pos x="199" y="16"/>
                </a:cxn>
                <a:cxn ang="0">
                  <a:pos x="199" y="16"/>
                </a:cxn>
                <a:cxn ang="0">
                  <a:pos x="151" y="0"/>
                </a:cxn>
                <a:cxn ang="0">
                  <a:pos x="124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6" y="0"/>
                </a:cxn>
                <a:cxn ang="0">
                  <a:pos x="54" y="6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54" y="11"/>
                </a:cxn>
                <a:cxn ang="0">
                  <a:pos x="81" y="6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5" y="6"/>
                </a:cxn>
                <a:cxn ang="0">
                  <a:pos x="162" y="11"/>
                </a:cxn>
                <a:cxn ang="0">
                  <a:pos x="221" y="33"/>
                </a:cxn>
                <a:cxn ang="0">
                  <a:pos x="221" y="33"/>
                </a:cxn>
                <a:cxn ang="0">
                  <a:pos x="264" y="54"/>
                </a:cxn>
                <a:cxn ang="0">
                  <a:pos x="312" y="70"/>
                </a:cxn>
                <a:cxn ang="0">
                  <a:pos x="312" y="70"/>
                </a:cxn>
                <a:cxn ang="0">
                  <a:pos x="328" y="70"/>
                </a:cxn>
                <a:cxn ang="0">
                  <a:pos x="344" y="65"/>
                </a:cxn>
                <a:cxn ang="0">
                  <a:pos x="344" y="65"/>
                </a:cxn>
                <a:cxn ang="0">
                  <a:pos x="355" y="59"/>
                </a:cxn>
                <a:cxn ang="0">
                  <a:pos x="355" y="59"/>
                </a:cxn>
                <a:cxn ang="0">
                  <a:pos x="366" y="49"/>
                </a:cxn>
                <a:cxn ang="0">
                  <a:pos x="366" y="49"/>
                </a:cxn>
                <a:cxn ang="0">
                  <a:pos x="366" y="43"/>
                </a:cxn>
                <a:cxn ang="0">
                  <a:pos x="366" y="43"/>
                </a:cxn>
              </a:cxnLst>
              <a:rect l="0" t="0" r="r" b="b"/>
              <a:pathLst>
                <a:path w="366" h="70">
                  <a:moveTo>
                    <a:pt x="366" y="43"/>
                  </a:moveTo>
                  <a:lnTo>
                    <a:pt x="366" y="43"/>
                  </a:lnTo>
                  <a:lnTo>
                    <a:pt x="360" y="43"/>
                  </a:lnTo>
                  <a:lnTo>
                    <a:pt x="355" y="49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28" y="65"/>
                  </a:lnTo>
                  <a:lnTo>
                    <a:pt x="317" y="59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54" y="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4" y="11"/>
                  </a:lnTo>
                  <a:lnTo>
                    <a:pt x="81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5" y="6"/>
                  </a:lnTo>
                  <a:lnTo>
                    <a:pt x="162" y="11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64" y="54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8" y="70"/>
                  </a:lnTo>
                  <a:lnTo>
                    <a:pt x="344" y="65"/>
                  </a:lnTo>
                  <a:lnTo>
                    <a:pt x="344" y="65"/>
                  </a:lnTo>
                  <a:lnTo>
                    <a:pt x="355" y="59"/>
                  </a:lnTo>
                  <a:lnTo>
                    <a:pt x="355" y="5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66" y="43"/>
                  </a:lnTo>
                  <a:lnTo>
                    <a:pt x="366" y="43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6"/>
            <p:cNvSpPr>
              <a:spLocks/>
            </p:cNvSpPr>
            <p:nvPr/>
          </p:nvSpPr>
          <p:spPr bwMode="auto">
            <a:xfrm>
              <a:off x="3441701" y="3949698"/>
              <a:ext cx="265114" cy="2555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61" y="0"/>
                </a:cxn>
                <a:cxn ang="0">
                  <a:pos x="167" y="10"/>
                </a:cxn>
                <a:cxn ang="0">
                  <a:pos x="167" y="26"/>
                </a:cxn>
                <a:cxn ang="0">
                  <a:pos x="161" y="48"/>
                </a:cxn>
                <a:cxn ang="0">
                  <a:pos x="161" y="48"/>
                </a:cxn>
                <a:cxn ang="0">
                  <a:pos x="151" y="107"/>
                </a:cxn>
                <a:cxn ang="0">
                  <a:pos x="151" y="107"/>
                </a:cxn>
                <a:cxn ang="0">
                  <a:pos x="140" y="129"/>
                </a:cxn>
                <a:cxn ang="0">
                  <a:pos x="124" y="150"/>
                </a:cxn>
                <a:cxn ang="0">
                  <a:pos x="102" y="155"/>
                </a:cxn>
                <a:cxn ang="0">
                  <a:pos x="75" y="155"/>
                </a:cxn>
                <a:cxn ang="0">
                  <a:pos x="75" y="155"/>
                </a:cxn>
                <a:cxn ang="0">
                  <a:pos x="54" y="145"/>
                </a:cxn>
                <a:cxn ang="0">
                  <a:pos x="32" y="134"/>
                </a:cxn>
                <a:cxn ang="0">
                  <a:pos x="32" y="134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6" y="107"/>
                </a:cxn>
                <a:cxn ang="0">
                  <a:pos x="6" y="107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11" y="102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6" y="123"/>
                </a:cxn>
                <a:cxn ang="0">
                  <a:pos x="32" y="139"/>
                </a:cxn>
                <a:cxn ang="0">
                  <a:pos x="54" y="150"/>
                </a:cxn>
                <a:cxn ang="0">
                  <a:pos x="75" y="161"/>
                </a:cxn>
                <a:cxn ang="0">
                  <a:pos x="75" y="161"/>
                </a:cxn>
                <a:cxn ang="0">
                  <a:pos x="97" y="161"/>
                </a:cxn>
                <a:cxn ang="0">
                  <a:pos x="118" y="155"/>
                </a:cxn>
                <a:cxn ang="0">
                  <a:pos x="134" y="145"/>
                </a:cxn>
                <a:cxn ang="0">
                  <a:pos x="145" y="129"/>
                </a:cxn>
                <a:cxn ang="0">
                  <a:pos x="145" y="129"/>
                </a:cxn>
                <a:cxn ang="0">
                  <a:pos x="156" y="112"/>
                </a:cxn>
                <a:cxn ang="0">
                  <a:pos x="161" y="91"/>
                </a:cxn>
                <a:cxn ang="0">
                  <a:pos x="167" y="59"/>
                </a:cxn>
                <a:cxn ang="0">
                  <a:pos x="167" y="59"/>
                </a:cxn>
                <a:cxn ang="0">
                  <a:pos x="167" y="26"/>
                </a:cxn>
                <a:cxn ang="0">
                  <a:pos x="167" y="16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167" h="161">
                  <a:moveTo>
                    <a:pt x="161" y="0"/>
                  </a:moveTo>
                  <a:lnTo>
                    <a:pt x="161" y="0"/>
                  </a:lnTo>
                  <a:lnTo>
                    <a:pt x="167" y="10"/>
                  </a:lnTo>
                  <a:lnTo>
                    <a:pt x="167" y="2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40" y="129"/>
                  </a:lnTo>
                  <a:lnTo>
                    <a:pt x="124" y="150"/>
                  </a:lnTo>
                  <a:lnTo>
                    <a:pt x="102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54" y="145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1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6" y="123"/>
                  </a:lnTo>
                  <a:lnTo>
                    <a:pt x="32" y="139"/>
                  </a:lnTo>
                  <a:lnTo>
                    <a:pt x="54" y="150"/>
                  </a:lnTo>
                  <a:lnTo>
                    <a:pt x="75" y="161"/>
                  </a:lnTo>
                  <a:lnTo>
                    <a:pt x="75" y="161"/>
                  </a:lnTo>
                  <a:lnTo>
                    <a:pt x="97" y="161"/>
                  </a:lnTo>
                  <a:lnTo>
                    <a:pt x="118" y="155"/>
                  </a:lnTo>
                  <a:lnTo>
                    <a:pt x="134" y="145"/>
                  </a:lnTo>
                  <a:lnTo>
                    <a:pt x="145" y="129"/>
                  </a:lnTo>
                  <a:lnTo>
                    <a:pt x="145" y="129"/>
                  </a:lnTo>
                  <a:lnTo>
                    <a:pt x="156" y="112"/>
                  </a:lnTo>
                  <a:lnTo>
                    <a:pt x="161" y="91"/>
                  </a:lnTo>
                  <a:lnTo>
                    <a:pt x="167" y="59"/>
                  </a:lnTo>
                  <a:lnTo>
                    <a:pt x="167" y="59"/>
                  </a:lnTo>
                  <a:lnTo>
                    <a:pt x="167" y="2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7"/>
            <p:cNvSpPr>
              <a:spLocks/>
            </p:cNvSpPr>
            <p:nvPr/>
          </p:nvSpPr>
          <p:spPr bwMode="auto">
            <a:xfrm>
              <a:off x="3851275" y="4205287"/>
              <a:ext cx="2540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11" y="16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43"/>
                </a:cxn>
                <a:cxn ang="0">
                  <a:pos x="16" y="16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8"/>
            <p:cNvSpPr>
              <a:spLocks/>
            </p:cNvSpPr>
            <p:nvPr/>
          </p:nvSpPr>
          <p:spPr bwMode="auto">
            <a:xfrm>
              <a:off x="3817938" y="4170361"/>
              <a:ext cx="25400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6" y="2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38">
                  <a:moveTo>
                    <a:pt x="0" y="6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9"/>
            <p:cNvSpPr>
              <a:spLocks/>
            </p:cNvSpPr>
            <p:nvPr/>
          </p:nvSpPr>
          <p:spPr bwMode="auto">
            <a:xfrm>
              <a:off x="3868739" y="4222748"/>
              <a:ext cx="119063" cy="409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32" y="91"/>
                </a:cxn>
                <a:cxn ang="0">
                  <a:pos x="32" y="129"/>
                </a:cxn>
                <a:cxn ang="0">
                  <a:pos x="32" y="129"/>
                </a:cxn>
                <a:cxn ang="0">
                  <a:pos x="37" y="161"/>
                </a:cxn>
                <a:cxn ang="0">
                  <a:pos x="48" y="198"/>
                </a:cxn>
                <a:cxn ang="0">
                  <a:pos x="70" y="258"/>
                </a:cxn>
                <a:cxn ang="0">
                  <a:pos x="70" y="258"/>
                </a:cxn>
                <a:cxn ang="0">
                  <a:pos x="75" y="258"/>
                </a:cxn>
                <a:cxn ang="0">
                  <a:pos x="75" y="258"/>
                </a:cxn>
                <a:cxn ang="0">
                  <a:pos x="64" y="231"/>
                </a:cxn>
                <a:cxn ang="0">
                  <a:pos x="64" y="231"/>
                </a:cxn>
                <a:cxn ang="0">
                  <a:pos x="48" y="188"/>
                </a:cxn>
                <a:cxn ang="0">
                  <a:pos x="48" y="188"/>
                </a:cxn>
                <a:cxn ang="0">
                  <a:pos x="43" y="150"/>
                </a:cxn>
                <a:cxn ang="0">
                  <a:pos x="37" y="112"/>
                </a:cxn>
                <a:cxn ang="0">
                  <a:pos x="37" y="112"/>
                </a:cxn>
                <a:cxn ang="0">
                  <a:pos x="32" y="80"/>
                </a:cxn>
                <a:cxn ang="0">
                  <a:pos x="21" y="48"/>
                </a:cxn>
                <a:cxn ang="0">
                  <a:pos x="21" y="48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258">
                  <a:moveTo>
                    <a:pt x="0" y="0"/>
                  </a:moveTo>
                  <a:lnTo>
                    <a:pt x="0" y="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32" y="91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37" y="161"/>
                  </a:lnTo>
                  <a:lnTo>
                    <a:pt x="48" y="19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43" y="150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2" y="80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0"/>
            <p:cNvSpPr>
              <a:spLocks/>
            </p:cNvSpPr>
            <p:nvPr/>
          </p:nvSpPr>
          <p:spPr bwMode="auto">
            <a:xfrm>
              <a:off x="3954464" y="4529137"/>
              <a:ext cx="288925" cy="1536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1" y="54"/>
                </a:cxn>
                <a:cxn ang="0">
                  <a:pos x="21" y="54"/>
                </a:cxn>
                <a:cxn ang="0">
                  <a:pos x="48" y="108"/>
                </a:cxn>
                <a:cxn ang="0">
                  <a:pos x="48" y="108"/>
                </a:cxn>
                <a:cxn ang="0">
                  <a:pos x="75" y="167"/>
                </a:cxn>
                <a:cxn ang="0">
                  <a:pos x="102" y="226"/>
                </a:cxn>
                <a:cxn ang="0">
                  <a:pos x="102" y="226"/>
                </a:cxn>
                <a:cxn ang="0">
                  <a:pos x="123" y="290"/>
                </a:cxn>
                <a:cxn ang="0">
                  <a:pos x="139" y="355"/>
                </a:cxn>
                <a:cxn ang="0">
                  <a:pos x="155" y="425"/>
                </a:cxn>
                <a:cxn ang="0">
                  <a:pos x="166" y="489"/>
                </a:cxn>
                <a:cxn ang="0">
                  <a:pos x="166" y="489"/>
                </a:cxn>
                <a:cxn ang="0">
                  <a:pos x="172" y="559"/>
                </a:cxn>
                <a:cxn ang="0">
                  <a:pos x="172" y="634"/>
                </a:cxn>
                <a:cxn ang="0">
                  <a:pos x="166" y="774"/>
                </a:cxn>
                <a:cxn ang="0">
                  <a:pos x="166" y="774"/>
                </a:cxn>
                <a:cxn ang="0">
                  <a:pos x="161" y="833"/>
                </a:cxn>
                <a:cxn ang="0">
                  <a:pos x="150" y="892"/>
                </a:cxn>
                <a:cxn ang="0">
                  <a:pos x="150" y="892"/>
                </a:cxn>
                <a:cxn ang="0">
                  <a:pos x="134" y="935"/>
                </a:cxn>
                <a:cxn ang="0">
                  <a:pos x="134" y="935"/>
                </a:cxn>
                <a:cxn ang="0">
                  <a:pos x="123" y="957"/>
                </a:cxn>
                <a:cxn ang="0">
                  <a:pos x="123" y="957"/>
                </a:cxn>
                <a:cxn ang="0">
                  <a:pos x="118" y="962"/>
                </a:cxn>
                <a:cxn ang="0">
                  <a:pos x="107" y="962"/>
                </a:cxn>
                <a:cxn ang="0">
                  <a:pos x="102" y="962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6" y="951"/>
                </a:cxn>
                <a:cxn ang="0">
                  <a:pos x="91" y="951"/>
                </a:cxn>
                <a:cxn ang="0">
                  <a:pos x="91" y="951"/>
                </a:cxn>
                <a:cxn ang="0">
                  <a:pos x="96" y="968"/>
                </a:cxn>
                <a:cxn ang="0">
                  <a:pos x="107" y="968"/>
                </a:cxn>
                <a:cxn ang="0">
                  <a:pos x="118" y="968"/>
                </a:cxn>
                <a:cxn ang="0">
                  <a:pos x="129" y="957"/>
                </a:cxn>
                <a:cxn ang="0">
                  <a:pos x="129" y="957"/>
                </a:cxn>
                <a:cxn ang="0">
                  <a:pos x="139" y="941"/>
                </a:cxn>
                <a:cxn ang="0">
                  <a:pos x="145" y="925"/>
                </a:cxn>
                <a:cxn ang="0">
                  <a:pos x="145" y="925"/>
                </a:cxn>
                <a:cxn ang="0">
                  <a:pos x="161" y="865"/>
                </a:cxn>
                <a:cxn ang="0">
                  <a:pos x="161" y="865"/>
                </a:cxn>
                <a:cxn ang="0">
                  <a:pos x="172" y="796"/>
                </a:cxn>
                <a:cxn ang="0">
                  <a:pos x="177" y="726"/>
                </a:cxn>
                <a:cxn ang="0">
                  <a:pos x="177" y="726"/>
                </a:cxn>
                <a:cxn ang="0">
                  <a:pos x="182" y="650"/>
                </a:cxn>
                <a:cxn ang="0">
                  <a:pos x="177" y="570"/>
                </a:cxn>
                <a:cxn ang="0">
                  <a:pos x="177" y="570"/>
                </a:cxn>
                <a:cxn ang="0">
                  <a:pos x="172" y="495"/>
                </a:cxn>
                <a:cxn ang="0">
                  <a:pos x="161" y="419"/>
                </a:cxn>
                <a:cxn ang="0">
                  <a:pos x="161" y="419"/>
                </a:cxn>
                <a:cxn ang="0">
                  <a:pos x="145" y="339"/>
                </a:cxn>
                <a:cxn ang="0">
                  <a:pos x="123" y="263"/>
                </a:cxn>
                <a:cxn ang="0">
                  <a:pos x="123" y="263"/>
                </a:cxn>
                <a:cxn ang="0">
                  <a:pos x="102" y="199"/>
                </a:cxn>
                <a:cxn ang="0">
                  <a:pos x="69" y="134"/>
                </a:cxn>
                <a:cxn ang="0">
                  <a:pos x="69" y="134"/>
                </a:cxn>
                <a:cxn ang="0">
                  <a:pos x="37" y="7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82" h="968">
                  <a:moveTo>
                    <a:pt x="0" y="5"/>
                  </a:moveTo>
                  <a:lnTo>
                    <a:pt x="0" y="5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75" y="16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23" y="290"/>
                  </a:lnTo>
                  <a:lnTo>
                    <a:pt x="139" y="355"/>
                  </a:lnTo>
                  <a:lnTo>
                    <a:pt x="155" y="425"/>
                  </a:lnTo>
                  <a:lnTo>
                    <a:pt x="166" y="489"/>
                  </a:lnTo>
                  <a:lnTo>
                    <a:pt x="166" y="489"/>
                  </a:lnTo>
                  <a:lnTo>
                    <a:pt x="172" y="559"/>
                  </a:lnTo>
                  <a:lnTo>
                    <a:pt x="172" y="634"/>
                  </a:lnTo>
                  <a:lnTo>
                    <a:pt x="166" y="774"/>
                  </a:lnTo>
                  <a:lnTo>
                    <a:pt x="166" y="774"/>
                  </a:lnTo>
                  <a:lnTo>
                    <a:pt x="161" y="833"/>
                  </a:lnTo>
                  <a:lnTo>
                    <a:pt x="150" y="892"/>
                  </a:lnTo>
                  <a:lnTo>
                    <a:pt x="150" y="892"/>
                  </a:lnTo>
                  <a:lnTo>
                    <a:pt x="134" y="935"/>
                  </a:lnTo>
                  <a:lnTo>
                    <a:pt x="134" y="935"/>
                  </a:lnTo>
                  <a:lnTo>
                    <a:pt x="123" y="957"/>
                  </a:lnTo>
                  <a:lnTo>
                    <a:pt x="123" y="957"/>
                  </a:lnTo>
                  <a:lnTo>
                    <a:pt x="118" y="962"/>
                  </a:lnTo>
                  <a:lnTo>
                    <a:pt x="107" y="962"/>
                  </a:lnTo>
                  <a:lnTo>
                    <a:pt x="102" y="962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6" y="951"/>
                  </a:lnTo>
                  <a:lnTo>
                    <a:pt x="91" y="951"/>
                  </a:lnTo>
                  <a:lnTo>
                    <a:pt x="91" y="951"/>
                  </a:lnTo>
                  <a:lnTo>
                    <a:pt x="96" y="968"/>
                  </a:lnTo>
                  <a:lnTo>
                    <a:pt x="107" y="968"/>
                  </a:lnTo>
                  <a:lnTo>
                    <a:pt x="118" y="968"/>
                  </a:lnTo>
                  <a:lnTo>
                    <a:pt x="129" y="957"/>
                  </a:lnTo>
                  <a:lnTo>
                    <a:pt x="129" y="957"/>
                  </a:lnTo>
                  <a:lnTo>
                    <a:pt x="139" y="941"/>
                  </a:lnTo>
                  <a:lnTo>
                    <a:pt x="145" y="925"/>
                  </a:lnTo>
                  <a:lnTo>
                    <a:pt x="145" y="925"/>
                  </a:lnTo>
                  <a:lnTo>
                    <a:pt x="161" y="865"/>
                  </a:lnTo>
                  <a:lnTo>
                    <a:pt x="161" y="865"/>
                  </a:lnTo>
                  <a:lnTo>
                    <a:pt x="172" y="796"/>
                  </a:lnTo>
                  <a:lnTo>
                    <a:pt x="177" y="726"/>
                  </a:lnTo>
                  <a:lnTo>
                    <a:pt x="177" y="726"/>
                  </a:lnTo>
                  <a:lnTo>
                    <a:pt x="182" y="65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2" y="495"/>
                  </a:lnTo>
                  <a:lnTo>
                    <a:pt x="161" y="419"/>
                  </a:lnTo>
                  <a:lnTo>
                    <a:pt x="161" y="419"/>
                  </a:lnTo>
                  <a:lnTo>
                    <a:pt x="145" y="339"/>
                  </a:lnTo>
                  <a:lnTo>
                    <a:pt x="123" y="263"/>
                  </a:lnTo>
                  <a:lnTo>
                    <a:pt x="123" y="263"/>
                  </a:lnTo>
                  <a:lnTo>
                    <a:pt x="102" y="199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37" y="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1"/>
            <p:cNvSpPr>
              <a:spLocks/>
            </p:cNvSpPr>
            <p:nvPr/>
          </p:nvSpPr>
          <p:spPr bwMode="auto">
            <a:xfrm>
              <a:off x="3783014" y="3975098"/>
              <a:ext cx="409575" cy="190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54" y="43"/>
                </a:cxn>
                <a:cxn ang="0">
                  <a:pos x="75" y="75"/>
                </a:cxn>
                <a:cxn ang="0">
                  <a:pos x="91" y="107"/>
                </a:cxn>
                <a:cxn ang="0">
                  <a:pos x="151" y="247"/>
                </a:cxn>
                <a:cxn ang="0">
                  <a:pos x="204" y="403"/>
                </a:cxn>
                <a:cxn ang="0">
                  <a:pos x="237" y="564"/>
                </a:cxn>
                <a:cxn ang="0">
                  <a:pos x="247" y="645"/>
                </a:cxn>
                <a:cxn ang="0">
                  <a:pos x="253" y="811"/>
                </a:cxn>
                <a:cxn ang="0">
                  <a:pos x="253" y="897"/>
                </a:cxn>
                <a:cxn ang="0">
                  <a:pos x="226" y="1042"/>
                </a:cxn>
                <a:cxn ang="0">
                  <a:pos x="199" y="1112"/>
                </a:cxn>
                <a:cxn ang="0">
                  <a:pos x="161" y="1177"/>
                </a:cxn>
                <a:cxn ang="0">
                  <a:pos x="151" y="1188"/>
                </a:cxn>
                <a:cxn ang="0">
                  <a:pos x="140" y="1198"/>
                </a:cxn>
                <a:cxn ang="0">
                  <a:pos x="140" y="1198"/>
                </a:cxn>
                <a:cxn ang="0">
                  <a:pos x="167" y="1182"/>
                </a:cxn>
                <a:cxn ang="0">
                  <a:pos x="183" y="1155"/>
                </a:cxn>
                <a:cxn ang="0">
                  <a:pos x="199" y="1128"/>
                </a:cxn>
                <a:cxn ang="0">
                  <a:pos x="215" y="1096"/>
                </a:cxn>
                <a:cxn ang="0">
                  <a:pos x="247" y="967"/>
                </a:cxn>
                <a:cxn ang="0">
                  <a:pos x="253" y="887"/>
                </a:cxn>
                <a:cxn ang="0">
                  <a:pos x="258" y="731"/>
                </a:cxn>
                <a:cxn ang="0">
                  <a:pos x="253" y="650"/>
                </a:cxn>
                <a:cxn ang="0">
                  <a:pos x="226" y="489"/>
                </a:cxn>
                <a:cxn ang="0">
                  <a:pos x="188" y="338"/>
                </a:cxn>
                <a:cxn ang="0">
                  <a:pos x="134" y="193"/>
                </a:cxn>
                <a:cxn ang="0">
                  <a:pos x="102" y="129"/>
                </a:cxn>
                <a:cxn ang="0">
                  <a:pos x="70" y="64"/>
                </a:cxn>
                <a:cxn ang="0">
                  <a:pos x="43" y="27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1198">
                  <a:moveTo>
                    <a:pt x="0" y="0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3" y="27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75" y="75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77" y="328"/>
                  </a:lnTo>
                  <a:lnTo>
                    <a:pt x="204" y="403"/>
                  </a:lnTo>
                  <a:lnTo>
                    <a:pt x="220" y="483"/>
                  </a:lnTo>
                  <a:lnTo>
                    <a:pt x="237" y="564"/>
                  </a:lnTo>
                  <a:lnTo>
                    <a:pt x="237" y="564"/>
                  </a:lnTo>
                  <a:lnTo>
                    <a:pt x="247" y="645"/>
                  </a:lnTo>
                  <a:lnTo>
                    <a:pt x="253" y="731"/>
                  </a:lnTo>
                  <a:lnTo>
                    <a:pt x="253" y="811"/>
                  </a:lnTo>
                  <a:lnTo>
                    <a:pt x="253" y="897"/>
                  </a:lnTo>
                  <a:lnTo>
                    <a:pt x="253" y="897"/>
                  </a:lnTo>
                  <a:lnTo>
                    <a:pt x="242" y="973"/>
                  </a:lnTo>
                  <a:lnTo>
                    <a:pt x="226" y="1042"/>
                  </a:lnTo>
                  <a:lnTo>
                    <a:pt x="215" y="1080"/>
                  </a:lnTo>
                  <a:lnTo>
                    <a:pt x="199" y="1112"/>
                  </a:lnTo>
                  <a:lnTo>
                    <a:pt x="183" y="1145"/>
                  </a:lnTo>
                  <a:lnTo>
                    <a:pt x="161" y="1177"/>
                  </a:lnTo>
                  <a:lnTo>
                    <a:pt x="161" y="1177"/>
                  </a:lnTo>
                  <a:lnTo>
                    <a:pt x="151" y="118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51" y="1188"/>
                  </a:lnTo>
                  <a:lnTo>
                    <a:pt x="167" y="1182"/>
                  </a:lnTo>
                  <a:lnTo>
                    <a:pt x="167" y="1182"/>
                  </a:lnTo>
                  <a:lnTo>
                    <a:pt x="183" y="1155"/>
                  </a:lnTo>
                  <a:lnTo>
                    <a:pt x="183" y="1155"/>
                  </a:lnTo>
                  <a:lnTo>
                    <a:pt x="199" y="1128"/>
                  </a:lnTo>
                  <a:lnTo>
                    <a:pt x="215" y="1096"/>
                  </a:lnTo>
                  <a:lnTo>
                    <a:pt x="215" y="1096"/>
                  </a:lnTo>
                  <a:lnTo>
                    <a:pt x="231" y="1032"/>
                  </a:lnTo>
                  <a:lnTo>
                    <a:pt x="247" y="967"/>
                  </a:lnTo>
                  <a:lnTo>
                    <a:pt x="247" y="967"/>
                  </a:lnTo>
                  <a:lnTo>
                    <a:pt x="253" y="887"/>
                  </a:lnTo>
                  <a:lnTo>
                    <a:pt x="258" y="806"/>
                  </a:lnTo>
                  <a:lnTo>
                    <a:pt x="258" y="731"/>
                  </a:lnTo>
                  <a:lnTo>
                    <a:pt x="253" y="650"/>
                  </a:lnTo>
                  <a:lnTo>
                    <a:pt x="253" y="650"/>
                  </a:lnTo>
                  <a:lnTo>
                    <a:pt x="242" y="569"/>
                  </a:lnTo>
                  <a:lnTo>
                    <a:pt x="226" y="489"/>
                  </a:lnTo>
                  <a:lnTo>
                    <a:pt x="210" y="414"/>
                  </a:lnTo>
                  <a:lnTo>
                    <a:pt x="188" y="338"/>
                  </a:lnTo>
                  <a:lnTo>
                    <a:pt x="188" y="338"/>
                  </a:lnTo>
                  <a:lnTo>
                    <a:pt x="134" y="193"/>
                  </a:lnTo>
                  <a:lnTo>
                    <a:pt x="134" y="193"/>
                  </a:lnTo>
                  <a:lnTo>
                    <a:pt x="102" y="12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59" y="4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2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2"/>
            <p:cNvSpPr>
              <a:spLocks/>
            </p:cNvSpPr>
            <p:nvPr/>
          </p:nvSpPr>
          <p:spPr bwMode="auto">
            <a:xfrm>
              <a:off x="3868738" y="4622798"/>
              <a:ext cx="119063" cy="60325"/>
            </a:xfrm>
            <a:custGeom>
              <a:avLst/>
              <a:gdLst/>
              <a:ahLst/>
              <a:cxnLst>
                <a:cxn ang="0">
                  <a:pos x="70" y="32"/>
                </a:cxn>
                <a:cxn ang="0">
                  <a:pos x="70" y="32"/>
                </a:cxn>
                <a:cxn ang="0">
                  <a:pos x="48" y="27"/>
                </a:cxn>
                <a:cxn ang="0">
                  <a:pos x="37" y="27"/>
                </a:cxn>
                <a:cxn ang="0">
                  <a:pos x="27" y="16"/>
                </a:cxn>
                <a:cxn ang="0">
                  <a:pos x="27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7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5" y="32"/>
                </a:cxn>
                <a:cxn ang="0">
                  <a:pos x="70" y="32"/>
                </a:cxn>
                <a:cxn ang="0">
                  <a:pos x="70" y="32"/>
                </a:cxn>
              </a:cxnLst>
              <a:rect l="0" t="0" r="r" b="b"/>
              <a:pathLst>
                <a:path w="75" h="38">
                  <a:moveTo>
                    <a:pt x="70" y="32"/>
                  </a:moveTo>
                  <a:lnTo>
                    <a:pt x="70" y="32"/>
                  </a:lnTo>
                  <a:lnTo>
                    <a:pt x="48" y="27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7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5" y="32"/>
                  </a:lnTo>
                  <a:lnTo>
                    <a:pt x="70" y="3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3"/>
            <p:cNvSpPr>
              <a:spLocks/>
            </p:cNvSpPr>
            <p:nvPr/>
          </p:nvSpPr>
          <p:spPr bwMode="auto">
            <a:xfrm>
              <a:off x="2930525" y="4564061"/>
              <a:ext cx="758826" cy="170656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462" y="0"/>
                </a:cxn>
                <a:cxn ang="0">
                  <a:pos x="435" y="37"/>
                </a:cxn>
                <a:cxn ang="0">
                  <a:pos x="430" y="53"/>
                </a:cxn>
                <a:cxn ang="0">
                  <a:pos x="419" y="129"/>
                </a:cxn>
                <a:cxn ang="0">
                  <a:pos x="413" y="198"/>
                </a:cxn>
                <a:cxn ang="0">
                  <a:pos x="381" y="510"/>
                </a:cxn>
                <a:cxn ang="0">
                  <a:pos x="365" y="585"/>
                </a:cxn>
                <a:cxn ang="0">
                  <a:pos x="322" y="736"/>
                </a:cxn>
                <a:cxn ang="0">
                  <a:pos x="295" y="811"/>
                </a:cxn>
                <a:cxn ang="0">
                  <a:pos x="220" y="946"/>
                </a:cxn>
                <a:cxn ang="0">
                  <a:pos x="177" y="1005"/>
                </a:cxn>
                <a:cxn ang="0">
                  <a:pos x="118" y="1048"/>
                </a:cxn>
                <a:cxn ang="0">
                  <a:pos x="91" y="1064"/>
                </a:cxn>
                <a:cxn ang="0">
                  <a:pos x="59" y="1069"/>
                </a:cxn>
                <a:cxn ang="0">
                  <a:pos x="0" y="1064"/>
                </a:cxn>
                <a:cxn ang="0">
                  <a:pos x="0" y="1064"/>
                </a:cxn>
                <a:cxn ang="0">
                  <a:pos x="0" y="1069"/>
                </a:cxn>
                <a:cxn ang="0">
                  <a:pos x="64" y="1075"/>
                </a:cxn>
                <a:cxn ang="0">
                  <a:pos x="96" y="1069"/>
                </a:cxn>
                <a:cxn ang="0">
                  <a:pos x="123" y="1053"/>
                </a:cxn>
                <a:cxn ang="0">
                  <a:pos x="177" y="1015"/>
                </a:cxn>
                <a:cxn ang="0">
                  <a:pos x="220" y="967"/>
                </a:cxn>
                <a:cxn ang="0">
                  <a:pos x="295" y="833"/>
                </a:cxn>
                <a:cxn ang="0">
                  <a:pos x="322" y="763"/>
                </a:cxn>
                <a:cxn ang="0">
                  <a:pos x="349" y="693"/>
                </a:cxn>
                <a:cxn ang="0">
                  <a:pos x="387" y="542"/>
                </a:cxn>
                <a:cxn ang="0">
                  <a:pos x="413" y="392"/>
                </a:cxn>
                <a:cxn ang="0">
                  <a:pos x="419" y="317"/>
                </a:cxn>
                <a:cxn ang="0">
                  <a:pos x="424" y="241"/>
                </a:cxn>
                <a:cxn ang="0">
                  <a:pos x="430" y="118"/>
                </a:cxn>
                <a:cxn ang="0">
                  <a:pos x="440" y="75"/>
                </a:cxn>
                <a:cxn ang="0">
                  <a:pos x="462" y="10"/>
                </a:cxn>
                <a:cxn ang="0">
                  <a:pos x="473" y="10"/>
                </a:cxn>
                <a:cxn ang="0">
                  <a:pos x="478" y="10"/>
                </a:cxn>
                <a:cxn ang="0">
                  <a:pos x="478" y="5"/>
                </a:cxn>
              </a:cxnLst>
              <a:rect l="0" t="0" r="r" b="b"/>
              <a:pathLst>
                <a:path w="478" h="1075">
                  <a:moveTo>
                    <a:pt x="478" y="5"/>
                  </a:moveTo>
                  <a:lnTo>
                    <a:pt x="478" y="5"/>
                  </a:lnTo>
                  <a:lnTo>
                    <a:pt x="467" y="0"/>
                  </a:lnTo>
                  <a:lnTo>
                    <a:pt x="462" y="0"/>
                  </a:lnTo>
                  <a:lnTo>
                    <a:pt x="446" y="16"/>
                  </a:lnTo>
                  <a:lnTo>
                    <a:pt x="435" y="37"/>
                  </a:lnTo>
                  <a:lnTo>
                    <a:pt x="430" y="53"/>
                  </a:lnTo>
                  <a:lnTo>
                    <a:pt x="430" y="53"/>
                  </a:lnTo>
                  <a:lnTo>
                    <a:pt x="419" y="91"/>
                  </a:lnTo>
                  <a:lnTo>
                    <a:pt x="419" y="129"/>
                  </a:lnTo>
                  <a:lnTo>
                    <a:pt x="413" y="198"/>
                  </a:lnTo>
                  <a:lnTo>
                    <a:pt x="413" y="198"/>
                  </a:lnTo>
                  <a:lnTo>
                    <a:pt x="403" y="354"/>
                  </a:lnTo>
                  <a:lnTo>
                    <a:pt x="381" y="510"/>
                  </a:lnTo>
                  <a:lnTo>
                    <a:pt x="381" y="510"/>
                  </a:lnTo>
                  <a:lnTo>
                    <a:pt x="365" y="585"/>
                  </a:lnTo>
                  <a:lnTo>
                    <a:pt x="349" y="661"/>
                  </a:lnTo>
                  <a:lnTo>
                    <a:pt x="322" y="736"/>
                  </a:lnTo>
                  <a:lnTo>
                    <a:pt x="295" y="811"/>
                  </a:lnTo>
                  <a:lnTo>
                    <a:pt x="295" y="811"/>
                  </a:lnTo>
                  <a:lnTo>
                    <a:pt x="258" y="876"/>
                  </a:lnTo>
                  <a:lnTo>
                    <a:pt x="220" y="946"/>
                  </a:lnTo>
                  <a:lnTo>
                    <a:pt x="199" y="972"/>
                  </a:lnTo>
                  <a:lnTo>
                    <a:pt x="177" y="1005"/>
                  </a:lnTo>
                  <a:lnTo>
                    <a:pt x="145" y="1026"/>
                  </a:lnTo>
                  <a:lnTo>
                    <a:pt x="118" y="1048"/>
                  </a:lnTo>
                  <a:lnTo>
                    <a:pt x="118" y="1048"/>
                  </a:lnTo>
                  <a:lnTo>
                    <a:pt x="91" y="1064"/>
                  </a:lnTo>
                  <a:lnTo>
                    <a:pt x="59" y="1069"/>
                  </a:lnTo>
                  <a:lnTo>
                    <a:pt x="59" y="1069"/>
                  </a:lnTo>
                  <a:lnTo>
                    <a:pt x="32" y="1069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32" y="1075"/>
                  </a:lnTo>
                  <a:lnTo>
                    <a:pt x="64" y="1075"/>
                  </a:lnTo>
                  <a:lnTo>
                    <a:pt x="64" y="1075"/>
                  </a:lnTo>
                  <a:lnTo>
                    <a:pt x="96" y="1069"/>
                  </a:lnTo>
                  <a:lnTo>
                    <a:pt x="123" y="1053"/>
                  </a:lnTo>
                  <a:lnTo>
                    <a:pt x="123" y="1053"/>
                  </a:lnTo>
                  <a:lnTo>
                    <a:pt x="150" y="1037"/>
                  </a:lnTo>
                  <a:lnTo>
                    <a:pt x="177" y="1015"/>
                  </a:lnTo>
                  <a:lnTo>
                    <a:pt x="220" y="967"/>
                  </a:lnTo>
                  <a:lnTo>
                    <a:pt x="220" y="967"/>
                  </a:lnTo>
                  <a:lnTo>
                    <a:pt x="258" y="903"/>
                  </a:lnTo>
                  <a:lnTo>
                    <a:pt x="295" y="833"/>
                  </a:lnTo>
                  <a:lnTo>
                    <a:pt x="295" y="833"/>
                  </a:lnTo>
                  <a:lnTo>
                    <a:pt x="322" y="763"/>
                  </a:lnTo>
                  <a:lnTo>
                    <a:pt x="349" y="693"/>
                  </a:lnTo>
                  <a:lnTo>
                    <a:pt x="349" y="693"/>
                  </a:lnTo>
                  <a:lnTo>
                    <a:pt x="370" y="618"/>
                  </a:lnTo>
                  <a:lnTo>
                    <a:pt x="387" y="542"/>
                  </a:lnTo>
                  <a:lnTo>
                    <a:pt x="403" y="467"/>
                  </a:lnTo>
                  <a:lnTo>
                    <a:pt x="413" y="392"/>
                  </a:lnTo>
                  <a:lnTo>
                    <a:pt x="413" y="392"/>
                  </a:lnTo>
                  <a:lnTo>
                    <a:pt x="419" y="317"/>
                  </a:lnTo>
                  <a:lnTo>
                    <a:pt x="424" y="241"/>
                  </a:lnTo>
                  <a:lnTo>
                    <a:pt x="424" y="241"/>
                  </a:lnTo>
                  <a:lnTo>
                    <a:pt x="430" y="161"/>
                  </a:lnTo>
                  <a:lnTo>
                    <a:pt x="430" y="118"/>
                  </a:lnTo>
                  <a:lnTo>
                    <a:pt x="440" y="75"/>
                  </a:lnTo>
                  <a:lnTo>
                    <a:pt x="440" y="75"/>
                  </a:lnTo>
                  <a:lnTo>
                    <a:pt x="451" y="32"/>
                  </a:lnTo>
                  <a:lnTo>
                    <a:pt x="462" y="10"/>
                  </a:lnTo>
                  <a:lnTo>
                    <a:pt x="467" y="5"/>
                  </a:lnTo>
                  <a:lnTo>
                    <a:pt x="473" y="10"/>
                  </a:lnTo>
                  <a:lnTo>
                    <a:pt x="473" y="10"/>
                  </a:lnTo>
                  <a:lnTo>
                    <a:pt x="478" y="10"/>
                  </a:lnTo>
                  <a:lnTo>
                    <a:pt x="478" y="5"/>
                  </a:lnTo>
                  <a:lnTo>
                    <a:pt x="478" y="5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4"/>
            <p:cNvSpPr>
              <a:spLocks/>
            </p:cNvSpPr>
            <p:nvPr/>
          </p:nvSpPr>
          <p:spPr bwMode="auto">
            <a:xfrm>
              <a:off x="2452688" y="6005511"/>
              <a:ext cx="503238" cy="94773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11" y="0"/>
                </a:cxn>
                <a:cxn ang="0">
                  <a:pos x="311" y="21"/>
                </a:cxn>
                <a:cxn ang="0">
                  <a:pos x="301" y="43"/>
                </a:cxn>
                <a:cxn ang="0">
                  <a:pos x="301" y="43"/>
                </a:cxn>
                <a:cxn ang="0">
                  <a:pos x="290" y="81"/>
                </a:cxn>
                <a:cxn ang="0">
                  <a:pos x="290" y="81"/>
                </a:cxn>
                <a:cxn ang="0">
                  <a:pos x="263" y="172"/>
                </a:cxn>
                <a:cxn ang="0">
                  <a:pos x="263" y="172"/>
                </a:cxn>
                <a:cxn ang="0">
                  <a:pos x="231" y="263"/>
                </a:cxn>
                <a:cxn ang="0">
                  <a:pos x="199" y="355"/>
                </a:cxn>
                <a:cxn ang="0">
                  <a:pos x="199" y="355"/>
                </a:cxn>
                <a:cxn ang="0">
                  <a:pos x="166" y="446"/>
                </a:cxn>
                <a:cxn ang="0">
                  <a:pos x="150" y="489"/>
                </a:cxn>
                <a:cxn ang="0">
                  <a:pos x="129" y="532"/>
                </a:cxn>
                <a:cxn ang="0">
                  <a:pos x="129" y="532"/>
                </a:cxn>
                <a:cxn ang="0">
                  <a:pos x="113" y="564"/>
                </a:cxn>
                <a:cxn ang="0">
                  <a:pos x="113" y="564"/>
                </a:cxn>
                <a:cxn ang="0">
                  <a:pos x="96" y="580"/>
                </a:cxn>
                <a:cxn ang="0">
                  <a:pos x="86" y="586"/>
                </a:cxn>
                <a:cxn ang="0">
                  <a:pos x="75" y="586"/>
                </a:cxn>
                <a:cxn ang="0">
                  <a:pos x="75" y="586"/>
                </a:cxn>
                <a:cxn ang="0">
                  <a:pos x="43" y="586"/>
                </a:cxn>
                <a:cxn ang="0">
                  <a:pos x="43" y="586"/>
                </a:cxn>
                <a:cxn ang="0">
                  <a:pos x="21" y="580"/>
                </a:cxn>
                <a:cxn ang="0">
                  <a:pos x="5" y="575"/>
                </a:cxn>
                <a:cxn ang="0">
                  <a:pos x="5" y="575"/>
                </a:cxn>
                <a:cxn ang="0">
                  <a:pos x="0" y="580"/>
                </a:cxn>
                <a:cxn ang="0">
                  <a:pos x="0" y="580"/>
                </a:cxn>
                <a:cxn ang="0">
                  <a:pos x="0" y="586"/>
                </a:cxn>
                <a:cxn ang="0">
                  <a:pos x="5" y="586"/>
                </a:cxn>
                <a:cxn ang="0">
                  <a:pos x="5" y="586"/>
                </a:cxn>
                <a:cxn ang="0">
                  <a:pos x="21" y="591"/>
                </a:cxn>
                <a:cxn ang="0">
                  <a:pos x="37" y="597"/>
                </a:cxn>
                <a:cxn ang="0">
                  <a:pos x="37" y="597"/>
                </a:cxn>
                <a:cxn ang="0">
                  <a:pos x="59" y="597"/>
                </a:cxn>
                <a:cxn ang="0">
                  <a:pos x="80" y="597"/>
                </a:cxn>
                <a:cxn ang="0">
                  <a:pos x="80" y="597"/>
                </a:cxn>
                <a:cxn ang="0">
                  <a:pos x="96" y="591"/>
                </a:cxn>
                <a:cxn ang="0">
                  <a:pos x="102" y="580"/>
                </a:cxn>
                <a:cxn ang="0">
                  <a:pos x="118" y="554"/>
                </a:cxn>
                <a:cxn ang="0">
                  <a:pos x="118" y="554"/>
                </a:cxn>
                <a:cxn ang="0">
                  <a:pos x="139" y="521"/>
                </a:cxn>
                <a:cxn ang="0">
                  <a:pos x="156" y="478"/>
                </a:cxn>
                <a:cxn ang="0">
                  <a:pos x="156" y="478"/>
                </a:cxn>
                <a:cxn ang="0">
                  <a:pos x="193" y="382"/>
                </a:cxn>
                <a:cxn ang="0">
                  <a:pos x="193" y="382"/>
                </a:cxn>
                <a:cxn ang="0">
                  <a:pos x="225" y="285"/>
                </a:cxn>
                <a:cxn ang="0">
                  <a:pos x="258" y="188"/>
                </a:cxn>
                <a:cxn ang="0">
                  <a:pos x="258" y="188"/>
                </a:cxn>
                <a:cxn ang="0">
                  <a:pos x="290" y="91"/>
                </a:cxn>
                <a:cxn ang="0">
                  <a:pos x="290" y="91"/>
                </a:cxn>
                <a:cxn ang="0">
                  <a:pos x="306" y="43"/>
                </a:cxn>
                <a:cxn ang="0">
                  <a:pos x="306" y="43"/>
                </a:cxn>
                <a:cxn ang="0">
                  <a:pos x="311" y="21"/>
                </a:cxn>
                <a:cxn ang="0">
                  <a:pos x="317" y="0"/>
                </a:cxn>
                <a:cxn ang="0">
                  <a:pos x="317" y="0"/>
                </a:cxn>
                <a:cxn ang="0">
                  <a:pos x="311" y="0"/>
                </a:cxn>
                <a:cxn ang="0">
                  <a:pos x="311" y="0"/>
                </a:cxn>
              </a:cxnLst>
              <a:rect l="0" t="0" r="r" b="b"/>
              <a:pathLst>
                <a:path w="317" h="597">
                  <a:moveTo>
                    <a:pt x="311" y="0"/>
                  </a:moveTo>
                  <a:lnTo>
                    <a:pt x="311" y="0"/>
                  </a:lnTo>
                  <a:lnTo>
                    <a:pt x="311" y="21"/>
                  </a:lnTo>
                  <a:lnTo>
                    <a:pt x="301" y="43"/>
                  </a:lnTo>
                  <a:lnTo>
                    <a:pt x="301" y="4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63" y="172"/>
                  </a:lnTo>
                  <a:lnTo>
                    <a:pt x="263" y="172"/>
                  </a:lnTo>
                  <a:lnTo>
                    <a:pt x="231" y="263"/>
                  </a:lnTo>
                  <a:lnTo>
                    <a:pt x="199" y="355"/>
                  </a:lnTo>
                  <a:lnTo>
                    <a:pt x="199" y="355"/>
                  </a:lnTo>
                  <a:lnTo>
                    <a:pt x="166" y="446"/>
                  </a:lnTo>
                  <a:lnTo>
                    <a:pt x="150" y="489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13" y="564"/>
                  </a:lnTo>
                  <a:lnTo>
                    <a:pt x="113" y="564"/>
                  </a:lnTo>
                  <a:lnTo>
                    <a:pt x="96" y="580"/>
                  </a:lnTo>
                  <a:lnTo>
                    <a:pt x="86" y="586"/>
                  </a:lnTo>
                  <a:lnTo>
                    <a:pt x="75" y="586"/>
                  </a:lnTo>
                  <a:lnTo>
                    <a:pt x="75" y="586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21" y="580"/>
                  </a:lnTo>
                  <a:lnTo>
                    <a:pt x="5" y="575"/>
                  </a:lnTo>
                  <a:lnTo>
                    <a:pt x="5" y="575"/>
                  </a:lnTo>
                  <a:lnTo>
                    <a:pt x="0" y="580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5" y="586"/>
                  </a:lnTo>
                  <a:lnTo>
                    <a:pt x="5" y="586"/>
                  </a:lnTo>
                  <a:lnTo>
                    <a:pt x="21" y="591"/>
                  </a:lnTo>
                  <a:lnTo>
                    <a:pt x="37" y="597"/>
                  </a:lnTo>
                  <a:lnTo>
                    <a:pt x="37" y="597"/>
                  </a:lnTo>
                  <a:lnTo>
                    <a:pt x="59" y="597"/>
                  </a:lnTo>
                  <a:lnTo>
                    <a:pt x="80" y="597"/>
                  </a:lnTo>
                  <a:lnTo>
                    <a:pt x="80" y="597"/>
                  </a:lnTo>
                  <a:lnTo>
                    <a:pt x="96" y="591"/>
                  </a:lnTo>
                  <a:lnTo>
                    <a:pt x="102" y="580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39" y="521"/>
                  </a:lnTo>
                  <a:lnTo>
                    <a:pt x="156" y="478"/>
                  </a:lnTo>
                  <a:lnTo>
                    <a:pt x="156" y="478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225" y="285"/>
                  </a:lnTo>
                  <a:lnTo>
                    <a:pt x="258" y="188"/>
                  </a:lnTo>
                  <a:lnTo>
                    <a:pt x="258" y="188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306" y="43"/>
                  </a:lnTo>
                  <a:lnTo>
                    <a:pt x="306" y="43"/>
                  </a:lnTo>
                  <a:lnTo>
                    <a:pt x="311" y="2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5"/>
            <p:cNvSpPr>
              <a:spLocks/>
            </p:cNvSpPr>
            <p:nvPr/>
          </p:nvSpPr>
          <p:spPr bwMode="auto">
            <a:xfrm>
              <a:off x="2460625" y="6038848"/>
              <a:ext cx="1527176" cy="1485899"/>
            </a:xfrm>
            <a:custGeom>
              <a:avLst/>
              <a:gdLst/>
              <a:ahLst/>
              <a:cxnLst>
                <a:cxn ang="0">
                  <a:pos x="957" y="0"/>
                </a:cxn>
                <a:cxn ang="0">
                  <a:pos x="962" y="167"/>
                </a:cxn>
                <a:cxn ang="0">
                  <a:pos x="957" y="248"/>
                </a:cxn>
                <a:cxn ang="0">
                  <a:pos x="951" y="323"/>
                </a:cxn>
                <a:cxn ang="0">
                  <a:pos x="919" y="484"/>
                </a:cxn>
                <a:cxn ang="0">
                  <a:pos x="914" y="522"/>
                </a:cxn>
                <a:cxn ang="0">
                  <a:pos x="881" y="592"/>
                </a:cxn>
                <a:cxn ang="0">
                  <a:pos x="860" y="619"/>
                </a:cxn>
                <a:cxn ang="0">
                  <a:pos x="801" y="662"/>
                </a:cxn>
                <a:cxn ang="0">
                  <a:pos x="731" y="683"/>
                </a:cxn>
                <a:cxn ang="0">
                  <a:pos x="656" y="699"/>
                </a:cxn>
                <a:cxn ang="0">
                  <a:pos x="575" y="710"/>
                </a:cxn>
                <a:cxn ang="0">
                  <a:pos x="414" y="737"/>
                </a:cxn>
                <a:cxn ang="0">
                  <a:pos x="263" y="774"/>
                </a:cxn>
                <a:cxn ang="0">
                  <a:pos x="199" y="785"/>
                </a:cxn>
                <a:cxn ang="0">
                  <a:pos x="129" y="801"/>
                </a:cxn>
                <a:cxn ang="0">
                  <a:pos x="65" y="817"/>
                </a:cxn>
                <a:cxn ang="0">
                  <a:pos x="38" y="828"/>
                </a:cxn>
                <a:cxn ang="0">
                  <a:pos x="5" y="834"/>
                </a:cxn>
                <a:cxn ang="0">
                  <a:pos x="0" y="839"/>
                </a:cxn>
                <a:cxn ang="0">
                  <a:pos x="0" y="860"/>
                </a:cxn>
                <a:cxn ang="0">
                  <a:pos x="5" y="903"/>
                </a:cxn>
                <a:cxn ang="0">
                  <a:pos x="16" y="925"/>
                </a:cxn>
                <a:cxn ang="0">
                  <a:pos x="32" y="936"/>
                </a:cxn>
                <a:cxn ang="0">
                  <a:pos x="65" y="925"/>
                </a:cxn>
                <a:cxn ang="0">
                  <a:pos x="81" y="914"/>
                </a:cxn>
                <a:cxn ang="0">
                  <a:pos x="81" y="909"/>
                </a:cxn>
                <a:cxn ang="0">
                  <a:pos x="70" y="909"/>
                </a:cxn>
                <a:cxn ang="0">
                  <a:pos x="59" y="914"/>
                </a:cxn>
                <a:cxn ang="0">
                  <a:pos x="43" y="920"/>
                </a:cxn>
                <a:cxn ang="0">
                  <a:pos x="27" y="914"/>
                </a:cxn>
                <a:cxn ang="0">
                  <a:pos x="22" y="903"/>
                </a:cxn>
                <a:cxn ang="0">
                  <a:pos x="11" y="844"/>
                </a:cxn>
                <a:cxn ang="0">
                  <a:pos x="5" y="850"/>
                </a:cxn>
                <a:cxn ang="0">
                  <a:pos x="32" y="844"/>
                </a:cxn>
                <a:cxn ang="0">
                  <a:pos x="65" y="834"/>
                </a:cxn>
                <a:cxn ang="0">
                  <a:pos x="102" y="817"/>
                </a:cxn>
                <a:cxn ang="0">
                  <a:pos x="140" y="812"/>
                </a:cxn>
                <a:cxn ang="0">
                  <a:pos x="290" y="780"/>
                </a:cxn>
                <a:cxn ang="0">
                  <a:pos x="371" y="758"/>
                </a:cxn>
                <a:cxn ang="0">
                  <a:pos x="446" y="737"/>
                </a:cxn>
                <a:cxn ang="0">
                  <a:pos x="607" y="710"/>
                </a:cxn>
                <a:cxn ang="0">
                  <a:pos x="742" y="683"/>
                </a:cxn>
                <a:cxn ang="0">
                  <a:pos x="806" y="662"/>
                </a:cxn>
                <a:cxn ang="0">
                  <a:pos x="860" y="624"/>
                </a:cxn>
                <a:cxn ang="0">
                  <a:pos x="881" y="597"/>
                </a:cxn>
                <a:cxn ang="0">
                  <a:pos x="914" y="533"/>
                </a:cxn>
                <a:cxn ang="0">
                  <a:pos x="935" y="430"/>
                </a:cxn>
                <a:cxn ang="0">
                  <a:pos x="946" y="366"/>
                </a:cxn>
                <a:cxn ang="0">
                  <a:pos x="962" y="183"/>
                </a:cxn>
                <a:cxn ang="0">
                  <a:pos x="962" y="92"/>
                </a:cxn>
                <a:cxn ang="0">
                  <a:pos x="957" y="0"/>
                </a:cxn>
                <a:cxn ang="0">
                  <a:pos x="957" y="0"/>
                </a:cxn>
              </a:cxnLst>
              <a:rect l="0" t="0" r="r" b="b"/>
              <a:pathLst>
                <a:path w="962" h="936">
                  <a:moveTo>
                    <a:pt x="957" y="0"/>
                  </a:moveTo>
                  <a:lnTo>
                    <a:pt x="957" y="0"/>
                  </a:lnTo>
                  <a:lnTo>
                    <a:pt x="962" y="86"/>
                  </a:lnTo>
                  <a:lnTo>
                    <a:pt x="962" y="167"/>
                  </a:lnTo>
                  <a:lnTo>
                    <a:pt x="962" y="167"/>
                  </a:lnTo>
                  <a:lnTo>
                    <a:pt x="957" y="248"/>
                  </a:lnTo>
                  <a:lnTo>
                    <a:pt x="951" y="323"/>
                  </a:lnTo>
                  <a:lnTo>
                    <a:pt x="951" y="323"/>
                  </a:lnTo>
                  <a:lnTo>
                    <a:pt x="935" y="404"/>
                  </a:lnTo>
                  <a:lnTo>
                    <a:pt x="919" y="484"/>
                  </a:lnTo>
                  <a:lnTo>
                    <a:pt x="919" y="484"/>
                  </a:lnTo>
                  <a:lnTo>
                    <a:pt x="914" y="522"/>
                  </a:lnTo>
                  <a:lnTo>
                    <a:pt x="898" y="559"/>
                  </a:lnTo>
                  <a:lnTo>
                    <a:pt x="881" y="592"/>
                  </a:lnTo>
                  <a:lnTo>
                    <a:pt x="860" y="619"/>
                  </a:lnTo>
                  <a:lnTo>
                    <a:pt x="860" y="619"/>
                  </a:lnTo>
                  <a:lnTo>
                    <a:pt x="833" y="640"/>
                  </a:lnTo>
                  <a:lnTo>
                    <a:pt x="801" y="662"/>
                  </a:lnTo>
                  <a:lnTo>
                    <a:pt x="763" y="672"/>
                  </a:lnTo>
                  <a:lnTo>
                    <a:pt x="731" y="683"/>
                  </a:lnTo>
                  <a:lnTo>
                    <a:pt x="731" y="683"/>
                  </a:lnTo>
                  <a:lnTo>
                    <a:pt x="656" y="699"/>
                  </a:lnTo>
                  <a:lnTo>
                    <a:pt x="575" y="710"/>
                  </a:lnTo>
                  <a:lnTo>
                    <a:pt x="575" y="710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339" y="753"/>
                  </a:lnTo>
                  <a:lnTo>
                    <a:pt x="263" y="774"/>
                  </a:lnTo>
                  <a:lnTo>
                    <a:pt x="263" y="774"/>
                  </a:lnTo>
                  <a:lnTo>
                    <a:pt x="199" y="785"/>
                  </a:lnTo>
                  <a:lnTo>
                    <a:pt x="129" y="801"/>
                  </a:lnTo>
                  <a:lnTo>
                    <a:pt x="129" y="801"/>
                  </a:lnTo>
                  <a:lnTo>
                    <a:pt x="97" y="807"/>
                  </a:lnTo>
                  <a:lnTo>
                    <a:pt x="65" y="817"/>
                  </a:lnTo>
                  <a:lnTo>
                    <a:pt x="65" y="817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5" y="834"/>
                  </a:lnTo>
                  <a:lnTo>
                    <a:pt x="5" y="834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60"/>
                  </a:lnTo>
                  <a:lnTo>
                    <a:pt x="0" y="882"/>
                  </a:lnTo>
                  <a:lnTo>
                    <a:pt x="5" y="903"/>
                  </a:lnTo>
                  <a:lnTo>
                    <a:pt x="16" y="925"/>
                  </a:lnTo>
                  <a:lnTo>
                    <a:pt x="16" y="925"/>
                  </a:lnTo>
                  <a:lnTo>
                    <a:pt x="22" y="930"/>
                  </a:lnTo>
                  <a:lnTo>
                    <a:pt x="32" y="936"/>
                  </a:lnTo>
                  <a:lnTo>
                    <a:pt x="48" y="936"/>
                  </a:lnTo>
                  <a:lnTo>
                    <a:pt x="65" y="925"/>
                  </a:lnTo>
                  <a:lnTo>
                    <a:pt x="81" y="914"/>
                  </a:lnTo>
                  <a:lnTo>
                    <a:pt x="81" y="914"/>
                  </a:lnTo>
                  <a:lnTo>
                    <a:pt x="81" y="909"/>
                  </a:lnTo>
                  <a:lnTo>
                    <a:pt x="81" y="909"/>
                  </a:lnTo>
                  <a:lnTo>
                    <a:pt x="75" y="903"/>
                  </a:lnTo>
                  <a:lnTo>
                    <a:pt x="70" y="909"/>
                  </a:lnTo>
                  <a:lnTo>
                    <a:pt x="70" y="909"/>
                  </a:lnTo>
                  <a:lnTo>
                    <a:pt x="59" y="914"/>
                  </a:lnTo>
                  <a:lnTo>
                    <a:pt x="43" y="920"/>
                  </a:lnTo>
                  <a:lnTo>
                    <a:pt x="43" y="920"/>
                  </a:lnTo>
                  <a:lnTo>
                    <a:pt x="38" y="920"/>
                  </a:lnTo>
                  <a:lnTo>
                    <a:pt x="27" y="914"/>
                  </a:lnTo>
                  <a:lnTo>
                    <a:pt x="22" y="903"/>
                  </a:lnTo>
                  <a:lnTo>
                    <a:pt x="22" y="903"/>
                  </a:lnTo>
                  <a:lnTo>
                    <a:pt x="11" y="871"/>
                  </a:lnTo>
                  <a:lnTo>
                    <a:pt x="11" y="844"/>
                  </a:lnTo>
                  <a:lnTo>
                    <a:pt x="11" y="844"/>
                  </a:lnTo>
                  <a:lnTo>
                    <a:pt x="5" y="850"/>
                  </a:lnTo>
                  <a:lnTo>
                    <a:pt x="5" y="850"/>
                  </a:lnTo>
                  <a:lnTo>
                    <a:pt x="32" y="844"/>
                  </a:lnTo>
                  <a:lnTo>
                    <a:pt x="32" y="844"/>
                  </a:lnTo>
                  <a:lnTo>
                    <a:pt x="65" y="834"/>
                  </a:lnTo>
                  <a:lnTo>
                    <a:pt x="65" y="834"/>
                  </a:lnTo>
                  <a:lnTo>
                    <a:pt x="102" y="817"/>
                  </a:lnTo>
                  <a:lnTo>
                    <a:pt x="140" y="812"/>
                  </a:lnTo>
                  <a:lnTo>
                    <a:pt x="140" y="812"/>
                  </a:lnTo>
                  <a:lnTo>
                    <a:pt x="215" y="796"/>
                  </a:lnTo>
                  <a:lnTo>
                    <a:pt x="290" y="780"/>
                  </a:lnTo>
                  <a:lnTo>
                    <a:pt x="290" y="780"/>
                  </a:lnTo>
                  <a:lnTo>
                    <a:pt x="371" y="758"/>
                  </a:lnTo>
                  <a:lnTo>
                    <a:pt x="446" y="737"/>
                  </a:lnTo>
                  <a:lnTo>
                    <a:pt x="446" y="737"/>
                  </a:lnTo>
                  <a:lnTo>
                    <a:pt x="607" y="710"/>
                  </a:lnTo>
                  <a:lnTo>
                    <a:pt x="607" y="710"/>
                  </a:lnTo>
                  <a:lnTo>
                    <a:pt x="672" y="699"/>
                  </a:lnTo>
                  <a:lnTo>
                    <a:pt x="742" y="683"/>
                  </a:lnTo>
                  <a:lnTo>
                    <a:pt x="774" y="672"/>
                  </a:lnTo>
                  <a:lnTo>
                    <a:pt x="806" y="662"/>
                  </a:lnTo>
                  <a:lnTo>
                    <a:pt x="833" y="645"/>
                  </a:lnTo>
                  <a:lnTo>
                    <a:pt x="860" y="624"/>
                  </a:lnTo>
                  <a:lnTo>
                    <a:pt x="860" y="624"/>
                  </a:lnTo>
                  <a:lnTo>
                    <a:pt x="881" y="597"/>
                  </a:lnTo>
                  <a:lnTo>
                    <a:pt x="898" y="565"/>
                  </a:lnTo>
                  <a:lnTo>
                    <a:pt x="914" y="533"/>
                  </a:lnTo>
                  <a:lnTo>
                    <a:pt x="924" y="500"/>
                  </a:lnTo>
                  <a:lnTo>
                    <a:pt x="935" y="430"/>
                  </a:lnTo>
                  <a:lnTo>
                    <a:pt x="946" y="366"/>
                  </a:lnTo>
                  <a:lnTo>
                    <a:pt x="946" y="366"/>
                  </a:lnTo>
                  <a:lnTo>
                    <a:pt x="957" y="275"/>
                  </a:lnTo>
                  <a:lnTo>
                    <a:pt x="962" y="183"/>
                  </a:lnTo>
                  <a:lnTo>
                    <a:pt x="962" y="183"/>
                  </a:lnTo>
                  <a:lnTo>
                    <a:pt x="962" y="92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6"/>
            <p:cNvSpPr>
              <a:spLocks/>
            </p:cNvSpPr>
            <p:nvPr/>
          </p:nvSpPr>
          <p:spPr bwMode="auto">
            <a:xfrm>
              <a:off x="2468564" y="6270624"/>
              <a:ext cx="896938" cy="1125537"/>
            </a:xfrm>
            <a:custGeom>
              <a:avLst/>
              <a:gdLst/>
              <a:ahLst/>
              <a:cxnLst>
                <a:cxn ang="0">
                  <a:pos x="559" y="0"/>
                </a:cxn>
                <a:cxn ang="0">
                  <a:pos x="516" y="102"/>
                </a:cxn>
                <a:cxn ang="0">
                  <a:pos x="500" y="166"/>
                </a:cxn>
                <a:cxn ang="0">
                  <a:pos x="490" y="225"/>
                </a:cxn>
                <a:cxn ang="0">
                  <a:pos x="468" y="284"/>
                </a:cxn>
                <a:cxn ang="0">
                  <a:pos x="447" y="338"/>
                </a:cxn>
                <a:cxn ang="0">
                  <a:pos x="414" y="392"/>
                </a:cxn>
                <a:cxn ang="0">
                  <a:pos x="393" y="408"/>
                </a:cxn>
                <a:cxn ang="0">
                  <a:pos x="366" y="419"/>
                </a:cxn>
                <a:cxn ang="0">
                  <a:pos x="205" y="505"/>
                </a:cxn>
                <a:cxn ang="0">
                  <a:pos x="156" y="537"/>
                </a:cxn>
                <a:cxn ang="0">
                  <a:pos x="70" y="618"/>
                </a:cxn>
                <a:cxn ang="0">
                  <a:pos x="38" y="661"/>
                </a:cxn>
                <a:cxn ang="0">
                  <a:pos x="0" y="704"/>
                </a:cxn>
                <a:cxn ang="0">
                  <a:pos x="0" y="709"/>
                </a:cxn>
                <a:cxn ang="0">
                  <a:pos x="6" y="709"/>
                </a:cxn>
                <a:cxn ang="0">
                  <a:pos x="6" y="704"/>
                </a:cxn>
                <a:cxn ang="0">
                  <a:pos x="6" y="704"/>
                </a:cxn>
                <a:cxn ang="0">
                  <a:pos x="11" y="704"/>
                </a:cxn>
                <a:cxn ang="0">
                  <a:pos x="27" y="688"/>
                </a:cxn>
                <a:cxn ang="0">
                  <a:pos x="60" y="634"/>
                </a:cxn>
                <a:cxn ang="0">
                  <a:pos x="151" y="542"/>
                </a:cxn>
                <a:cxn ang="0">
                  <a:pos x="172" y="526"/>
                </a:cxn>
                <a:cxn ang="0">
                  <a:pos x="205" y="510"/>
                </a:cxn>
                <a:cxn ang="0">
                  <a:pos x="258" y="478"/>
                </a:cxn>
                <a:cxn ang="0">
                  <a:pos x="318" y="451"/>
                </a:cxn>
                <a:cxn ang="0">
                  <a:pos x="377" y="419"/>
                </a:cxn>
                <a:cxn ang="0">
                  <a:pos x="398" y="408"/>
                </a:cxn>
                <a:cxn ang="0">
                  <a:pos x="430" y="376"/>
                </a:cxn>
                <a:cxn ang="0">
                  <a:pos x="441" y="360"/>
                </a:cxn>
                <a:cxn ang="0">
                  <a:pos x="490" y="241"/>
                </a:cxn>
                <a:cxn ang="0">
                  <a:pos x="516" y="118"/>
                </a:cxn>
                <a:cxn ang="0">
                  <a:pos x="543" y="59"/>
                </a:cxn>
                <a:cxn ang="0">
                  <a:pos x="565" y="0"/>
                </a:cxn>
                <a:cxn ang="0">
                  <a:pos x="559" y="0"/>
                </a:cxn>
                <a:cxn ang="0">
                  <a:pos x="559" y="0"/>
                </a:cxn>
              </a:cxnLst>
              <a:rect l="0" t="0" r="r" b="b"/>
              <a:pathLst>
                <a:path w="565" h="709">
                  <a:moveTo>
                    <a:pt x="559" y="0"/>
                  </a:moveTo>
                  <a:lnTo>
                    <a:pt x="559" y="0"/>
                  </a:lnTo>
                  <a:lnTo>
                    <a:pt x="516" y="102"/>
                  </a:lnTo>
                  <a:lnTo>
                    <a:pt x="516" y="102"/>
                  </a:lnTo>
                  <a:lnTo>
                    <a:pt x="511" y="134"/>
                  </a:lnTo>
                  <a:lnTo>
                    <a:pt x="500" y="166"/>
                  </a:lnTo>
                  <a:lnTo>
                    <a:pt x="490" y="225"/>
                  </a:lnTo>
                  <a:lnTo>
                    <a:pt x="490" y="225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47" y="338"/>
                  </a:lnTo>
                  <a:lnTo>
                    <a:pt x="447" y="338"/>
                  </a:lnTo>
                  <a:lnTo>
                    <a:pt x="436" y="365"/>
                  </a:lnTo>
                  <a:lnTo>
                    <a:pt x="414" y="392"/>
                  </a:lnTo>
                  <a:lnTo>
                    <a:pt x="414" y="392"/>
                  </a:lnTo>
                  <a:lnTo>
                    <a:pt x="393" y="408"/>
                  </a:lnTo>
                  <a:lnTo>
                    <a:pt x="366" y="419"/>
                  </a:lnTo>
                  <a:lnTo>
                    <a:pt x="366" y="419"/>
                  </a:lnTo>
                  <a:lnTo>
                    <a:pt x="258" y="473"/>
                  </a:lnTo>
                  <a:lnTo>
                    <a:pt x="205" y="505"/>
                  </a:lnTo>
                  <a:lnTo>
                    <a:pt x="156" y="537"/>
                  </a:lnTo>
                  <a:lnTo>
                    <a:pt x="156" y="537"/>
                  </a:lnTo>
                  <a:lnTo>
                    <a:pt x="113" y="575"/>
                  </a:lnTo>
                  <a:lnTo>
                    <a:pt x="70" y="618"/>
                  </a:lnTo>
                  <a:lnTo>
                    <a:pt x="70" y="618"/>
                  </a:lnTo>
                  <a:lnTo>
                    <a:pt x="38" y="661"/>
                  </a:lnTo>
                  <a:lnTo>
                    <a:pt x="22" y="688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6" y="709"/>
                  </a:lnTo>
                  <a:lnTo>
                    <a:pt x="6" y="709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11" y="704"/>
                  </a:lnTo>
                  <a:lnTo>
                    <a:pt x="11" y="704"/>
                  </a:lnTo>
                  <a:lnTo>
                    <a:pt x="27" y="688"/>
                  </a:lnTo>
                  <a:lnTo>
                    <a:pt x="27" y="688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103" y="591"/>
                  </a:lnTo>
                  <a:lnTo>
                    <a:pt x="151" y="542"/>
                  </a:lnTo>
                  <a:lnTo>
                    <a:pt x="151" y="542"/>
                  </a:lnTo>
                  <a:lnTo>
                    <a:pt x="172" y="526"/>
                  </a:lnTo>
                  <a:lnTo>
                    <a:pt x="205" y="510"/>
                  </a:lnTo>
                  <a:lnTo>
                    <a:pt x="205" y="510"/>
                  </a:lnTo>
                  <a:lnTo>
                    <a:pt x="258" y="478"/>
                  </a:lnTo>
                  <a:lnTo>
                    <a:pt x="258" y="478"/>
                  </a:lnTo>
                  <a:lnTo>
                    <a:pt x="318" y="451"/>
                  </a:lnTo>
                  <a:lnTo>
                    <a:pt x="318" y="451"/>
                  </a:lnTo>
                  <a:lnTo>
                    <a:pt x="344" y="435"/>
                  </a:lnTo>
                  <a:lnTo>
                    <a:pt x="377" y="419"/>
                  </a:lnTo>
                  <a:lnTo>
                    <a:pt x="377" y="419"/>
                  </a:lnTo>
                  <a:lnTo>
                    <a:pt x="398" y="408"/>
                  </a:lnTo>
                  <a:lnTo>
                    <a:pt x="414" y="397"/>
                  </a:lnTo>
                  <a:lnTo>
                    <a:pt x="430" y="376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90" y="241"/>
                  </a:lnTo>
                  <a:lnTo>
                    <a:pt x="490" y="241"/>
                  </a:lnTo>
                  <a:lnTo>
                    <a:pt x="506" y="177"/>
                  </a:lnTo>
                  <a:lnTo>
                    <a:pt x="516" y="118"/>
                  </a:lnTo>
                  <a:lnTo>
                    <a:pt x="516" y="118"/>
                  </a:lnTo>
                  <a:lnTo>
                    <a:pt x="543" y="59"/>
                  </a:lnTo>
                  <a:lnTo>
                    <a:pt x="554" y="3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7"/>
            <p:cNvSpPr>
              <a:spLocks/>
            </p:cNvSpPr>
            <p:nvPr/>
          </p:nvSpPr>
          <p:spPr bwMode="auto">
            <a:xfrm>
              <a:off x="1965325" y="7370760"/>
              <a:ext cx="639763" cy="485775"/>
            </a:xfrm>
            <a:custGeom>
              <a:avLst/>
              <a:gdLst/>
              <a:ahLst/>
              <a:cxnLst>
                <a:cxn ang="0">
                  <a:pos x="382" y="86"/>
                </a:cxn>
                <a:cxn ang="0">
                  <a:pos x="403" y="70"/>
                </a:cxn>
                <a:cxn ang="0">
                  <a:pos x="398" y="64"/>
                </a:cxn>
                <a:cxn ang="0">
                  <a:pos x="393" y="97"/>
                </a:cxn>
                <a:cxn ang="0">
                  <a:pos x="387" y="124"/>
                </a:cxn>
                <a:cxn ang="0">
                  <a:pos x="366" y="188"/>
                </a:cxn>
                <a:cxn ang="0">
                  <a:pos x="328" y="274"/>
                </a:cxn>
                <a:cxn ang="0">
                  <a:pos x="301" y="296"/>
                </a:cxn>
                <a:cxn ang="0">
                  <a:pos x="274" y="296"/>
                </a:cxn>
                <a:cxn ang="0">
                  <a:pos x="253" y="279"/>
                </a:cxn>
                <a:cxn ang="0">
                  <a:pos x="226" y="220"/>
                </a:cxn>
                <a:cxn ang="0">
                  <a:pos x="199" y="172"/>
                </a:cxn>
                <a:cxn ang="0">
                  <a:pos x="167" y="118"/>
                </a:cxn>
                <a:cxn ang="0">
                  <a:pos x="97" y="32"/>
                </a:cxn>
                <a:cxn ang="0">
                  <a:pos x="81" y="21"/>
                </a:cxn>
                <a:cxn ang="0">
                  <a:pos x="38" y="0"/>
                </a:cxn>
                <a:cxn ang="0">
                  <a:pos x="16" y="5"/>
                </a:cxn>
                <a:cxn ang="0">
                  <a:pos x="6" y="21"/>
                </a:cxn>
                <a:cxn ang="0">
                  <a:pos x="6" y="75"/>
                </a:cxn>
                <a:cxn ang="0">
                  <a:pos x="6" y="97"/>
                </a:cxn>
                <a:cxn ang="0">
                  <a:pos x="27" y="124"/>
                </a:cxn>
                <a:cxn ang="0">
                  <a:pos x="43" y="129"/>
                </a:cxn>
                <a:cxn ang="0">
                  <a:pos x="43" y="129"/>
                </a:cxn>
                <a:cxn ang="0">
                  <a:pos x="27" y="113"/>
                </a:cxn>
                <a:cxn ang="0">
                  <a:pos x="11" y="75"/>
                </a:cxn>
                <a:cxn ang="0">
                  <a:pos x="11" y="54"/>
                </a:cxn>
                <a:cxn ang="0">
                  <a:pos x="16" y="21"/>
                </a:cxn>
                <a:cxn ang="0">
                  <a:pos x="43" y="11"/>
                </a:cxn>
                <a:cxn ang="0">
                  <a:pos x="59" y="16"/>
                </a:cxn>
                <a:cxn ang="0">
                  <a:pos x="92" y="43"/>
                </a:cxn>
                <a:cxn ang="0">
                  <a:pos x="135" y="86"/>
                </a:cxn>
                <a:cxn ang="0">
                  <a:pos x="199" y="188"/>
                </a:cxn>
                <a:cxn ang="0">
                  <a:pos x="226" y="242"/>
                </a:cxn>
                <a:cxn ang="0">
                  <a:pos x="258" y="296"/>
                </a:cxn>
                <a:cxn ang="0">
                  <a:pos x="274" y="306"/>
                </a:cxn>
                <a:cxn ang="0">
                  <a:pos x="312" y="301"/>
                </a:cxn>
                <a:cxn ang="0">
                  <a:pos x="339" y="274"/>
                </a:cxn>
                <a:cxn ang="0">
                  <a:pos x="350" y="253"/>
                </a:cxn>
                <a:cxn ang="0">
                  <a:pos x="360" y="231"/>
                </a:cxn>
                <a:cxn ang="0">
                  <a:pos x="382" y="172"/>
                </a:cxn>
                <a:cxn ang="0">
                  <a:pos x="398" y="118"/>
                </a:cxn>
                <a:cxn ang="0">
                  <a:pos x="403" y="64"/>
                </a:cxn>
                <a:cxn ang="0">
                  <a:pos x="403" y="64"/>
                </a:cxn>
                <a:cxn ang="0">
                  <a:pos x="398" y="64"/>
                </a:cxn>
                <a:cxn ang="0">
                  <a:pos x="382" y="81"/>
                </a:cxn>
                <a:cxn ang="0">
                  <a:pos x="382" y="86"/>
                </a:cxn>
              </a:cxnLst>
              <a:rect l="0" t="0" r="r" b="b"/>
              <a:pathLst>
                <a:path w="403" h="306">
                  <a:moveTo>
                    <a:pt x="382" y="86"/>
                  </a:moveTo>
                  <a:lnTo>
                    <a:pt x="382" y="86"/>
                  </a:lnTo>
                  <a:lnTo>
                    <a:pt x="393" y="75"/>
                  </a:lnTo>
                  <a:lnTo>
                    <a:pt x="403" y="70"/>
                  </a:lnTo>
                  <a:lnTo>
                    <a:pt x="403" y="70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97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66" y="188"/>
                  </a:lnTo>
                  <a:lnTo>
                    <a:pt x="366" y="188"/>
                  </a:lnTo>
                  <a:lnTo>
                    <a:pt x="344" y="247"/>
                  </a:lnTo>
                  <a:lnTo>
                    <a:pt x="328" y="274"/>
                  </a:lnTo>
                  <a:lnTo>
                    <a:pt x="301" y="296"/>
                  </a:lnTo>
                  <a:lnTo>
                    <a:pt x="301" y="296"/>
                  </a:lnTo>
                  <a:lnTo>
                    <a:pt x="291" y="301"/>
                  </a:lnTo>
                  <a:lnTo>
                    <a:pt x="274" y="296"/>
                  </a:lnTo>
                  <a:lnTo>
                    <a:pt x="264" y="290"/>
                  </a:lnTo>
                  <a:lnTo>
                    <a:pt x="253" y="279"/>
                  </a:lnTo>
                  <a:lnTo>
                    <a:pt x="237" y="247"/>
                  </a:lnTo>
                  <a:lnTo>
                    <a:pt x="226" y="220"/>
                  </a:lnTo>
                  <a:lnTo>
                    <a:pt x="226" y="220"/>
                  </a:lnTo>
                  <a:lnTo>
                    <a:pt x="199" y="172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35" y="75"/>
                  </a:lnTo>
                  <a:lnTo>
                    <a:pt x="97" y="32"/>
                  </a:lnTo>
                  <a:lnTo>
                    <a:pt x="97" y="32"/>
                  </a:lnTo>
                  <a:lnTo>
                    <a:pt x="81" y="21"/>
                  </a:lnTo>
                  <a:lnTo>
                    <a:pt x="59" y="5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6" y="21"/>
                  </a:lnTo>
                  <a:lnTo>
                    <a:pt x="0" y="3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97"/>
                  </a:lnTo>
                  <a:lnTo>
                    <a:pt x="16" y="113"/>
                  </a:lnTo>
                  <a:lnTo>
                    <a:pt x="27" y="124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9" y="129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27" y="113"/>
                  </a:lnTo>
                  <a:lnTo>
                    <a:pt x="16" y="97"/>
                  </a:lnTo>
                  <a:lnTo>
                    <a:pt x="11" y="7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38"/>
                  </a:lnTo>
                  <a:lnTo>
                    <a:pt x="16" y="21"/>
                  </a:lnTo>
                  <a:lnTo>
                    <a:pt x="27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59" y="16"/>
                  </a:lnTo>
                  <a:lnTo>
                    <a:pt x="70" y="21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135" y="86"/>
                  </a:lnTo>
                  <a:lnTo>
                    <a:pt x="167" y="134"/>
                  </a:lnTo>
                  <a:lnTo>
                    <a:pt x="199" y="188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42" y="279"/>
                  </a:lnTo>
                  <a:lnTo>
                    <a:pt x="258" y="29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96" y="306"/>
                  </a:lnTo>
                  <a:lnTo>
                    <a:pt x="312" y="301"/>
                  </a:lnTo>
                  <a:lnTo>
                    <a:pt x="328" y="290"/>
                  </a:lnTo>
                  <a:lnTo>
                    <a:pt x="339" y="274"/>
                  </a:lnTo>
                  <a:lnTo>
                    <a:pt x="339" y="274"/>
                  </a:lnTo>
                  <a:lnTo>
                    <a:pt x="350" y="253"/>
                  </a:lnTo>
                  <a:lnTo>
                    <a:pt x="360" y="231"/>
                  </a:lnTo>
                  <a:lnTo>
                    <a:pt x="360" y="231"/>
                  </a:lnTo>
                  <a:lnTo>
                    <a:pt x="382" y="172"/>
                  </a:lnTo>
                  <a:lnTo>
                    <a:pt x="382" y="172"/>
                  </a:lnTo>
                  <a:lnTo>
                    <a:pt x="398" y="118"/>
                  </a:lnTo>
                  <a:lnTo>
                    <a:pt x="398" y="118"/>
                  </a:lnTo>
                  <a:lnTo>
                    <a:pt x="403" y="91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403" y="64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3" y="75"/>
                  </a:lnTo>
                  <a:lnTo>
                    <a:pt x="382" y="81"/>
                  </a:lnTo>
                  <a:lnTo>
                    <a:pt x="382" y="81"/>
                  </a:lnTo>
                  <a:lnTo>
                    <a:pt x="382" y="86"/>
                  </a:lnTo>
                  <a:lnTo>
                    <a:pt x="382" y="8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8"/>
            <p:cNvSpPr>
              <a:spLocks/>
            </p:cNvSpPr>
            <p:nvPr/>
          </p:nvSpPr>
          <p:spPr bwMode="auto">
            <a:xfrm>
              <a:off x="2579688" y="7267573"/>
              <a:ext cx="120650" cy="23971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51"/>
                </a:cxn>
                <a:cxn ang="0">
                  <a:pos x="22" y="119"/>
                </a:cxn>
                <a:cxn ang="0">
                  <a:pos x="33" y="86"/>
                </a:cxn>
                <a:cxn ang="0">
                  <a:pos x="33" y="86"/>
                </a:cxn>
                <a:cxn ang="0">
                  <a:pos x="54" y="43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4" y="33"/>
                </a:cxn>
                <a:cxn ang="0">
                  <a:pos x="38" y="65"/>
                </a:cxn>
                <a:cxn ang="0">
                  <a:pos x="38" y="65"/>
                </a:cxn>
                <a:cxn ang="0">
                  <a:pos x="22" y="108"/>
                </a:cxn>
                <a:cxn ang="0">
                  <a:pos x="11" y="129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76" h="151">
                  <a:moveTo>
                    <a:pt x="0" y="151"/>
                  </a:moveTo>
                  <a:lnTo>
                    <a:pt x="0" y="151"/>
                  </a:lnTo>
                  <a:lnTo>
                    <a:pt x="22" y="11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54" y="43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4" y="3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22" y="108"/>
                  </a:lnTo>
                  <a:lnTo>
                    <a:pt x="11" y="12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9"/>
            <p:cNvSpPr>
              <a:spLocks/>
            </p:cNvSpPr>
            <p:nvPr/>
          </p:nvSpPr>
          <p:spPr bwMode="auto">
            <a:xfrm>
              <a:off x="1974849" y="7148511"/>
              <a:ext cx="698501" cy="255588"/>
            </a:xfrm>
            <a:custGeom>
              <a:avLst/>
              <a:gdLst/>
              <a:ahLst/>
              <a:cxnLst>
                <a:cxn ang="0">
                  <a:pos x="10" y="161"/>
                </a:cxn>
                <a:cxn ang="0">
                  <a:pos x="1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6" y="145"/>
                </a:cxn>
                <a:cxn ang="0">
                  <a:pos x="16" y="145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86" y="92"/>
                </a:cxn>
                <a:cxn ang="0">
                  <a:pos x="86" y="92"/>
                </a:cxn>
                <a:cxn ang="0">
                  <a:pos x="145" y="65"/>
                </a:cxn>
                <a:cxn ang="0">
                  <a:pos x="199" y="38"/>
                </a:cxn>
                <a:cxn ang="0">
                  <a:pos x="199" y="38"/>
                </a:cxn>
                <a:cxn ang="0">
                  <a:pos x="263" y="11"/>
                </a:cxn>
                <a:cxn ang="0">
                  <a:pos x="263" y="11"/>
                </a:cxn>
                <a:cxn ang="0">
                  <a:pos x="295" y="6"/>
                </a:cxn>
                <a:cxn ang="0">
                  <a:pos x="328" y="6"/>
                </a:cxn>
                <a:cxn ang="0">
                  <a:pos x="328" y="6"/>
                </a:cxn>
                <a:cxn ang="0">
                  <a:pos x="360" y="6"/>
                </a:cxn>
                <a:cxn ang="0">
                  <a:pos x="360" y="6"/>
                </a:cxn>
                <a:cxn ang="0">
                  <a:pos x="371" y="6"/>
                </a:cxn>
                <a:cxn ang="0">
                  <a:pos x="387" y="11"/>
                </a:cxn>
                <a:cxn ang="0">
                  <a:pos x="387" y="11"/>
                </a:cxn>
                <a:cxn ang="0">
                  <a:pos x="414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40" y="16"/>
                </a:cxn>
                <a:cxn ang="0">
                  <a:pos x="408" y="11"/>
                </a:cxn>
                <a:cxn ang="0">
                  <a:pos x="376" y="6"/>
                </a:cxn>
                <a:cxn ang="0">
                  <a:pos x="376" y="6"/>
                </a:cxn>
                <a:cxn ang="0">
                  <a:pos x="354" y="0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274" y="6"/>
                </a:cxn>
                <a:cxn ang="0">
                  <a:pos x="274" y="6"/>
                </a:cxn>
                <a:cxn ang="0">
                  <a:pos x="247" y="16"/>
                </a:cxn>
                <a:cxn ang="0">
                  <a:pos x="215" y="27"/>
                </a:cxn>
                <a:cxn ang="0">
                  <a:pos x="215" y="27"/>
                </a:cxn>
                <a:cxn ang="0">
                  <a:pos x="156" y="54"/>
                </a:cxn>
                <a:cxn ang="0">
                  <a:pos x="102" y="81"/>
                </a:cxn>
                <a:cxn ang="0">
                  <a:pos x="48" y="118"/>
                </a:cxn>
                <a:cxn ang="0">
                  <a:pos x="21" y="140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5" y="161"/>
                </a:cxn>
                <a:cxn ang="0">
                  <a:pos x="5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  <a:cxn ang="0">
                  <a:pos x="10" y="161"/>
                </a:cxn>
              </a:cxnLst>
              <a:rect l="0" t="0" r="r" b="b"/>
              <a:pathLst>
                <a:path w="440" h="161">
                  <a:moveTo>
                    <a:pt x="10" y="161"/>
                  </a:moveTo>
                  <a:lnTo>
                    <a:pt x="1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45" y="65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95" y="6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71" y="6"/>
                  </a:lnTo>
                  <a:lnTo>
                    <a:pt x="387" y="11"/>
                  </a:lnTo>
                  <a:lnTo>
                    <a:pt x="387" y="11"/>
                  </a:lnTo>
                  <a:lnTo>
                    <a:pt x="414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40" y="16"/>
                  </a:lnTo>
                  <a:lnTo>
                    <a:pt x="408" y="11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54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47" y="16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156" y="54"/>
                  </a:lnTo>
                  <a:lnTo>
                    <a:pt x="102" y="81"/>
                  </a:lnTo>
                  <a:lnTo>
                    <a:pt x="48" y="118"/>
                  </a:lnTo>
                  <a:lnTo>
                    <a:pt x="21" y="140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0"/>
            <p:cNvSpPr>
              <a:spLocks/>
            </p:cNvSpPr>
            <p:nvPr/>
          </p:nvSpPr>
          <p:spPr bwMode="auto">
            <a:xfrm>
              <a:off x="1770063" y="6789736"/>
              <a:ext cx="725489" cy="368300"/>
            </a:xfrm>
            <a:custGeom>
              <a:avLst/>
              <a:gdLst/>
              <a:ahLst/>
              <a:cxnLst>
                <a:cxn ang="0">
                  <a:pos x="457" y="92"/>
                </a:cxn>
                <a:cxn ang="0">
                  <a:pos x="457" y="92"/>
                </a:cxn>
                <a:cxn ang="0">
                  <a:pos x="440" y="70"/>
                </a:cxn>
                <a:cxn ang="0">
                  <a:pos x="419" y="43"/>
                </a:cxn>
                <a:cxn ang="0">
                  <a:pos x="392" y="27"/>
                </a:cxn>
                <a:cxn ang="0">
                  <a:pos x="365" y="11"/>
                </a:cxn>
                <a:cxn ang="0">
                  <a:pos x="365" y="11"/>
                </a:cxn>
                <a:cxn ang="0">
                  <a:pos x="333" y="6"/>
                </a:cxn>
                <a:cxn ang="0">
                  <a:pos x="301" y="0"/>
                </a:cxn>
                <a:cxn ang="0">
                  <a:pos x="268" y="6"/>
                </a:cxn>
                <a:cxn ang="0">
                  <a:pos x="236" y="17"/>
                </a:cxn>
                <a:cxn ang="0">
                  <a:pos x="236" y="17"/>
                </a:cxn>
                <a:cxn ang="0">
                  <a:pos x="220" y="27"/>
                </a:cxn>
                <a:cxn ang="0">
                  <a:pos x="209" y="38"/>
                </a:cxn>
                <a:cxn ang="0">
                  <a:pos x="209" y="38"/>
                </a:cxn>
                <a:cxn ang="0">
                  <a:pos x="177" y="65"/>
                </a:cxn>
                <a:cxn ang="0">
                  <a:pos x="177" y="65"/>
                </a:cxn>
                <a:cxn ang="0">
                  <a:pos x="113" y="108"/>
                </a:cxn>
                <a:cxn ang="0">
                  <a:pos x="113" y="108"/>
                </a:cxn>
                <a:cxn ang="0">
                  <a:pos x="53" y="156"/>
                </a:cxn>
                <a:cxn ang="0">
                  <a:pos x="53" y="156"/>
                </a:cxn>
                <a:cxn ang="0">
                  <a:pos x="27" y="189"/>
                </a:cxn>
                <a:cxn ang="0">
                  <a:pos x="5" y="221"/>
                </a:cxn>
                <a:cxn ang="0">
                  <a:pos x="5" y="221"/>
                </a:cxn>
                <a:cxn ang="0">
                  <a:pos x="0" y="226"/>
                </a:cxn>
                <a:cxn ang="0">
                  <a:pos x="5" y="226"/>
                </a:cxn>
                <a:cxn ang="0">
                  <a:pos x="5" y="232"/>
                </a:cxn>
                <a:cxn ang="0">
                  <a:pos x="10" y="226"/>
                </a:cxn>
                <a:cxn ang="0">
                  <a:pos x="10" y="226"/>
                </a:cxn>
                <a:cxn ang="0">
                  <a:pos x="48" y="178"/>
                </a:cxn>
                <a:cxn ang="0">
                  <a:pos x="48" y="178"/>
                </a:cxn>
                <a:cxn ang="0">
                  <a:pos x="75" y="156"/>
                </a:cxn>
                <a:cxn ang="0">
                  <a:pos x="102" y="135"/>
                </a:cxn>
                <a:cxn ang="0">
                  <a:pos x="102" y="135"/>
                </a:cxn>
                <a:cxn ang="0">
                  <a:pos x="150" y="92"/>
                </a:cxn>
                <a:cxn ang="0">
                  <a:pos x="204" y="49"/>
                </a:cxn>
                <a:cxn ang="0">
                  <a:pos x="204" y="49"/>
                </a:cxn>
                <a:cxn ang="0">
                  <a:pos x="231" y="33"/>
                </a:cxn>
                <a:cxn ang="0">
                  <a:pos x="231" y="33"/>
                </a:cxn>
                <a:cxn ang="0">
                  <a:pos x="247" y="22"/>
                </a:cxn>
                <a:cxn ang="0">
                  <a:pos x="268" y="17"/>
                </a:cxn>
                <a:cxn ang="0">
                  <a:pos x="268" y="17"/>
                </a:cxn>
                <a:cxn ang="0">
                  <a:pos x="311" y="6"/>
                </a:cxn>
                <a:cxn ang="0">
                  <a:pos x="354" y="11"/>
                </a:cxn>
                <a:cxn ang="0">
                  <a:pos x="354" y="11"/>
                </a:cxn>
                <a:cxn ang="0">
                  <a:pos x="381" y="22"/>
                </a:cxn>
                <a:cxn ang="0">
                  <a:pos x="414" y="43"/>
                </a:cxn>
                <a:cxn ang="0">
                  <a:pos x="435" y="65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  <a:cxn ang="0">
                  <a:pos x="457" y="92"/>
                </a:cxn>
              </a:cxnLst>
              <a:rect l="0" t="0" r="r" b="b"/>
              <a:pathLst>
                <a:path w="457" h="232">
                  <a:moveTo>
                    <a:pt x="457" y="92"/>
                  </a:moveTo>
                  <a:lnTo>
                    <a:pt x="457" y="92"/>
                  </a:lnTo>
                  <a:lnTo>
                    <a:pt x="440" y="70"/>
                  </a:lnTo>
                  <a:lnTo>
                    <a:pt x="419" y="43"/>
                  </a:lnTo>
                  <a:lnTo>
                    <a:pt x="392" y="27"/>
                  </a:lnTo>
                  <a:lnTo>
                    <a:pt x="365" y="11"/>
                  </a:lnTo>
                  <a:lnTo>
                    <a:pt x="365" y="11"/>
                  </a:lnTo>
                  <a:lnTo>
                    <a:pt x="333" y="6"/>
                  </a:lnTo>
                  <a:lnTo>
                    <a:pt x="301" y="0"/>
                  </a:lnTo>
                  <a:lnTo>
                    <a:pt x="268" y="6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20" y="2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27" y="189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0" y="226"/>
                  </a:lnTo>
                  <a:lnTo>
                    <a:pt x="5" y="226"/>
                  </a:lnTo>
                  <a:lnTo>
                    <a:pt x="5" y="232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75" y="156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50" y="92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47" y="22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311" y="6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81" y="22"/>
                  </a:lnTo>
                  <a:lnTo>
                    <a:pt x="414" y="43"/>
                  </a:lnTo>
                  <a:lnTo>
                    <a:pt x="435" y="65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lnTo>
                    <a:pt x="457" y="92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1"/>
            <p:cNvSpPr>
              <a:spLocks/>
            </p:cNvSpPr>
            <p:nvPr/>
          </p:nvSpPr>
          <p:spPr bwMode="auto">
            <a:xfrm>
              <a:off x="2144713" y="6491287"/>
              <a:ext cx="639763" cy="461963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403" y="27"/>
                </a:cxn>
                <a:cxn ang="0">
                  <a:pos x="398" y="22"/>
                </a:cxn>
                <a:cxn ang="0">
                  <a:pos x="371" y="43"/>
                </a:cxn>
                <a:cxn ang="0">
                  <a:pos x="339" y="54"/>
                </a:cxn>
                <a:cxn ang="0">
                  <a:pos x="323" y="54"/>
                </a:cxn>
                <a:cxn ang="0">
                  <a:pos x="269" y="38"/>
                </a:cxn>
                <a:cxn ang="0">
                  <a:pos x="215" y="16"/>
                </a:cxn>
                <a:cxn ang="0">
                  <a:pos x="156" y="6"/>
                </a:cxn>
                <a:cxn ang="0">
                  <a:pos x="108" y="6"/>
                </a:cxn>
                <a:cxn ang="0">
                  <a:pos x="65" y="22"/>
                </a:cxn>
                <a:cxn ang="0">
                  <a:pos x="38" y="43"/>
                </a:cxn>
                <a:cxn ang="0">
                  <a:pos x="16" y="54"/>
                </a:cxn>
                <a:cxn ang="0">
                  <a:pos x="6" y="5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43" y="76"/>
                </a:cxn>
                <a:cxn ang="0">
                  <a:pos x="75" y="97"/>
                </a:cxn>
                <a:cxn ang="0">
                  <a:pos x="129" y="162"/>
                </a:cxn>
                <a:cxn ang="0">
                  <a:pos x="140" y="188"/>
                </a:cxn>
                <a:cxn ang="0">
                  <a:pos x="140" y="210"/>
                </a:cxn>
                <a:cxn ang="0">
                  <a:pos x="118" y="253"/>
                </a:cxn>
                <a:cxn ang="0">
                  <a:pos x="102" y="274"/>
                </a:cxn>
                <a:cxn ang="0">
                  <a:pos x="97" y="280"/>
                </a:cxn>
                <a:cxn ang="0">
                  <a:pos x="81" y="274"/>
                </a:cxn>
                <a:cxn ang="0">
                  <a:pos x="75" y="264"/>
                </a:cxn>
                <a:cxn ang="0">
                  <a:pos x="75" y="264"/>
                </a:cxn>
                <a:cxn ang="0">
                  <a:pos x="70" y="264"/>
                </a:cxn>
                <a:cxn ang="0">
                  <a:pos x="81" y="285"/>
                </a:cxn>
                <a:cxn ang="0">
                  <a:pos x="86" y="291"/>
                </a:cxn>
                <a:cxn ang="0">
                  <a:pos x="108" y="280"/>
                </a:cxn>
                <a:cxn ang="0">
                  <a:pos x="118" y="264"/>
                </a:cxn>
                <a:cxn ang="0">
                  <a:pos x="129" y="248"/>
                </a:cxn>
                <a:cxn ang="0">
                  <a:pos x="145" y="205"/>
                </a:cxn>
                <a:cxn ang="0">
                  <a:pos x="140" y="178"/>
                </a:cxn>
                <a:cxn ang="0">
                  <a:pos x="135" y="162"/>
                </a:cxn>
                <a:cxn ang="0">
                  <a:pos x="97" y="113"/>
                </a:cxn>
                <a:cxn ang="0">
                  <a:pos x="65" y="81"/>
                </a:cxn>
                <a:cxn ang="0">
                  <a:pos x="22" y="59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22" y="54"/>
                </a:cxn>
                <a:cxn ang="0">
                  <a:pos x="70" y="22"/>
                </a:cxn>
                <a:cxn ang="0">
                  <a:pos x="102" y="11"/>
                </a:cxn>
                <a:cxn ang="0">
                  <a:pos x="167" y="11"/>
                </a:cxn>
                <a:cxn ang="0">
                  <a:pos x="199" y="16"/>
                </a:cxn>
                <a:cxn ang="0">
                  <a:pos x="258" y="38"/>
                </a:cxn>
                <a:cxn ang="0">
                  <a:pos x="317" y="59"/>
                </a:cxn>
                <a:cxn ang="0">
                  <a:pos x="339" y="59"/>
                </a:cxn>
                <a:cxn ang="0">
                  <a:pos x="382" y="43"/>
                </a:cxn>
                <a:cxn ang="0">
                  <a:pos x="403" y="27"/>
                </a:cxn>
                <a:cxn ang="0">
                  <a:pos x="398" y="27"/>
                </a:cxn>
                <a:cxn ang="0">
                  <a:pos x="393" y="33"/>
                </a:cxn>
                <a:cxn ang="0">
                  <a:pos x="393" y="38"/>
                </a:cxn>
                <a:cxn ang="0">
                  <a:pos x="403" y="38"/>
                </a:cxn>
              </a:cxnLst>
              <a:rect l="0" t="0" r="r" b="b"/>
              <a:pathLst>
                <a:path w="403" h="291">
                  <a:moveTo>
                    <a:pt x="403" y="38"/>
                  </a:moveTo>
                  <a:lnTo>
                    <a:pt x="403" y="38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2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71" y="43"/>
                  </a:lnTo>
                  <a:lnTo>
                    <a:pt x="360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23" y="54"/>
                  </a:lnTo>
                  <a:lnTo>
                    <a:pt x="307" y="54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15" y="1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29" y="0"/>
                  </a:lnTo>
                  <a:lnTo>
                    <a:pt x="108" y="6"/>
                  </a:lnTo>
                  <a:lnTo>
                    <a:pt x="86" y="1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38" y="43"/>
                  </a:lnTo>
                  <a:lnTo>
                    <a:pt x="27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6" y="5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2" y="70"/>
                  </a:lnTo>
                  <a:lnTo>
                    <a:pt x="43" y="76"/>
                  </a:lnTo>
                  <a:lnTo>
                    <a:pt x="59" y="86"/>
                  </a:lnTo>
                  <a:lnTo>
                    <a:pt x="75" y="97"/>
                  </a:lnTo>
                  <a:lnTo>
                    <a:pt x="102" y="129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40" y="188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29" y="231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97" y="280"/>
                  </a:lnTo>
                  <a:lnTo>
                    <a:pt x="92" y="280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0" y="264"/>
                  </a:lnTo>
                  <a:lnTo>
                    <a:pt x="70" y="264"/>
                  </a:lnTo>
                  <a:lnTo>
                    <a:pt x="75" y="280"/>
                  </a:lnTo>
                  <a:lnTo>
                    <a:pt x="81" y="285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102" y="291"/>
                  </a:lnTo>
                  <a:lnTo>
                    <a:pt x="108" y="280"/>
                  </a:lnTo>
                  <a:lnTo>
                    <a:pt x="108" y="280"/>
                  </a:lnTo>
                  <a:lnTo>
                    <a:pt x="118" y="264"/>
                  </a:lnTo>
                  <a:lnTo>
                    <a:pt x="129" y="248"/>
                  </a:lnTo>
                  <a:lnTo>
                    <a:pt x="129" y="248"/>
                  </a:lnTo>
                  <a:lnTo>
                    <a:pt x="140" y="226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40" y="178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81" y="97"/>
                  </a:lnTo>
                  <a:lnTo>
                    <a:pt x="65" y="81"/>
                  </a:lnTo>
                  <a:lnTo>
                    <a:pt x="43" y="7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1" y="59"/>
                  </a:lnTo>
                  <a:lnTo>
                    <a:pt x="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102" y="11"/>
                  </a:lnTo>
                  <a:lnTo>
                    <a:pt x="135" y="6"/>
                  </a:lnTo>
                  <a:lnTo>
                    <a:pt x="167" y="11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85" y="54"/>
                  </a:lnTo>
                  <a:lnTo>
                    <a:pt x="317" y="59"/>
                  </a:lnTo>
                  <a:lnTo>
                    <a:pt x="317" y="59"/>
                  </a:lnTo>
                  <a:lnTo>
                    <a:pt x="339" y="59"/>
                  </a:lnTo>
                  <a:lnTo>
                    <a:pt x="360" y="54"/>
                  </a:lnTo>
                  <a:lnTo>
                    <a:pt x="382" y="43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398" y="27"/>
                  </a:lnTo>
                  <a:lnTo>
                    <a:pt x="398" y="27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3" y="38"/>
                  </a:lnTo>
                  <a:lnTo>
                    <a:pt x="393" y="38"/>
                  </a:lnTo>
                  <a:lnTo>
                    <a:pt x="398" y="43"/>
                  </a:lnTo>
                  <a:lnTo>
                    <a:pt x="403" y="38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2"/>
            <p:cNvSpPr>
              <a:spLocks/>
            </p:cNvSpPr>
            <p:nvPr/>
          </p:nvSpPr>
          <p:spPr bwMode="auto">
            <a:xfrm>
              <a:off x="1778000" y="7131047"/>
              <a:ext cx="384176" cy="290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7"/>
                </a:cxn>
                <a:cxn ang="0">
                  <a:pos x="16" y="27"/>
                </a:cxn>
                <a:cxn ang="0">
                  <a:pos x="32" y="38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70" y="38"/>
                </a:cxn>
                <a:cxn ang="0">
                  <a:pos x="91" y="33"/>
                </a:cxn>
                <a:cxn ang="0">
                  <a:pos x="91" y="33"/>
                </a:cxn>
                <a:cxn ang="0">
                  <a:pos x="124" y="17"/>
                </a:cxn>
                <a:cxn ang="0">
                  <a:pos x="124" y="17"/>
                </a:cxn>
                <a:cxn ang="0">
                  <a:pos x="145" y="6"/>
                </a:cxn>
                <a:cxn ang="0">
                  <a:pos x="161" y="6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83" y="22"/>
                </a:cxn>
                <a:cxn ang="0">
                  <a:pos x="188" y="33"/>
                </a:cxn>
                <a:cxn ang="0">
                  <a:pos x="194" y="49"/>
                </a:cxn>
                <a:cxn ang="0">
                  <a:pos x="194" y="65"/>
                </a:cxn>
                <a:cxn ang="0">
                  <a:pos x="194" y="65"/>
                </a:cxn>
                <a:cxn ang="0">
                  <a:pos x="194" y="86"/>
                </a:cxn>
                <a:cxn ang="0">
                  <a:pos x="188" y="108"/>
                </a:cxn>
                <a:cxn ang="0">
                  <a:pos x="188" y="108"/>
                </a:cxn>
                <a:cxn ang="0">
                  <a:pos x="188" y="135"/>
                </a:cxn>
                <a:cxn ang="0">
                  <a:pos x="199" y="156"/>
                </a:cxn>
                <a:cxn ang="0">
                  <a:pos x="220" y="172"/>
                </a:cxn>
                <a:cxn ang="0">
                  <a:pos x="237" y="183"/>
                </a:cxn>
                <a:cxn ang="0">
                  <a:pos x="237" y="183"/>
                </a:cxn>
                <a:cxn ang="0">
                  <a:pos x="242" y="183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26" y="172"/>
                </a:cxn>
                <a:cxn ang="0">
                  <a:pos x="210" y="162"/>
                </a:cxn>
                <a:cxn ang="0">
                  <a:pos x="204" y="146"/>
                </a:cxn>
                <a:cxn ang="0">
                  <a:pos x="194" y="129"/>
                </a:cxn>
                <a:cxn ang="0">
                  <a:pos x="194" y="129"/>
                </a:cxn>
                <a:cxn ang="0">
                  <a:pos x="194" y="119"/>
                </a:cxn>
                <a:cxn ang="0">
                  <a:pos x="194" y="108"/>
                </a:cxn>
                <a:cxn ang="0">
                  <a:pos x="199" y="81"/>
                </a:cxn>
                <a:cxn ang="0">
                  <a:pos x="199" y="81"/>
                </a:cxn>
                <a:cxn ang="0">
                  <a:pos x="199" y="65"/>
                </a:cxn>
                <a:cxn ang="0">
                  <a:pos x="199" y="43"/>
                </a:cxn>
                <a:cxn ang="0">
                  <a:pos x="194" y="27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67" y="6"/>
                </a:cxn>
                <a:cxn ang="0">
                  <a:pos x="151" y="6"/>
                </a:cxn>
                <a:cxn ang="0">
                  <a:pos x="151" y="6"/>
                </a:cxn>
                <a:cxn ang="0">
                  <a:pos x="124" y="11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70" y="33"/>
                </a:cxn>
                <a:cxn ang="0">
                  <a:pos x="59" y="38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27" y="33"/>
                </a:cxn>
                <a:cxn ang="0">
                  <a:pos x="16" y="22"/>
                </a:cxn>
                <a:cxn ang="0">
                  <a:pos x="5" y="1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183">
                  <a:moveTo>
                    <a:pt x="0" y="0"/>
                  </a:moveTo>
                  <a:lnTo>
                    <a:pt x="0" y="0"/>
                  </a:lnTo>
                  <a:lnTo>
                    <a:pt x="5" y="17"/>
                  </a:lnTo>
                  <a:lnTo>
                    <a:pt x="16" y="27"/>
                  </a:lnTo>
                  <a:lnTo>
                    <a:pt x="32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70" y="38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45" y="6"/>
                  </a:lnTo>
                  <a:lnTo>
                    <a:pt x="161" y="6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83" y="22"/>
                  </a:lnTo>
                  <a:lnTo>
                    <a:pt x="188" y="33"/>
                  </a:lnTo>
                  <a:lnTo>
                    <a:pt x="194" y="49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4" y="86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88" y="135"/>
                  </a:lnTo>
                  <a:lnTo>
                    <a:pt x="199" y="156"/>
                  </a:lnTo>
                  <a:lnTo>
                    <a:pt x="220" y="172"/>
                  </a:lnTo>
                  <a:lnTo>
                    <a:pt x="237" y="183"/>
                  </a:lnTo>
                  <a:lnTo>
                    <a:pt x="237" y="183"/>
                  </a:lnTo>
                  <a:lnTo>
                    <a:pt x="242" y="183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26" y="172"/>
                  </a:lnTo>
                  <a:lnTo>
                    <a:pt x="210" y="162"/>
                  </a:lnTo>
                  <a:lnTo>
                    <a:pt x="204" y="146"/>
                  </a:lnTo>
                  <a:lnTo>
                    <a:pt x="194" y="129"/>
                  </a:lnTo>
                  <a:lnTo>
                    <a:pt x="194" y="129"/>
                  </a:lnTo>
                  <a:lnTo>
                    <a:pt x="194" y="119"/>
                  </a:lnTo>
                  <a:lnTo>
                    <a:pt x="194" y="108"/>
                  </a:lnTo>
                  <a:lnTo>
                    <a:pt x="199" y="81"/>
                  </a:lnTo>
                  <a:lnTo>
                    <a:pt x="199" y="81"/>
                  </a:lnTo>
                  <a:lnTo>
                    <a:pt x="199" y="65"/>
                  </a:lnTo>
                  <a:lnTo>
                    <a:pt x="199" y="43"/>
                  </a:lnTo>
                  <a:lnTo>
                    <a:pt x="194" y="27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67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24" y="11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70" y="33"/>
                  </a:lnTo>
                  <a:lnTo>
                    <a:pt x="59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27" y="33"/>
                  </a:lnTo>
                  <a:lnTo>
                    <a:pt x="16" y="22"/>
                  </a:lnTo>
                  <a:lnTo>
                    <a:pt x="5" y="1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3"/>
            <p:cNvSpPr>
              <a:spLocks/>
            </p:cNvSpPr>
            <p:nvPr/>
          </p:nvSpPr>
          <p:spPr bwMode="auto">
            <a:xfrm>
              <a:off x="2905125" y="5980111"/>
              <a:ext cx="84139" cy="1031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21" y="123"/>
                </a:cxn>
                <a:cxn ang="0">
                  <a:pos x="21" y="123"/>
                </a:cxn>
                <a:cxn ang="0">
                  <a:pos x="32" y="209"/>
                </a:cxn>
                <a:cxn ang="0">
                  <a:pos x="43" y="301"/>
                </a:cxn>
                <a:cxn ang="0">
                  <a:pos x="43" y="301"/>
                </a:cxn>
                <a:cxn ang="0">
                  <a:pos x="48" y="392"/>
                </a:cxn>
                <a:cxn ang="0">
                  <a:pos x="48" y="478"/>
                </a:cxn>
                <a:cxn ang="0">
                  <a:pos x="48" y="478"/>
                </a:cxn>
                <a:cxn ang="0">
                  <a:pos x="48" y="521"/>
                </a:cxn>
                <a:cxn ang="0">
                  <a:pos x="43" y="564"/>
                </a:cxn>
                <a:cxn ang="0">
                  <a:pos x="43" y="564"/>
                </a:cxn>
                <a:cxn ang="0">
                  <a:pos x="32" y="607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21" y="650"/>
                </a:cxn>
                <a:cxn ang="0">
                  <a:pos x="37" y="618"/>
                </a:cxn>
                <a:cxn ang="0">
                  <a:pos x="48" y="580"/>
                </a:cxn>
                <a:cxn ang="0">
                  <a:pos x="48" y="580"/>
                </a:cxn>
                <a:cxn ang="0">
                  <a:pos x="48" y="537"/>
                </a:cxn>
                <a:cxn ang="0">
                  <a:pos x="53" y="494"/>
                </a:cxn>
                <a:cxn ang="0">
                  <a:pos x="53" y="494"/>
                </a:cxn>
                <a:cxn ang="0">
                  <a:pos x="53" y="403"/>
                </a:cxn>
                <a:cxn ang="0">
                  <a:pos x="48" y="312"/>
                </a:cxn>
                <a:cxn ang="0">
                  <a:pos x="48" y="312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650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32" y="209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8" y="392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48" y="521"/>
                  </a:lnTo>
                  <a:lnTo>
                    <a:pt x="43" y="564"/>
                  </a:lnTo>
                  <a:lnTo>
                    <a:pt x="43" y="564"/>
                  </a:lnTo>
                  <a:lnTo>
                    <a:pt x="32" y="607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37" y="618"/>
                  </a:lnTo>
                  <a:lnTo>
                    <a:pt x="48" y="580"/>
                  </a:lnTo>
                  <a:lnTo>
                    <a:pt x="48" y="580"/>
                  </a:lnTo>
                  <a:lnTo>
                    <a:pt x="48" y="537"/>
                  </a:lnTo>
                  <a:lnTo>
                    <a:pt x="53" y="494"/>
                  </a:lnTo>
                  <a:lnTo>
                    <a:pt x="53" y="494"/>
                  </a:lnTo>
                  <a:lnTo>
                    <a:pt x="53" y="403"/>
                  </a:lnTo>
                  <a:lnTo>
                    <a:pt x="48" y="312"/>
                  </a:lnTo>
                  <a:lnTo>
                    <a:pt x="48" y="312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4"/>
            <p:cNvSpPr>
              <a:spLocks/>
            </p:cNvSpPr>
            <p:nvPr/>
          </p:nvSpPr>
          <p:spPr bwMode="auto">
            <a:xfrm>
              <a:off x="3902077" y="4691061"/>
              <a:ext cx="196850" cy="20907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86"/>
                </a:cxn>
                <a:cxn ang="0">
                  <a:pos x="33" y="161"/>
                </a:cxn>
                <a:cxn ang="0">
                  <a:pos x="33" y="161"/>
                </a:cxn>
                <a:cxn ang="0">
                  <a:pos x="59" y="323"/>
                </a:cxn>
                <a:cxn ang="0">
                  <a:pos x="59" y="323"/>
                </a:cxn>
                <a:cxn ang="0">
                  <a:pos x="81" y="484"/>
                </a:cxn>
                <a:cxn ang="0">
                  <a:pos x="102" y="645"/>
                </a:cxn>
                <a:cxn ang="0">
                  <a:pos x="102" y="645"/>
                </a:cxn>
                <a:cxn ang="0">
                  <a:pos x="108" y="812"/>
                </a:cxn>
                <a:cxn ang="0">
                  <a:pos x="108" y="978"/>
                </a:cxn>
                <a:cxn ang="0">
                  <a:pos x="108" y="978"/>
                </a:cxn>
                <a:cxn ang="0">
                  <a:pos x="97" y="1140"/>
                </a:cxn>
                <a:cxn ang="0">
                  <a:pos x="97" y="1140"/>
                </a:cxn>
                <a:cxn ang="0">
                  <a:pos x="86" y="1220"/>
                </a:cxn>
                <a:cxn ang="0">
                  <a:pos x="86" y="1220"/>
                </a:cxn>
                <a:cxn ang="0">
                  <a:pos x="81" y="1253"/>
                </a:cxn>
                <a:cxn ang="0">
                  <a:pos x="81" y="1253"/>
                </a:cxn>
                <a:cxn ang="0">
                  <a:pos x="76" y="1263"/>
                </a:cxn>
                <a:cxn ang="0">
                  <a:pos x="70" y="1269"/>
                </a:cxn>
                <a:cxn ang="0">
                  <a:pos x="54" y="1279"/>
                </a:cxn>
                <a:cxn ang="0">
                  <a:pos x="54" y="1279"/>
                </a:cxn>
                <a:cxn ang="0">
                  <a:pos x="43" y="1285"/>
                </a:cxn>
                <a:cxn ang="0">
                  <a:pos x="38" y="1296"/>
                </a:cxn>
                <a:cxn ang="0">
                  <a:pos x="33" y="1317"/>
                </a:cxn>
                <a:cxn ang="0">
                  <a:pos x="33" y="1317"/>
                </a:cxn>
                <a:cxn ang="0">
                  <a:pos x="38" y="1317"/>
                </a:cxn>
                <a:cxn ang="0">
                  <a:pos x="43" y="1317"/>
                </a:cxn>
                <a:cxn ang="0">
                  <a:pos x="43" y="1317"/>
                </a:cxn>
                <a:cxn ang="0">
                  <a:pos x="54" y="1296"/>
                </a:cxn>
                <a:cxn ang="0">
                  <a:pos x="76" y="1285"/>
                </a:cxn>
                <a:cxn ang="0">
                  <a:pos x="76" y="1285"/>
                </a:cxn>
                <a:cxn ang="0">
                  <a:pos x="86" y="1274"/>
                </a:cxn>
                <a:cxn ang="0">
                  <a:pos x="92" y="1263"/>
                </a:cxn>
                <a:cxn ang="0">
                  <a:pos x="92" y="1236"/>
                </a:cxn>
                <a:cxn ang="0">
                  <a:pos x="92" y="1236"/>
                </a:cxn>
                <a:cxn ang="0">
                  <a:pos x="102" y="1161"/>
                </a:cxn>
                <a:cxn ang="0">
                  <a:pos x="113" y="1086"/>
                </a:cxn>
                <a:cxn ang="0">
                  <a:pos x="113" y="1086"/>
                </a:cxn>
                <a:cxn ang="0">
                  <a:pos x="119" y="919"/>
                </a:cxn>
                <a:cxn ang="0">
                  <a:pos x="124" y="833"/>
                </a:cxn>
                <a:cxn ang="0">
                  <a:pos x="119" y="753"/>
                </a:cxn>
                <a:cxn ang="0">
                  <a:pos x="119" y="753"/>
                </a:cxn>
                <a:cxn ang="0">
                  <a:pos x="108" y="591"/>
                </a:cxn>
                <a:cxn ang="0">
                  <a:pos x="86" y="430"/>
                </a:cxn>
                <a:cxn ang="0">
                  <a:pos x="59" y="269"/>
                </a:cxn>
                <a:cxn ang="0">
                  <a:pos x="27" y="108"/>
                </a:cxn>
                <a:cxn ang="0">
                  <a:pos x="27" y="108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11" y="32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4" h="1317">
                  <a:moveTo>
                    <a:pt x="0" y="6"/>
                  </a:moveTo>
                  <a:lnTo>
                    <a:pt x="0" y="6"/>
                  </a:lnTo>
                  <a:lnTo>
                    <a:pt x="16" y="86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81" y="484"/>
                  </a:lnTo>
                  <a:lnTo>
                    <a:pt x="102" y="645"/>
                  </a:lnTo>
                  <a:lnTo>
                    <a:pt x="102" y="645"/>
                  </a:lnTo>
                  <a:lnTo>
                    <a:pt x="108" y="812"/>
                  </a:lnTo>
                  <a:lnTo>
                    <a:pt x="108" y="978"/>
                  </a:lnTo>
                  <a:lnTo>
                    <a:pt x="108" y="978"/>
                  </a:lnTo>
                  <a:lnTo>
                    <a:pt x="97" y="1140"/>
                  </a:lnTo>
                  <a:lnTo>
                    <a:pt x="97" y="1140"/>
                  </a:lnTo>
                  <a:lnTo>
                    <a:pt x="86" y="1220"/>
                  </a:lnTo>
                  <a:lnTo>
                    <a:pt x="86" y="1220"/>
                  </a:lnTo>
                  <a:lnTo>
                    <a:pt x="81" y="1253"/>
                  </a:lnTo>
                  <a:lnTo>
                    <a:pt x="81" y="1253"/>
                  </a:lnTo>
                  <a:lnTo>
                    <a:pt x="76" y="1263"/>
                  </a:lnTo>
                  <a:lnTo>
                    <a:pt x="70" y="1269"/>
                  </a:lnTo>
                  <a:lnTo>
                    <a:pt x="54" y="1279"/>
                  </a:lnTo>
                  <a:lnTo>
                    <a:pt x="54" y="1279"/>
                  </a:lnTo>
                  <a:lnTo>
                    <a:pt x="43" y="1285"/>
                  </a:lnTo>
                  <a:lnTo>
                    <a:pt x="38" y="1296"/>
                  </a:lnTo>
                  <a:lnTo>
                    <a:pt x="33" y="1317"/>
                  </a:lnTo>
                  <a:lnTo>
                    <a:pt x="33" y="1317"/>
                  </a:lnTo>
                  <a:lnTo>
                    <a:pt x="38" y="1317"/>
                  </a:lnTo>
                  <a:lnTo>
                    <a:pt x="43" y="1317"/>
                  </a:lnTo>
                  <a:lnTo>
                    <a:pt x="43" y="1317"/>
                  </a:lnTo>
                  <a:lnTo>
                    <a:pt x="54" y="1296"/>
                  </a:lnTo>
                  <a:lnTo>
                    <a:pt x="76" y="1285"/>
                  </a:lnTo>
                  <a:lnTo>
                    <a:pt x="76" y="1285"/>
                  </a:lnTo>
                  <a:lnTo>
                    <a:pt x="86" y="1274"/>
                  </a:lnTo>
                  <a:lnTo>
                    <a:pt x="92" y="1263"/>
                  </a:lnTo>
                  <a:lnTo>
                    <a:pt x="92" y="1236"/>
                  </a:lnTo>
                  <a:lnTo>
                    <a:pt x="92" y="1236"/>
                  </a:lnTo>
                  <a:lnTo>
                    <a:pt x="102" y="1161"/>
                  </a:lnTo>
                  <a:lnTo>
                    <a:pt x="113" y="1086"/>
                  </a:lnTo>
                  <a:lnTo>
                    <a:pt x="113" y="1086"/>
                  </a:lnTo>
                  <a:lnTo>
                    <a:pt x="119" y="919"/>
                  </a:lnTo>
                  <a:lnTo>
                    <a:pt x="124" y="833"/>
                  </a:lnTo>
                  <a:lnTo>
                    <a:pt x="119" y="753"/>
                  </a:lnTo>
                  <a:lnTo>
                    <a:pt x="119" y="753"/>
                  </a:lnTo>
                  <a:lnTo>
                    <a:pt x="108" y="591"/>
                  </a:lnTo>
                  <a:lnTo>
                    <a:pt x="86" y="430"/>
                  </a:lnTo>
                  <a:lnTo>
                    <a:pt x="59" y="269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11" y="32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0D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5"/>
            <p:cNvSpPr>
              <a:spLocks/>
            </p:cNvSpPr>
            <p:nvPr/>
          </p:nvSpPr>
          <p:spPr bwMode="auto">
            <a:xfrm>
              <a:off x="3433764" y="3555998"/>
              <a:ext cx="144463" cy="136524"/>
            </a:xfrm>
            <a:custGeom>
              <a:avLst/>
              <a:gdLst/>
              <a:ahLst/>
              <a:cxnLst>
                <a:cxn ang="0">
                  <a:pos x="91" y="43"/>
                </a:cxn>
                <a:cxn ang="0">
                  <a:pos x="91" y="43"/>
                </a:cxn>
                <a:cxn ang="0">
                  <a:pos x="91" y="59"/>
                </a:cxn>
                <a:cxn ang="0">
                  <a:pos x="80" y="70"/>
                </a:cxn>
                <a:cxn ang="0">
                  <a:pos x="64" y="81"/>
                </a:cxn>
                <a:cxn ang="0">
                  <a:pos x="48" y="86"/>
                </a:cxn>
                <a:cxn ang="0">
                  <a:pos x="48" y="86"/>
                </a:cxn>
                <a:cxn ang="0">
                  <a:pos x="27" y="81"/>
                </a:cxn>
                <a:cxn ang="0">
                  <a:pos x="11" y="76"/>
                </a:cxn>
                <a:cxn ang="0">
                  <a:pos x="0" y="5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11" y="16"/>
                </a:cxn>
                <a:cxn ang="0">
                  <a:pos x="27" y="6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64" y="6"/>
                </a:cxn>
                <a:cxn ang="0">
                  <a:pos x="80" y="11"/>
                </a:cxn>
                <a:cxn ang="0">
                  <a:pos x="86" y="27"/>
                </a:cxn>
                <a:cxn ang="0">
                  <a:pos x="91" y="43"/>
                </a:cxn>
                <a:cxn ang="0">
                  <a:pos x="91" y="43"/>
                </a:cxn>
              </a:cxnLst>
              <a:rect l="0" t="0" r="r" b="b"/>
              <a:pathLst>
                <a:path w="91" h="86">
                  <a:moveTo>
                    <a:pt x="91" y="43"/>
                  </a:moveTo>
                  <a:lnTo>
                    <a:pt x="91" y="43"/>
                  </a:lnTo>
                  <a:lnTo>
                    <a:pt x="91" y="59"/>
                  </a:lnTo>
                  <a:lnTo>
                    <a:pt x="80" y="70"/>
                  </a:lnTo>
                  <a:lnTo>
                    <a:pt x="64" y="8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27" y="81"/>
                  </a:lnTo>
                  <a:lnTo>
                    <a:pt x="11" y="76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7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11"/>
                  </a:lnTo>
                  <a:lnTo>
                    <a:pt x="86" y="27"/>
                  </a:lnTo>
                  <a:lnTo>
                    <a:pt x="91" y="43"/>
                  </a:lnTo>
                  <a:lnTo>
                    <a:pt x="91" y="4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6"/>
            <p:cNvSpPr>
              <a:spLocks/>
            </p:cNvSpPr>
            <p:nvPr/>
          </p:nvSpPr>
          <p:spPr bwMode="auto">
            <a:xfrm>
              <a:off x="3843338" y="3581398"/>
              <a:ext cx="93663" cy="111125"/>
            </a:xfrm>
            <a:custGeom>
              <a:avLst/>
              <a:gdLst/>
              <a:ahLst/>
              <a:cxnLst>
                <a:cxn ang="0">
                  <a:pos x="59" y="33"/>
                </a:cxn>
                <a:cxn ang="0">
                  <a:pos x="59" y="33"/>
                </a:cxn>
                <a:cxn ang="0">
                  <a:pos x="53" y="43"/>
                </a:cxn>
                <a:cxn ang="0">
                  <a:pos x="48" y="60"/>
                </a:cxn>
                <a:cxn ang="0">
                  <a:pos x="43" y="65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16" y="65"/>
                </a:cxn>
                <a:cxn ang="0">
                  <a:pos x="10" y="60"/>
                </a:cxn>
                <a:cxn ang="0">
                  <a:pos x="0" y="4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5" y="11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11"/>
                </a:cxn>
                <a:cxn ang="0">
                  <a:pos x="53" y="22"/>
                </a:cxn>
                <a:cxn ang="0">
                  <a:pos x="59" y="33"/>
                </a:cxn>
                <a:cxn ang="0">
                  <a:pos x="59" y="33"/>
                </a:cxn>
              </a:cxnLst>
              <a:rect l="0" t="0" r="r" b="b"/>
              <a:pathLst>
                <a:path w="59" h="70">
                  <a:moveTo>
                    <a:pt x="59" y="33"/>
                  </a:moveTo>
                  <a:lnTo>
                    <a:pt x="59" y="33"/>
                  </a:lnTo>
                  <a:lnTo>
                    <a:pt x="53" y="43"/>
                  </a:lnTo>
                  <a:lnTo>
                    <a:pt x="48" y="60"/>
                  </a:lnTo>
                  <a:lnTo>
                    <a:pt x="43" y="65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16" y="65"/>
                  </a:lnTo>
                  <a:lnTo>
                    <a:pt x="10" y="60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11"/>
                  </a:lnTo>
                  <a:lnTo>
                    <a:pt x="53" y="22"/>
                  </a:lnTo>
                  <a:lnTo>
                    <a:pt x="59" y="33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DD0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7"/>
            <p:cNvSpPr>
              <a:spLocks/>
            </p:cNvSpPr>
            <p:nvPr/>
          </p:nvSpPr>
          <p:spPr bwMode="auto">
            <a:xfrm>
              <a:off x="2801939" y="2430463"/>
              <a:ext cx="1398588" cy="1314450"/>
            </a:xfrm>
            <a:custGeom>
              <a:avLst/>
              <a:gdLst/>
              <a:ahLst/>
              <a:cxnLst>
                <a:cxn ang="0">
                  <a:pos x="231" y="817"/>
                </a:cxn>
                <a:cxn ang="0">
                  <a:pos x="140" y="747"/>
                </a:cxn>
                <a:cxn ang="0">
                  <a:pos x="70" y="661"/>
                </a:cxn>
                <a:cxn ang="0">
                  <a:pos x="27" y="553"/>
                </a:cxn>
                <a:cxn ang="0">
                  <a:pos x="11" y="441"/>
                </a:cxn>
                <a:cxn ang="0">
                  <a:pos x="11" y="398"/>
                </a:cxn>
                <a:cxn ang="0">
                  <a:pos x="32" y="312"/>
                </a:cxn>
                <a:cxn ang="0">
                  <a:pos x="65" y="236"/>
                </a:cxn>
                <a:cxn ang="0">
                  <a:pos x="108" y="166"/>
                </a:cxn>
                <a:cxn ang="0">
                  <a:pos x="167" y="107"/>
                </a:cxn>
                <a:cxn ang="0">
                  <a:pos x="237" y="64"/>
                </a:cxn>
                <a:cxn ang="0">
                  <a:pos x="312" y="32"/>
                </a:cxn>
                <a:cxn ang="0">
                  <a:pos x="398" y="16"/>
                </a:cxn>
                <a:cxn ang="0">
                  <a:pos x="441" y="11"/>
                </a:cxn>
                <a:cxn ang="0">
                  <a:pos x="527" y="21"/>
                </a:cxn>
                <a:cxn ang="0">
                  <a:pos x="607" y="43"/>
                </a:cxn>
                <a:cxn ang="0">
                  <a:pos x="683" y="86"/>
                </a:cxn>
                <a:cxn ang="0">
                  <a:pos x="747" y="140"/>
                </a:cxn>
                <a:cxn ang="0">
                  <a:pos x="801" y="199"/>
                </a:cxn>
                <a:cxn ang="0">
                  <a:pos x="838" y="274"/>
                </a:cxn>
                <a:cxn ang="0">
                  <a:pos x="865" y="355"/>
                </a:cxn>
                <a:cxn ang="0">
                  <a:pos x="871" y="441"/>
                </a:cxn>
                <a:cxn ang="0">
                  <a:pos x="871" y="484"/>
                </a:cxn>
                <a:cxn ang="0">
                  <a:pos x="855" y="570"/>
                </a:cxn>
                <a:cxn ang="0">
                  <a:pos x="822" y="645"/>
                </a:cxn>
                <a:cxn ang="0">
                  <a:pos x="774" y="715"/>
                </a:cxn>
                <a:cxn ang="0">
                  <a:pos x="752" y="752"/>
                </a:cxn>
                <a:cxn ang="0">
                  <a:pos x="785" y="720"/>
                </a:cxn>
                <a:cxn ang="0">
                  <a:pos x="833" y="650"/>
                </a:cxn>
                <a:cxn ang="0">
                  <a:pos x="865" y="570"/>
                </a:cxn>
                <a:cxn ang="0">
                  <a:pos x="881" y="484"/>
                </a:cxn>
                <a:cxn ang="0">
                  <a:pos x="881" y="441"/>
                </a:cxn>
                <a:cxn ang="0">
                  <a:pos x="876" y="355"/>
                </a:cxn>
                <a:cxn ang="0">
                  <a:pos x="849" y="269"/>
                </a:cxn>
                <a:cxn ang="0">
                  <a:pos x="806" y="193"/>
                </a:cxn>
                <a:cxn ang="0">
                  <a:pos x="752" y="129"/>
                </a:cxn>
                <a:cxn ang="0">
                  <a:pos x="688" y="75"/>
                </a:cxn>
                <a:cxn ang="0">
                  <a:pos x="613" y="37"/>
                </a:cxn>
                <a:cxn ang="0">
                  <a:pos x="532" y="11"/>
                </a:cxn>
                <a:cxn ang="0">
                  <a:pos x="441" y="0"/>
                </a:cxn>
                <a:cxn ang="0">
                  <a:pos x="398" y="5"/>
                </a:cxn>
                <a:cxn ang="0">
                  <a:pos x="312" y="21"/>
                </a:cxn>
                <a:cxn ang="0">
                  <a:pos x="231" y="54"/>
                </a:cxn>
                <a:cxn ang="0">
                  <a:pos x="161" y="102"/>
                </a:cxn>
                <a:cxn ang="0">
                  <a:pos x="102" y="161"/>
                </a:cxn>
                <a:cxn ang="0">
                  <a:pos x="54" y="231"/>
                </a:cxn>
                <a:cxn ang="0">
                  <a:pos x="22" y="312"/>
                </a:cxn>
                <a:cxn ang="0">
                  <a:pos x="5" y="398"/>
                </a:cxn>
                <a:cxn ang="0">
                  <a:pos x="0" y="441"/>
                </a:cxn>
                <a:cxn ang="0">
                  <a:pos x="16" y="559"/>
                </a:cxn>
                <a:cxn ang="0">
                  <a:pos x="59" y="661"/>
                </a:cxn>
                <a:cxn ang="0">
                  <a:pos x="129" y="752"/>
                </a:cxn>
                <a:cxn ang="0">
                  <a:pos x="226" y="828"/>
                </a:cxn>
              </a:cxnLst>
              <a:rect l="0" t="0" r="r" b="b"/>
              <a:pathLst>
                <a:path w="881" h="828">
                  <a:moveTo>
                    <a:pt x="231" y="817"/>
                  </a:moveTo>
                  <a:lnTo>
                    <a:pt x="231" y="817"/>
                  </a:lnTo>
                  <a:lnTo>
                    <a:pt x="183" y="785"/>
                  </a:lnTo>
                  <a:lnTo>
                    <a:pt x="140" y="747"/>
                  </a:lnTo>
                  <a:lnTo>
                    <a:pt x="102" y="704"/>
                  </a:lnTo>
                  <a:lnTo>
                    <a:pt x="70" y="661"/>
                  </a:lnTo>
                  <a:lnTo>
                    <a:pt x="43" y="607"/>
                  </a:lnTo>
                  <a:lnTo>
                    <a:pt x="27" y="553"/>
                  </a:lnTo>
                  <a:lnTo>
                    <a:pt x="16" y="500"/>
                  </a:lnTo>
                  <a:lnTo>
                    <a:pt x="11" y="441"/>
                  </a:lnTo>
                  <a:lnTo>
                    <a:pt x="11" y="441"/>
                  </a:lnTo>
                  <a:lnTo>
                    <a:pt x="11" y="398"/>
                  </a:lnTo>
                  <a:lnTo>
                    <a:pt x="22" y="355"/>
                  </a:lnTo>
                  <a:lnTo>
                    <a:pt x="32" y="312"/>
                  </a:lnTo>
                  <a:lnTo>
                    <a:pt x="43" y="274"/>
                  </a:lnTo>
                  <a:lnTo>
                    <a:pt x="65" y="236"/>
                  </a:lnTo>
                  <a:lnTo>
                    <a:pt x="86" y="199"/>
                  </a:lnTo>
                  <a:lnTo>
                    <a:pt x="108" y="166"/>
                  </a:lnTo>
                  <a:lnTo>
                    <a:pt x="140" y="140"/>
                  </a:lnTo>
                  <a:lnTo>
                    <a:pt x="167" y="107"/>
                  </a:lnTo>
                  <a:lnTo>
                    <a:pt x="199" y="86"/>
                  </a:lnTo>
                  <a:lnTo>
                    <a:pt x="237" y="64"/>
                  </a:lnTo>
                  <a:lnTo>
                    <a:pt x="274" y="43"/>
                  </a:lnTo>
                  <a:lnTo>
                    <a:pt x="312" y="32"/>
                  </a:lnTo>
                  <a:lnTo>
                    <a:pt x="355" y="21"/>
                  </a:lnTo>
                  <a:lnTo>
                    <a:pt x="398" y="16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84" y="16"/>
                  </a:lnTo>
                  <a:lnTo>
                    <a:pt x="527" y="21"/>
                  </a:lnTo>
                  <a:lnTo>
                    <a:pt x="570" y="32"/>
                  </a:lnTo>
                  <a:lnTo>
                    <a:pt x="607" y="43"/>
                  </a:lnTo>
                  <a:lnTo>
                    <a:pt x="645" y="64"/>
                  </a:lnTo>
                  <a:lnTo>
                    <a:pt x="683" y="86"/>
                  </a:lnTo>
                  <a:lnTo>
                    <a:pt x="715" y="107"/>
                  </a:lnTo>
                  <a:lnTo>
                    <a:pt x="747" y="140"/>
                  </a:lnTo>
                  <a:lnTo>
                    <a:pt x="774" y="166"/>
                  </a:lnTo>
                  <a:lnTo>
                    <a:pt x="801" y="199"/>
                  </a:lnTo>
                  <a:lnTo>
                    <a:pt x="822" y="236"/>
                  </a:lnTo>
                  <a:lnTo>
                    <a:pt x="838" y="274"/>
                  </a:lnTo>
                  <a:lnTo>
                    <a:pt x="855" y="312"/>
                  </a:lnTo>
                  <a:lnTo>
                    <a:pt x="865" y="355"/>
                  </a:lnTo>
                  <a:lnTo>
                    <a:pt x="871" y="398"/>
                  </a:lnTo>
                  <a:lnTo>
                    <a:pt x="871" y="441"/>
                  </a:lnTo>
                  <a:lnTo>
                    <a:pt x="871" y="441"/>
                  </a:lnTo>
                  <a:lnTo>
                    <a:pt x="871" y="484"/>
                  </a:lnTo>
                  <a:lnTo>
                    <a:pt x="865" y="527"/>
                  </a:lnTo>
                  <a:lnTo>
                    <a:pt x="855" y="570"/>
                  </a:lnTo>
                  <a:lnTo>
                    <a:pt x="838" y="607"/>
                  </a:lnTo>
                  <a:lnTo>
                    <a:pt x="822" y="645"/>
                  </a:lnTo>
                  <a:lnTo>
                    <a:pt x="801" y="682"/>
                  </a:lnTo>
                  <a:lnTo>
                    <a:pt x="774" y="715"/>
                  </a:lnTo>
                  <a:lnTo>
                    <a:pt x="747" y="747"/>
                  </a:lnTo>
                  <a:lnTo>
                    <a:pt x="752" y="752"/>
                  </a:lnTo>
                  <a:lnTo>
                    <a:pt x="752" y="752"/>
                  </a:lnTo>
                  <a:lnTo>
                    <a:pt x="785" y="720"/>
                  </a:lnTo>
                  <a:lnTo>
                    <a:pt x="812" y="688"/>
                  </a:lnTo>
                  <a:lnTo>
                    <a:pt x="833" y="650"/>
                  </a:lnTo>
                  <a:lnTo>
                    <a:pt x="849" y="613"/>
                  </a:lnTo>
                  <a:lnTo>
                    <a:pt x="865" y="570"/>
                  </a:lnTo>
                  <a:lnTo>
                    <a:pt x="876" y="527"/>
                  </a:lnTo>
                  <a:lnTo>
                    <a:pt x="881" y="484"/>
                  </a:lnTo>
                  <a:lnTo>
                    <a:pt x="881" y="441"/>
                  </a:lnTo>
                  <a:lnTo>
                    <a:pt x="881" y="441"/>
                  </a:lnTo>
                  <a:lnTo>
                    <a:pt x="881" y="398"/>
                  </a:lnTo>
                  <a:lnTo>
                    <a:pt x="876" y="355"/>
                  </a:lnTo>
                  <a:lnTo>
                    <a:pt x="865" y="312"/>
                  </a:lnTo>
                  <a:lnTo>
                    <a:pt x="849" y="269"/>
                  </a:lnTo>
                  <a:lnTo>
                    <a:pt x="828" y="231"/>
                  </a:lnTo>
                  <a:lnTo>
                    <a:pt x="806" y="193"/>
                  </a:lnTo>
                  <a:lnTo>
                    <a:pt x="779" y="161"/>
                  </a:lnTo>
                  <a:lnTo>
                    <a:pt x="752" y="129"/>
                  </a:lnTo>
                  <a:lnTo>
                    <a:pt x="720" y="102"/>
                  </a:lnTo>
                  <a:lnTo>
                    <a:pt x="688" y="75"/>
                  </a:lnTo>
                  <a:lnTo>
                    <a:pt x="650" y="54"/>
                  </a:lnTo>
                  <a:lnTo>
                    <a:pt x="613" y="37"/>
                  </a:lnTo>
                  <a:lnTo>
                    <a:pt x="575" y="21"/>
                  </a:lnTo>
                  <a:lnTo>
                    <a:pt x="532" y="11"/>
                  </a:lnTo>
                  <a:lnTo>
                    <a:pt x="489" y="5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398" y="5"/>
                  </a:lnTo>
                  <a:lnTo>
                    <a:pt x="355" y="11"/>
                  </a:lnTo>
                  <a:lnTo>
                    <a:pt x="312" y="21"/>
                  </a:lnTo>
                  <a:lnTo>
                    <a:pt x="269" y="37"/>
                  </a:lnTo>
                  <a:lnTo>
                    <a:pt x="231" y="54"/>
                  </a:lnTo>
                  <a:lnTo>
                    <a:pt x="194" y="75"/>
                  </a:lnTo>
                  <a:lnTo>
                    <a:pt x="161" y="102"/>
                  </a:lnTo>
                  <a:lnTo>
                    <a:pt x="129" y="129"/>
                  </a:lnTo>
                  <a:lnTo>
                    <a:pt x="102" y="161"/>
                  </a:lnTo>
                  <a:lnTo>
                    <a:pt x="75" y="193"/>
                  </a:lnTo>
                  <a:lnTo>
                    <a:pt x="54" y="231"/>
                  </a:lnTo>
                  <a:lnTo>
                    <a:pt x="38" y="269"/>
                  </a:lnTo>
                  <a:lnTo>
                    <a:pt x="22" y="312"/>
                  </a:lnTo>
                  <a:lnTo>
                    <a:pt x="11" y="355"/>
                  </a:lnTo>
                  <a:lnTo>
                    <a:pt x="5" y="398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5" y="500"/>
                  </a:lnTo>
                  <a:lnTo>
                    <a:pt x="16" y="559"/>
                  </a:lnTo>
                  <a:lnTo>
                    <a:pt x="38" y="613"/>
                  </a:lnTo>
                  <a:lnTo>
                    <a:pt x="59" y="661"/>
                  </a:lnTo>
                  <a:lnTo>
                    <a:pt x="91" y="709"/>
                  </a:lnTo>
                  <a:lnTo>
                    <a:pt x="129" y="752"/>
                  </a:lnTo>
                  <a:lnTo>
                    <a:pt x="177" y="790"/>
                  </a:lnTo>
                  <a:lnTo>
                    <a:pt x="226" y="828"/>
                  </a:lnTo>
                  <a:lnTo>
                    <a:pt x="231" y="817"/>
                  </a:lnTo>
                  <a:close/>
                </a:path>
              </a:pathLst>
            </a:custGeom>
            <a:solidFill>
              <a:srgbClr val="FBDF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is not Enough!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Voter can sell vote by disclosing randomness</a:t>
            </a:r>
          </a:p>
          <a:p>
            <a:pPr lvl="1"/>
            <a:endParaRPr lang="en-US" dirty="0" smtClean="0"/>
          </a:p>
          <a:p>
            <a:pPr>
              <a:lnSpc>
                <a:spcPct val="73000"/>
              </a:lnSpc>
            </a:pPr>
            <a:r>
              <a:rPr lang="en-US" dirty="0" smtClean="0"/>
              <a:t>Example: Italian Village Elections</a:t>
            </a:r>
          </a:p>
          <a:p>
            <a:pPr lvl="1">
              <a:lnSpc>
                <a:spcPct val="73000"/>
              </a:lnSpc>
            </a:pPr>
            <a:r>
              <a:rPr lang="en-US" dirty="0" smtClean="0"/>
              <a:t>System allows listing candidates</a:t>
            </a:r>
            <a:br>
              <a:rPr lang="en-US" dirty="0" smtClean="0"/>
            </a:br>
            <a:r>
              <a:rPr lang="en-US" dirty="0" smtClean="0"/>
              <a:t>in any order</a:t>
            </a:r>
          </a:p>
          <a:p>
            <a:pPr lvl="1">
              <a:lnSpc>
                <a:spcPct val="73000"/>
              </a:lnSpc>
            </a:pPr>
            <a:r>
              <a:rPr lang="en-US" dirty="0" smtClean="0"/>
              <a:t>Bosses gave a different permutation of</a:t>
            </a:r>
            <a:br>
              <a:rPr lang="en-US" dirty="0" smtClean="0"/>
            </a:br>
            <a:r>
              <a:rPr lang="en-US" dirty="0" smtClean="0"/>
              <a:t>“approved” candidates to each voter</a:t>
            </a:r>
          </a:p>
          <a:p>
            <a:pPr lvl="1">
              <a:lnSpc>
                <a:spcPct val="73000"/>
              </a:lnSpc>
            </a:pPr>
            <a:r>
              <a:rPr lang="en-US" dirty="0" smtClean="0"/>
              <a:t>They could check which permutations</a:t>
            </a:r>
            <a:br>
              <a:rPr lang="en-US" dirty="0" smtClean="0"/>
            </a:br>
            <a:r>
              <a:rPr lang="en-US" dirty="0" smtClean="0"/>
              <a:t>didn’t appear</a:t>
            </a:r>
          </a:p>
          <a:p>
            <a:pPr lvl="1">
              <a:lnSpc>
                <a:spcPct val="73000"/>
              </a:lnSpc>
            </a:pPr>
            <a:endParaRPr lang="en-US" sz="2300" dirty="0" smtClean="0"/>
          </a:p>
          <a:p>
            <a:r>
              <a:rPr lang="en-US" dirty="0" smtClean="0"/>
              <a:t>Need “Receipt-Freeness”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Benaloh&amp;Tuinstra</a:t>
            </a:r>
            <a:r>
              <a:rPr lang="en-US" dirty="0" smtClean="0"/>
              <a:t> 1994]</a:t>
            </a:r>
          </a:p>
        </p:txBody>
      </p:sp>
      <p:pic>
        <p:nvPicPr>
          <p:cNvPr id="4" name="Picture 4" descr="MCj02507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05200"/>
            <a:ext cx="2336800" cy="272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Cryptographic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Computational</a:t>
            </a:r>
          </a:p>
          <a:p>
            <a:pPr lvl="1"/>
            <a:r>
              <a:rPr lang="en-US" dirty="0" smtClean="0"/>
              <a:t>Depends on a computational assumption</a:t>
            </a:r>
          </a:p>
          <a:p>
            <a:pPr lvl="1"/>
            <a:r>
              <a:rPr lang="en-US" dirty="0" smtClean="0"/>
              <a:t>A powerful enough adversary can “break” the privacy guarantee</a:t>
            </a:r>
          </a:p>
          <a:p>
            <a:pPr lvl="1"/>
            <a:r>
              <a:rPr lang="en-US" dirty="0" smtClean="0"/>
              <a:t>Example: Mix-Nets (public-key encryption)</a:t>
            </a:r>
          </a:p>
          <a:p>
            <a:r>
              <a:rPr lang="en-US" dirty="0" smtClean="0"/>
              <a:t>Unconditional</a:t>
            </a:r>
          </a:p>
          <a:p>
            <a:pPr lvl="1"/>
            <a:r>
              <a:rPr lang="en-US" dirty="0" smtClean="0"/>
              <a:t>Privacy holds even for infinitely powerful adversary</a:t>
            </a:r>
          </a:p>
          <a:p>
            <a:pPr lvl="1"/>
            <a:r>
              <a:rPr lang="en-US" dirty="0" smtClean="0"/>
              <a:t>Example: Statistically-Hiding Commitment</a:t>
            </a:r>
          </a:p>
          <a:p>
            <a:r>
              <a:rPr lang="en-US" dirty="0" smtClean="0"/>
              <a:t>Everlasting</a:t>
            </a:r>
          </a:p>
          <a:p>
            <a:pPr lvl="1"/>
            <a:r>
              <a:rPr lang="en-US" dirty="0" smtClean="0"/>
              <a:t>After protocol ends, privacy is “safe” forever</a:t>
            </a:r>
          </a:p>
          <a:p>
            <a:pPr lvl="1"/>
            <a:r>
              <a:rPr lang="en-US" dirty="0" smtClean="0"/>
              <a:t>Example: Unopened Statistically-Hiding Commitments</a:t>
            </a:r>
          </a:p>
        </p:txBody>
      </p:sp>
      <p:pic>
        <p:nvPicPr>
          <p:cNvPr id="1027" name="Picture 3" descr="C:\Users\talm\AppData\Local\Microsoft\Windows\Temporary Internet Files\Content.IE5\V4OM9PVQ\MCj02340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343400"/>
            <a:ext cx="984250" cy="18780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7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|1.1|3.2|5.9|1.5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13.3|1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7|8.9|1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8.1|6.1|3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4.3|6.7|3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4.4|1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4|7.4|1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8.8|7.6|1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|2.5|4.|4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7|12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1.7|4.4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9.|2.2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5|2.3|2.1|3.7|1.4|1.2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2044</Words>
  <Application>Microsoft Office PowerPoint</Application>
  <PresentationFormat>On-screen Show (4:3)</PresentationFormat>
  <Paragraphs>559</Paragraphs>
  <Slides>58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Default Design</vt:lpstr>
      <vt:lpstr>Privacy, Democracy and the Secret Ballot</vt:lpstr>
      <vt:lpstr>Talk Outline</vt:lpstr>
      <vt:lpstr>A [Very] Brief History of Voting</vt:lpstr>
      <vt:lpstr>Voting: The Challenge</vt:lpstr>
      <vt:lpstr>The Case for Cryptographic Voting</vt:lpstr>
      <vt:lpstr>Voting with Mix-Nets</vt:lpstr>
      <vt:lpstr>How Private is Private?</vt:lpstr>
      <vt:lpstr>Privacy is not Enough!</vt:lpstr>
      <vt:lpstr>Flavors of Cryptographic Privacy</vt:lpstr>
      <vt:lpstr>Who can you trust to encrypt?</vt:lpstr>
      <vt:lpstr>A New Breed of Voting Protocols</vt:lpstr>
      <vt:lpstr>Alice and Bob for Class President</vt:lpstr>
      <vt:lpstr>Commitment with “Equivalence Proof”</vt:lpstr>
      <vt:lpstr>Additional Requirements</vt:lpstr>
      <vt:lpstr>Ernie Casts a Ballot</vt:lpstr>
      <vt:lpstr>Ernie Casts a Ballot</vt:lpstr>
      <vt:lpstr>Ernie Casts a Ballot</vt:lpstr>
      <vt:lpstr>Ernie Casts a Ballot</vt:lpstr>
      <vt:lpstr>Ernie Casts a Ballot</vt:lpstr>
      <vt:lpstr>Ernie Casts a Ballot</vt:lpstr>
      <vt:lpstr>Ernie Casts a Ballot: Full Protocol</vt:lpstr>
      <vt:lpstr>Ernie Casts a Ballot: Full Protocol</vt:lpstr>
      <vt:lpstr>Implementing “Boxes and Scales”</vt:lpstr>
      <vt:lpstr>Implementing “Boxes and Scales”</vt:lpstr>
      <vt:lpstr>A “Real” System</vt:lpstr>
      <vt:lpstr>A “Real” System</vt:lpstr>
      <vt:lpstr>A “Real” System</vt:lpstr>
      <vt:lpstr>A “Real” System</vt:lpstr>
      <vt:lpstr>A “Real” System</vt:lpstr>
      <vt:lpstr>Counting the Votes</vt:lpstr>
      <vt:lpstr>Counting the Votes</vt:lpstr>
      <vt:lpstr>Counting the Votes</vt:lpstr>
      <vt:lpstr>Counting the Votes</vt:lpstr>
      <vt:lpstr>Counting the Votes</vt:lpstr>
      <vt:lpstr>Counting the Votes</vt:lpstr>
      <vt:lpstr>Interim Summary</vt:lpstr>
      <vt:lpstr>Protocol Ingredients</vt:lpstr>
      <vt:lpstr>Protocol Overview</vt:lpstr>
      <vt:lpstr>Casting a Ballot</vt:lpstr>
      <vt:lpstr>Casting a Ballot</vt:lpstr>
      <vt:lpstr>Casting a Ballot</vt:lpstr>
      <vt:lpstr>Casting a Ballot</vt:lpstr>
      <vt:lpstr>Casting a Ballot</vt:lpstr>
      <vt:lpstr>Casting a Ballot</vt:lpstr>
      <vt:lpstr>Forced Destruction Requirement</vt:lpstr>
      <vt:lpstr>Checking the Receipt</vt:lpstr>
      <vt:lpstr>Counting the Ballots</vt:lpstr>
      <vt:lpstr>Counting the Ballots</vt:lpstr>
      <vt:lpstr>Oblivious Commitment Shuffle</vt:lpstr>
      <vt:lpstr>Oblivious Commitment Shuffle</vt:lpstr>
      <vt:lpstr>Oblivious Commitment Shuffle</vt:lpstr>
      <vt:lpstr>Oblivious Commitment Shuffle</vt:lpstr>
      <vt:lpstr>Oblivious Commitment Shuffle</vt:lpstr>
      <vt:lpstr>Oblivious Commitment Shuffle</vt:lpstr>
      <vt:lpstr>Oblivious Commitment Shuffle</vt:lpstr>
      <vt:lpstr>Oblivious Commitment Shuffle</vt:lpstr>
      <vt:lpstr>Summary and Open Questions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Democracy and the Secret Ballot</dc:title>
  <dc:creator>Tal Moran</dc:creator>
  <cp:lastModifiedBy>Tal Moran</cp:lastModifiedBy>
  <cp:revision>45</cp:revision>
  <dcterms:created xsi:type="dcterms:W3CDTF">2007-11-13T00:42:50Z</dcterms:created>
  <dcterms:modified xsi:type="dcterms:W3CDTF">2007-11-13T13:25:48Z</dcterms:modified>
</cp:coreProperties>
</file>