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93"/>
    <a:srgbClr val="A9A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B6D8-4CE8-4EC7-A9C1-8EFAA52F15A1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BA1E-CD25-407F-A8B0-2449D5FF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6DCC-3485-99E4-9C86-6A910832A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0019"/>
            <a:ext cx="9144000" cy="2157866"/>
          </a:xfrm>
        </p:spPr>
        <p:txBody>
          <a:bodyPr anchor="ctr" anchorCtr="0"/>
          <a:lstStyle>
            <a:lvl1pPr algn="ctr">
              <a:defRPr sz="5400" b="1">
                <a:solidFill>
                  <a:srgbClr val="A9ABE5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48EB1-F12D-237A-DEE8-76DEF4690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5523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89EE-4486-3400-EFBD-A5CD9DB8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A blue and white logo for DNS-OARC">
            <a:extLst>
              <a:ext uri="{FF2B5EF4-FFF2-40B4-BE49-F238E27FC236}">
                <a16:creationId xmlns:a16="http://schemas.microsoft.com/office/drawing/2014/main" id="{9AC31850-4B6B-5405-383C-1F5F3D0AEF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228" y="5802214"/>
            <a:ext cx="6647543" cy="94964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A1B1B066-28EC-5E69-ABBF-DFD79E4ABF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0139" y="0"/>
            <a:ext cx="1311722" cy="179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7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34A5-D906-19DD-2D58-CA431D64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02619-3029-90A6-584B-AC46BBB04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F9084-0711-CC67-0768-E38EB7B9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6BA9-6B98-8642-F34A-38E968A6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24A93-AD60-EE61-E20F-98A30A64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3C7A3-88C2-0B04-CC51-94BA1308C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4720B-F8A8-D5DF-533A-95EFF6583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B378A-61F0-97D0-41FB-8689EB08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30F1-9BF1-18BA-C0D1-BD299470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5434-F11B-947A-4A84-4FD4E74A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B4BF-D413-BF03-98D2-0591B538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E3193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BA3C-1747-EAEC-6669-81484EA2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933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9DEB-532A-3AB9-A587-BE40DFA3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CBC1B-D9BA-4FEB-619F-D9F08CF2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D7E38-87EB-B7F2-F8FC-02A80B08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EB95E-10D6-BAB2-6E84-2B177D69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85BB3-6196-5B96-7F47-D0A19A70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2EF54-2F38-5DE1-9478-F8DD96BF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90B0A-A8A0-D75C-B73E-9CD50BB1D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BD781-1E61-0113-284D-5433430C8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BD401-88D9-7383-46D6-B5D838CF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00911-A3E6-0BE2-C19D-6AC9DF30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94722-05D8-EF5A-4EC6-F423A40D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9FFF-3BC8-C8CC-42CA-0E7B43FB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EFCA3-B3F3-A90B-D173-E5725162C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17846-E98E-6D42-EE49-68EC62A48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347B0-5935-079A-9F79-2D7ACC98A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4AF46-B052-C95D-35C9-50047E074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CD028-D727-1E83-34AF-405322E1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9E865-747B-42FC-B519-8EC0A3C8D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CC853-99F2-DDE4-5921-38730BC3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599F-7925-24DA-3D67-AB8479DE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4E71C-1346-D780-4AB4-71AEF695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8CFF3-C38B-33C6-80B9-749049BE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580A1-718D-6A58-F194-51976134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89E07-EF2B-63BD-6B22-46042C97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E302F-DD8B-BA3D-9329-D897BB88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7EC4C-C8BA-FAC4-355D-97E79500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52D1-AB2F-A2B5-302C-BD74A389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713583" cy="53022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4A0E-E1FA-6AE2-E1B4-7A4D33598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1F0C4-A494-5AB5-0364-C377D91E0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2365-4100-9FB4-525A-CC66EBB3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5D01C-38A2-9FB5-A913-A28B78FC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D0FA9-2D9D-8110-8C45-F0408F08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3BCE-5822-C67B-5C6B-96C69B8F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79755-C8CD-B6E4-B403-75CC5C0EA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E3A1C-0085-5A0C-926C-C53BADD6F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3432C-BE6B-541F-0A53-ADC1E79A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DF018-0B3E-A078-2A10-5696D04C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798-7732-8E94-093C-736D7CE1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43E15-601A-493B-6A46-464C5CA9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556"/>
            <a:ext cx="10515600" cy="60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9F5C2-B6AE-7C1C-B8F0-E93250395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6286"/>
            <a:ext cx="10515600" cy="4870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8E918-C24D-20F1-9158-B0FFBD70D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CE8DD-02B8-4EE5-B53B-0EF9FD9EECBD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DD68E-9CDB-674E-8265-8201ADE26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FDECC-ED77-2824-22E7-7860DDFF5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B905-DBAF-43FD-83FA-7C51ABA397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D4A8E4-0AF5-00B9-2077-710442E87642}"/>
              </a:ext>
            </a:extLst>
          </p:cNvPr>
          <p:cNvCxnSpPr/>
          <p:nvPr userDrawn="1"/>
        </p:nvCxnSpPr>
        <p:spPr>
          <a:xfrm>
            <a:off x="604684" y="973394"/>
            <a:ext cx="10987548" cy="0"/>
          </a:xfrm>
          <a:prstGeom prst="line">
            <a:avLst/>
          </a:prstGeom>
          <a:ln w="41275">
            <a:solidFill>
              <a:srgbClr val="2E319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9ABE5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F209-E590-F108-7EAF-73A4EA6B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OARC 41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F7ED4-77A2-99D7-9CF8-C206CE71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7718"/>
            <a:ext cx="10649607" cy="554788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3000" dirty="0" err="1"/>
              <a:t>Mattermost</a:t>
            </a:r>
            <a:r>
              <a:rPr lang="en-US" sz="3000" dirty="0"/>
              <a:t> Workshops channel </a:t>
            </a:r>
            <a:r>
              <a:rPr lang="en-US" sz="3000" i="1" dirty="0">
                <a:solidFill>
                  <a:srgbClr val="2E3193"/>
                </a:solidFill>
              </a:rPr>
              <a:t>https://</a:t>
            </a:r>
            <a:r>
              <a:rPr lang="en-US" sz="3000" i="1" dirty="0" err="1">
                <a:solidFill>
                  <a:srgbClr val="2E3193"/>
                </a:solidFill>
              </a:rPr>
              <a:t>chat.dns-oarc.net</a:t>
            </a:r>
            <a:r>
              <a:rPr lang="en-US" sz="3000" i="1" dirty="0">
                <a:solidFill>
                  <a:srgbClr val="2E3193"/>
                </a:solidFill>
              </a:rPr>
              <a:t>/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Q&amp;A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Talk rating polls     </a:t>
            </a:r>
            <a:r>
              <a:rPr lang="en-GB" sz="2600" b="0" i="0" u="none" strike="noStrike" dirty="0">
                <a:solidFill>
                  <a:srgbClr val="FFFFFF"/>
                </a:solidFill>
                <a:effectLst/>
                <a:latin typeface="UICTFontTextStyleBody"/>
              </a:rPr>
              <a:t>👍 😐 👎</a:t>
            </a:r>
            <a:endParaRPr lang="en-US" sz="2600" b="0" i="0" u="none" strike="noStrike" dirty="0">
              <a:solidFill>
                <a:srgbClr val="FFFFFF"/>
              </a:solidFill>
              <a:effectLst/>
              <a:latin typeface="UICTFontTextStyleBody"/>
            </a:endParaRPr>
          </a:p>
          <a:p>
            <a:pPr lvl="1">
              <a:spcAft>
                <a:spcPts val="600"/>
              </a:spcAft>
            </a:pPr>
            <a:r>
              <a:rPr lang="en-US" sz="2600" dirty="0"/>
              <a:t>General discussion</a:t>
            </a:r>
          </a:p>
          <a:p>
            <a:pPr lvl="1">
              <a:spcAft>
                <a:spcPts val="600"/>
              </a:spcAft>
            </a:pP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3000" dirty="0"/>
              <a:t>Q&amp;A – Name and affiliation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Microphone</a:t>
            </a:r>
          </a:p>
          <a:p>
            <a:pPr lvl="1">
              <a:spcAft>
                <a:spcPts val="600"/>
              </a:spcAft>
            </a:pPr>
            <a:r>
              <a:rPr lang="en-US" sz="2600" dirty="0" err="1"/>
              <a:t>Mattermost</a:t>
            </a:r>
            <a:r>
              <a:rPr lang="en-US" sz="2600" dirty="0"/>
              <a:t> #questions – Q&amp;A Monitor asks on your behalf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sz="3000" dirty="0"/>
              <a:t>OARC 41 Survey – Prize Giveaway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600" dirty="0"/>
              <a:t>https://</a:t>
            </a:r>
            <a:r>
              <a:rPr lang="en-US" sz="2600" dirty="0" err="1"/>
              <a:t>bit.ly</a:t>
            </a:r>
            <a:r>
              <a:rPr lang="en-US" sz="2600" dirty="0"/>
              <a:t>/oarc41-survey</a:t>
            </a:r>
          </a:p>
          <a:p>
            <a:pPr lvl="1"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3000" dirty="0"/>
              <a:t>OARC 42 Call for Presentations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https://</a:t>
            </a:r>
            <a:r>
              <a:rPr lang="en-US" sz="2600" dirty="0" err="1"/>
              <a:t>www.dns-oarc.net</a:t>
            </a:r>
            <a:r>
              <a:rPr lang="en-US" sz="2600"/>
              <a:t>/oarc42</a:t>
            </a:r>
            <a:endParaRPr lang="en-US" sz="2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C4682D-DDC2-648B-494B-05E07FB8F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312" y="35662"/>
            <a:ext cx="1000687" cy="13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6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2E3193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72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UICTFontTextStyleBody</vt:lpstr>
      <vt:lpstr>Office Theme</vt:lpstr>
      <vt:lpstr>OARC 41 Participation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Petro</dc:creator>
  <cp:lastModifiedBy>Denesh Bhabuta</cp:lastModifiedBy>
  <cp:revision>17</cp:revision>
  <dcterms:created xsi:type="dcterms:W3CDTF">2023-08-14T15:37:31Z</dcterms:created>
  <dcterms:modified xsi:type="dcterms:W3CDTF">2023-09-07T03:04:42Z</dcterms:modified>
</cp:coreProperties>
</file>